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3"/>
  </p:notesMasterIdLst>
  <p:sldIdLst>
    <p:sldId id="1161" r:id="rId5"/>
    <p:sldId id="1642" r:id="rId6"/>
    <p:sldId id="1178" r:id="rId7"/>
    <p:sldId id="1206" r:id="rId8"/>
    <p:sldId id="1208" r:id="rId9"/>
    <p:sldId id="1633" r:id="rId10"/>
    <p:sldId id="1192" r:id="rId11"/>
    <p:sldId id="12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ver" id="{765B6112-81D5-4DFC-889A-2F5E9FB7DA6B}">
          <p14:sldIdLst>
            <p14:sldId id="1161"/>
          </p14:sldIdLst>
        </p14:section>
        <p14:section name="End slide" id="{537EF2D2-D0E2-4B43-9D81-FD894C262D8D}">
          <p14:sldIdLst/>
        </p14:section>
        <p14:section name="Main Content" id="{1B923154-8DA4-41ED-BC13-41A1ACCE17AD}">
          <p14:sldIdLst>
            <p14:sldId id="1642"/>
            <p14:sldId id="1178"/>
            <p14:sldId id="1206"/>
            <p14:sldId id="1208"/>
            <p14:sldId id="1633"/>
            <p14:sldId id="1192"/>
            <p14:sldId id="12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0C3243-FA5C-2856-6819-02735C1A7866}" name="Arif Uddin" initials="AU" userId="S::muddin5@worldbank.org::148c5cc6-c87d-4d88-bef6-83162531c3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52"/>
    <a:srgbClr val="FDB813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5CD63-8AE9-49E9-B4A6-91C1D9636FBA}" v="188" dt="2024-05-13T14:30:25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Gerald Holzman" userId="c8f3f3b5-bbd1-4fdf-8bf7-d41b1e7cc181" providerId="ADAL" clId="{41376C50-8086-4018-B11D-F9F55D43B1EB}"/>
    <pc:docChg chg="undo custSel addSld delSld modSld sldOrd delSection modSection">
      <pc:chgData name="Benjamin Gerald Holzman" userId="c8f3f3b5-bbd1-4fdf-8bf7-d41b1e7cc181" providerId="ADAL" clId="{41376C50-8086-4018-B11D-F9F55D43B1EB}" dt="2024-04-29T05:57:30.431" v="122" actId="14100"/>
      <pc:docMkLst>
        <pc:docMk/>
      </pc:docMkLst>
      <pc:sldChg chg="add del">
        <pc:chgData name="Benjamin Gerald Holzman" userId="c8f3f3b5-bbd1-4fdf-8bf7-d41b1e7cc181" providerId="ADAL" clId="{41376C50-8086-4018-B11D-F9F55D43B1EB}" dt="2024-04-29T04:50:11.407" v="59" actId="47"/>
        <pc:sldMkLst>
          <pc:docMk/>
          <pc:sldMk cId="1830033252" sldId="347"/>
        </pc:sldMkLst>
      </pc:sldChg>
      <pc:sldChg chg="delSp modSp add mod ord setBg">
        <pc:chgData name="Benjamin Gerald Holzman" userId="c8f3f3b5-bbd1-4fdf-8bf7-d41b1e7cc181" providerId="ADAL" clId="{41376C50-8086-4018-B11D-F9F55D43B1EB}" dt="2024-04-29T04:48:04.618" v="8"/>
        <pc:sldMkLst>
          <pc:docMk/>
          <pc:sldMk cId="4271404311" sldId="1161"/>
        </pc:sldMkLst>
        <pc:spChg chg="mod">
          <ac:chgData name="Benjamin Gerald Holzman" userId="c8f3f3b5-bbd1-4fdf-8bf7-d41b1e7cc181" providerId="ADAL" clId="{41376C50-8086-4018-B11D-F9F55D43B1EB}" dt="2024-04-29T04:38:22.746" v="6" actId="1076"/>
          <ac:spMkLst>
            <pc:docMk/>
            <pc:sldMk cId="4271404311" sldId="1161"/>
            <ac:spMk id="2" creationId="{AD7D72B8-B49B-4066-8586-64B8A4702AD9}"/>
          </ac:spMkLst>
        </pc:spChg>
        <pc:spChg chg="mod">
          <ac:chgData name="Benjamin Gerald Holzman" userId="c8f3f3b5-bbd1-4fdf-8bf7-d41b1e7cc181" providerId="ADAL" clId="{41376C50-8086-4018-B11D-F9F55D43B1EB}" dt="2024-04-29T04:38:22.746" v="6" actId="1076"/>
          <ac:spMkLst>
            <pc:docMk/>
            <pc:sldMk cId="4271404311" sldId="1161"/>
            <ac:spMk id="8" creationId="{448C0167-FEED-4E0C-A416-4A013A5BDEA5}"/>
          </ac:spMkLst>
        </pc:spChg>
        <pc:spChg chg="del mod">
          <ac:chgData name="Benjamin Gerald Holzman" userId="c8f3f3b5-bbd1-4fdf-8bf7-d41b1e7cc181" providerId="ADAL" clId="{41376C50-8086-4018-B11D-F9F55D43B1EB}" dt="2024-04-29T04:37:46.451" v="4" actId="478"/>
          <ac:spMkLst>
            <pc:docMk/>
            <pc:sldMk cId="4271404311" sldId="1161"/>
            <ac:spMk id="11" creationId="{A5660379-D5C0-49CE-33F8-3662E29D18B8}"/>
          </ac:spMkLst>
        </pc:spChg>
      </pc:sldChg>
      <pc:sldChg chg="addSp delSp modSp mod">
        <pc:chgData name="Benjamin Gerald Holzman" userId="c8f3f3b5-bbd1-4fdf-8bf7-d41b1e7cc181" providerId="ADAL" clId="{41376C50-8086-4018-B11D-F9F55D43B1EB}" dt="2024-04-29T05:51:01.493" v="89" actId="1076"/>
        <pc:sldMkLst>
          <pc:docMk/>
          <pc:sldMk cId="4088698143" sldId="1191"/>
        </pc:sldMkLst>
        <pc:picChg chg="add del mod modCrop">
          <ac:chgData name="Benjamin Gerald Holzman" userId="c8f3f3b5-bbd1-4fdf-8bf7-d41b1e7cc181" providerId="ADAL" clId="{41376C50-8086-4018-B11D-F9F55D43B1EB}" dt="2024-04-29T05:50:52.133" v="84" actId="478"/>
          <ac:picMkLst>
            <pc:docMk/>
            <pc:sldMk cId="4088698143" sldId="1191"/>
            <ac:picMk id="3" creationId="{36E703B4-720B-F4EB-1B63-566AB1B5EEF6}"/>
          </ac:picMkLst>
        </pc:picChg>
        <pc:picChg chg="add mod">
          <ac:chgData name="Benjamin Gerald Holzman" userId="c8f3f3b5-bbd1-4fdf-8bf7-d41b1e7cc181" providerId="ADAL" clId="{41376C50-8086-4018-B11D-F9F55D43B1EB}" dt="2024-04-29T05:51:01.493" v="89" actId="1076"/>
          <ac:picMkLst>
            <pc:docMk/>
            <pc:sldMk cId="4088698143" sldId="1191"/>
            <ac:picMk id="5" creationId="{731B9967-FB6B-7380-A5EB-FC06748F2494}"/>
          </ac:picMkLst>
        </pc:picChg>
        <pc:picChg chg="del mod">
          <ac:chgData name="Benjamin Gerald Holzman" userId="c8f3f3b5-bbd1-4fdf-8bf7-d41b1e7cc181" providerId="ADAL" clId="{41376C50-8086-4018-B11D-F9F55D43B1EB}" dt="2024-04-29T05:50:54.059" v="86" actId="478"/>
          <ac:picMkLst>
            <pc:docMk/>
            <pc:sldMk cId="4088698143" sldId="1191"/>
            <ac:picMk id="7" creationId="{242E9E7B-2159-4186-8889-0887C8B30D36}"/>
          </ac:picMkLst>
        </pc:picChg>
      </pc:sldChg>
      <pc:sldChg chg="addSp modSp add mod setBg">
        <pc:chgData name="Benjamin Gerald Holzman" userId="c8f3f3b5-bbd1-4fdf-8bf7-d41b1e7cc181" providerId="ADAL" clId="{41376C50-8086-4018-B11D-F9F55D43B1EB}" dt="2024-04-29T04:50:06.816" v="58" actId="1076"/>
        <pc:sldMkLst>
          <pc:docMk/>
          <pc:sldMk cId="2015981457" sldId="1204"/>
        </pc:sldMkLst>
        <pc:spChg chg="mod">
          <ac:chgData name="Benjamin Gerald Holzman" userId="c8f3f3b5-bbd1-4fdf-8bf7-d41b1e7cc181" providerId="ADAL" clId="{41376C50-8086-4018-B11D-F9F55D43B1EB}" dt="2024-04-29T04:49:06.927" v="16" actId="14100"/>
          <ac:spMkLst>
            <pc:docMk/>
            <pc:sldMk cId="2015981457" sldId="1204"/>
            <ac:spMk id="2" creationId="{AD7D72B8-B49B-4066-8586-64B8A4702AD9}"/>
          </ac:spMkLst>
        </pc:spChg>
        <pc:spChg chg="mod">
          <ac:chgData name="Benjamin Gerald Holzman" userId="c8f3f3b5-bbd1-4fdf-8bf7-d41b1e7cc181" providerId="ADAL" clId="{41376C50-8086-4018-B11D-F9F55D43B1EB}" dt="2024-04-29T04:50:06.816" v="58" actId="1076"/>
          <ac:spMkLst>
            <pc:docMk/>
            <pc:sldMk cId="2015981457" sldId="1204"/>
            <ac:spMk id="3" creationId="{511F3EE2-3F46-CD5E-DECD-98473A618D61}"/>
          </ac:spMkLst>
        </pc:spChg>
        <pc:spChg chg="add mod">
          <ac:chgData name="Benjamin Gerald Holzman" userId="c8f3f3b5-bbd1-4fdf-8bf7-d41b1e7cc181" providerId="ADAL" clId="{41376C50-8086-4018-B11D-F9F55D43B1EB}" dt="2024-04-29T04:50:03.593" v="57" actId="1076"/>
          <ac:spMkLst>
            <pc:docMk/>
            <pc:sldMk cId="2015981457" sldId="1204"/>
            <ac:spMk id="4" creationId="{E99A7296-59A8-24F0-C892-42FB01E472FE}"/>
          </ac:spMkLst>
        </pc:spChg>
        <pc:spChg chg="mod">
          <ac:chgData name="Benjamin Gerald Holzman" userId="c8f3f3b5-bbd1-4fdf-8bf7-d41b1e7cc181" providerId="ADAL" clId="{41376C50-8086-4018-B11D-F9F55D43B1EB}" dt="2024-04-29T04:49:26.130" v="21" actId="14100"/>
          <ac:spMkLst>
            <pc:docMk/>
            <pc:sldMk cId="2015981457" sldId="1204"/>
            <ac:spMk id="8" creationId="{448C0167-FEED-4E0C-A416-4A013A5BDEA5}"/>
          </ac:spMkLst>
        </pc:spChg>
      </pc:sldChg>
      <pc:sldChg chg="addSp delSp modSp mod">
        <pc:chgData name="Benjamin Gerald Holzman" userId="c8f3f3b5-bbd1-4fdf-8bf7-d41b1e7cc181" providerId="ADAL" clId="{41376C50-8086-4018-B11D-F9F55D43B1EB}" dt="2024-04-29T05:51:23.306" v="92" actId="1076"/>
        <pc:sldMkLst>
          <pc:docMk/>
          <pc:sldMk cId="1163693090" sldId="1635"/>
        </pc:sldMkLst>
        <pc:grpChg chg="add mod">
          <ac:chgData name="Benjamin Gerald Holzman" userId="c8f3f3b5-bbd1-4fdf-8bf7-d41b1e7cc181" providerId="ADAL" clId="{41376C50-8086-4018-B11D-F9F55D43B1EB}" dt="2024-04-29T05:51:23.306" v="92" actId="1076"/>
          <ac:grpSpMkLst>
            <pc:docMk/>
            <pc:sldMk cId="1163693090" sldId="1635"/>
            <ac:grpSpMk id="15" creationId="{16BA4C73-8367-9D72-7FC7-15B500643085}"/>
          </ac:grpSpMkLst>
        </pc:grpChg>
        <pc:picChg chg="add del">
          <ac:chgData name="Benjamin Gerald Holzman" userId="c8f3f3b5-bbd1-4fdf-8bf7-d41b1e7cc181" providerId="ADAL" clId="{41376C50-8086-4018-B11D-F9F55D43B1EB}" dt="2024-04-29T05:33:17.582" v="62" actId="22"/>
          <ac:picMkLst>
            <pc:docMk/>
            <pc:sldMk cId="1163693090" sldId="1635"/>
            <ac:picMk id="4" creationId="{A63FC561-86C6-8FEF-6F4D-0F3EE9E4A354}"/>
          </ac:picMkLst>
        </pc:picChg>
        <pc:picChg chg="add del">
          <ac:chgData name="Benjamin Gerald Holzman" userId="c8f3f3b5-bbd1-4fdf-8bf7-d41b1e7cc181" providerId="ADAL" clId="{41376C50-8086-4018-B11D-F9F55D43B1EB}" dt="2024-04-29T05:34:49.442" v="79" actId="478"/>
          <ac:picMkLst>
            <pc:docMk/>
            <pc:sldMk cId="1163693090" sldId="1635"/>
            <ac:picMk id="9" creationId="{6326C875-4378-4E05-8D3A-5CE0AF03566A}"/>
          </ac:picMkLst>
        </pc:picChg>
        <pc:picChg chg="add del">
          <ac:chgData name="Benjamin Gerald Holzman" userId="c8f3f3b5-bbd1-4fdf-8bf7-d41b1e7cc181" providerId="ADAL" clId="{41376C50-8086-4018-B11D-F9F55D43B1EB}" dt="2024-04-29T05:33:31.449" v="65" actId="22"/>
          <ac:picMkLst>
            <pc:docMk/>
            <pc:sldMk cId="1163693090" sldId="1635"/>
            <ac:picMk id="10" creationId="{FA0E6828-3FD5-A640-AD34-F5F31CCDF4B8}"/>
          </ac:picMkLst>
        </pc:picChg>
        <pc:picChg chg="add mod modCrop">
          <ac:chgData name="Benjamin Gerald Holzman" userId="c8f3f3b5-bbd1-4fdf-8bf7-d41b1e7cc181" providerId="ADAL" clId="{41376C50-8086-4018-B11D-F9F55D43B1EB}" dt="2024-04-29T05:34:45.462" v="78" actId="164"/>
          <ac:picMkLst>
            <pc:docMk/>
            <pc:sldMk cId="1163693090" sldId="1635"/>
            <ac:picMk id="12" creationId="{08758DBA-8E91-EA9D-D512-6515A962D6EA}"/>
          </ac:picMkLst>
        </pc:picChg>
        <pc:picChg chg="add mod modCrop">
          <ac:chgData name="Benjamin Gerald Holzman" userId="c8f3f3b5-bbd1-4fdf-8bf7-d41b1e7cc181" providerId="ADAL" clId="{41376C50-8086-4018-B11D-F9F55D43B1EB}" dt="2024-04-29T05:34:45.462" v="78" actId="164"/>
          <ac:picMkLst>
            <pc:docMk/>
            <pc:sldMk cId="1163693090" sldId="1635"/>
            <ac:picMk id="13" creationId="{A19265A3-EB9D-A302-E837-7AC9C675175E}"/>
          </ac:picMkLst>
        </pc:picChg>
      </pc:sldChg>
      <pc:sldChg chg="addSp modSp mod">
        <pc:chgData name="Benjamin Gerald Holzman" userId="c8f3f3b5-bbd1-4fdf-8bf7-d41b1e7cc181" providerId="ADAL" clId="{41376C50-8086-4018-B11D-F9F55D43B1EB}" dt="2024-04-29T05:57:30.431" v="122" actId="14100"/>
        <pc:sldMkLst>
          <pc:docMk/>
          <pc:sldMk cId="2796885278" sldId="1646"/>
        </pc:sldMkLst>
        <pc:spChg chg="add mod">
          <ac:chgData name="Benjamin Gerald Holzman" userId="c8f3f3b5-bbd1-4fdf-8bf7-d41b1e7cc181" providerId="ADAL" clId="{41376C50-8086-4018-B11D-F9F55D43B1EB}" dt="2024-04-29T05:57:17.478" v="118" actId="1076"/>
          <ac:spMkLst>
            <pc:docMk/>
            <pc:sldMk cId="2796885278" sldId="1646"/>
            <ac:spMk id="5" creationId="{E412F69F-4979-03E3-CC08-7DF12CDC07CF}"/>
          </ac:spMkLst>
        </pc:spChg>
        <pc:spChg chg="add mod">
          <ac:chgData name="Benjamin Gerald Holzman" userId="c8f3f3b5-bbd1-4fdf-8bf7-d41b1e7cc181" providerId="ADAL" clId="{41376C50-8086-4018-B11D-F9F55D43B1EB}" dt="2024-04-29T05:57:30.431" v="122" actId="14100"/>
          <ac:spMkLst>
            <pc:docMk/>
            <pc:sldMk cId="2796885278" sldId="1646"/>
            <ac:spMk id="7" creationId="{89225918-2D23-CFB9-46F2-8D73F418AF32}"/>
          </ac:spMkLst>
        </pc:spChg>
      </pc:sldChg>
    </pc:docChg>
  </pc:docChgLst>
  <pc:docChgLst>
    <pc:chgData name="Nargis Ryskulova" userId="f7f7aeb8-422d-4ff0-a11d-05e79accf511" providerId="ADAL" clId="{19A2D7B8-8864-4923-90D3-1BEB677AB787}"/>
    <pc:docChg chg="custSel modSld">
      <pc:chgData name="Nargis Ryskulova" userId="f7f7aeb8-422d-4ff0-a11d-05e79accf511" providerId="ADAL" clId="{19A2D7B8-8864-4923-90D3-1BEB677AB787}" dt="2024-04-29T13:39:51.485" v="171" actId="20577"/>
      <pc:docMkLst>
        <pc:docMk/>
      </pc:docMkLst>
      <pc:sldChg chg="modSp mod">
        <pc:chgData name="Nargis Ryskulova" userId="f7f7aeb8-422d-4ff0-a11d-05e79accf511" providerId="ADAL" clId="{19A2D7B8-8864-4923-90D3-1BEB677AB787}" dt="2024-04-29T13:37:02.902" v="60" actId="1076"/>
        <pc:sldMkLst>
          <pc:docMk/>
          <pc:sldMk cId="3031721613" sldId="349"/>
        </pc:sldMkLst>
        <pc:spChg chg="mod">
          <ac:chgData name="Nargis Ryskulova" userId="f7f7aeb8-422d-4ff0-a11d-05e79accf511" providerId="ADAL" clId="{19A2D7B8-8864-4923-90D3-1BEB677AB787}" dt="2024-04-29T13:36:51.674" v="58" actId="1076"/>
          <ac:spMkLst>
            <pc:docMk/>
            <pc:sldMk cId="3031721613" sldId="349"/>
            <ac:spMk id="2" creationId="{EB5ABFB9-0642-BD23-A898-0B352F578B38}"/>
          </ac:spMkLst>
        </pc:spChg>
        <pc:spChg chg="mod">
          <ac:chgData name="Nargis Ryskulova" userId="f7f7aeb8-422d-4ff0-a11d-05e79accf511" providerId="ADAL" clId="{19A2D7B8-8864-4923-90D3-1BEB677AB787}" dt="2024-04-29T13:37:02.902" v="60" actId="1076"/>
          <ac:spMkLst>
            <pc:docMk/>
            <pc:sldMk cId="3031721613" sldId="349"/>
            <ac:spMk id="10" creationId="{6785EF5B-36E4-442E-854D-9F29E7DBB5AD}"/>
          </ac:spMkLst>
        </pc:spChg>
      </pc:sldChg>
      <pc:sldChg chg="modSp mod">
        <pc:chgData name="Nargis Ryskulova" userId="f7f7aeb8-422d-4ff0-a11d-05e79accf511" providerId="ADAL" clId="{19A2D7B8-8864-4923-90D3-1BEB677AB787}" dt="2024-04-29T13:34:18.250" v="52" actId="20577"/>
        <pc:sldMkLst>
          <pc:docMk/>
          <pc:sldMk cId="1061863427" sldId="1145"/>
        </pc:sldMkLst>
        <pc:spChg chg="mod">
          <ac:chgData name="Nargis Ryskulova" userId="f7f7aeb8-422d-4ff0-a11d-05e79accf511" providerId="ADAL" clId="{19A2D7B8-8864-4923-90D3-1BEB677AB787}" dt="2024-04-29T13:33:57.863" v="45" actId="20577"/>
          <ac:spMkLst>
            <pc:docMk/>
            <pc:sldMk cId="1061863427" sldId="1145"/>
            <ac:spMk id="2" creationId="{98D842E8-810C-459C-857C-6D94514E190B}"/>
          </ac:spMkLst>
        </pc:spChg>
        <pc:spChg chg="mod">
          <ac:chgData name="Nargis Ryskulova" userId="f7f7aeb8-422d-4ff0-a11d-05e79accf511" providerId="ADAL" clId="{19A2D7B8-8864-4923-90D3-1BEB677AB787}" dt="2024-04-29T13:34:18.250" v="52" actId="20577"/>
          <ac:spMkLst>
            <pc:docMk/>
            <pc:sldMk cId="1061863427" sldId="1145"/>
            <ac:spMk id="11" creationId="{5975AF97-4619-49DD-A2AD-AE9C4F45BB4C}"/>
          </ac:spMkLst>
        </pc:spChg>
      </pc:sldChg>
      <pc:sldChg chg="modSp mod">
        <pc:chgData name="Nargis Ryskulova" userId="f7f7aeb8-422d-4ff0-a11d-05e79accf511" providerId="ADAL" clId="{19A2D7B8-8864-4923-90D3-1BEB677AB787}" dt="2024-04-29T13:39:31.190" v="167" actId="20577"/>
        <pc:sldMkLst>
          <pc:docMk/>
          <pc:sldMk cId="868440310" sldId="1165"/>
        </pc:sldMkLst>
        <pc:spChg chg="mod">
          <ac:chgData name="Nargis Ryskulova" userId="f7f7aeb8-422d-4ff0-a11d-05e79accf511" providerId="ADAL" clId="{19A2D7B8-8864-4923-90D3-1BEB677AB787}" dt="2024-04-29T13:39:31.190" v="167" actId="20577"/>
          <ac:spMkLst>
            <pc:docMk/>
            <pc:sldMk cId="868440310" sldId="1165"/>
            <ac:spMk id="13" creationId="{856F55CF-B766-461D-8478-25DB3D8AF260}"/>
          </ac:spMkLst>
        </pc:spChg>
        <pc:spChg chg="mod">
          <ac:chgData name="Nargis Ryskulova" userId="f7f7aeb8-422d-4ff0-a11d-05e79accf511" providerId="ADAL" clId="{19A2D7B8-8864-4923-90D3-1BEB677AB787}" dt="2024-04-29T13:30:13.424" v="3" actId="6549"/>
          <ac:spMkLst>
            <pc:docMk/>
            <pc:sldMk cId="868440310" sldId="1165"/>
            <ac:spMk id="14" creationId="{B1A8EAD9-F849-430D-A4FC-3217988A145F}"/>
          </ac:spMkLst>
        </pc:spChg>
        <pc:graphicFrameChg chg="mod">
          <ac:chgData name="Nargis Ryskulova" userId="f7f7aeb8-422d-4ff0-a11d-05e79accf511" providerId="ADAL" clId="{19A2D7B8-8864-4923-90D3-1BEB677AB787}" dt="2024-04-29T13:35:57.018" v="53" actId="478"/>
          <ac:graphicFrameMkLst>
            <pc:docMk/>
            <pc:sldMk cId="868440310" sldId="1165"/>
            <ac:graphicFrameMk id="11" creationId="{F1E1261D-8005-4F7C-8872-1FB00DF780FE}"/>
          </ac:graphicFrameMkLst>
        </pc:graphicFrameChg>
      </pc:sldChg>
      <pc:sldChg chg="delSp modSp mod">
        <pc:chgData name="Nargis Ryskulova" userId="f7f7aeb8-422d-4ff0-a11d-05e79accf511" providerId="ADAL" clId="{19A2D7B8-8864-4923-90D3-1BEB677AB787}" dt="2024-04-29T13:39:51.485" v="171" actId="20577"/>
        <pc:sldMkLst>
          <pc:docMk/>
          <pc:sldMk cId="2796885278" sldId="1646"/>
        </pc:sldMkLst>
        <pc:spChg chg="mod">
          <ac:chgData name="Nargis Ryskulova" userId="f7f7aeb8-422d-4ff0-a11d-05e79accf511" providerId="ADAL" clId="{19A2D7B8-8864-4923-90D3-1BEB677AB787}" dt="2024-04-29T13:39:51.485" v="171" actId="20577"/>
          <ac:spMkLst>
            <pc:docMk/>
            <pc:sldMk cId="2796885278" sldId="1646"/>
            <ac:spMk id="5" creationId="{E412F69F-4979-03E3-CC08-7DF12CDC07CF}"/>
          </ac:spMkLst>
        </pc:spChg>
        <pc:spChg chg="del mod">
          <ac:chgData name="Nargis Ryskulova" userId="f7f7aeb8-422d-4ff0-a11d-05e79accf511" providerId="ADAL" clId="{19A2D7B8-8864-4923-90D3-1BEB677AB787}" dt="2024-04-29T13:29:25.502" v="2"/>
          <ac:spMkLst>
            <pc:docMk/>
            <pc:sldMk cId="2796885278" sldId="1646"/>
            <ac:spMk id="7" creationId="{89225918-2D23-CFB9-46F2-8D73F418AF32}"/>
          </ac:spMkLst>
        </pc:spChg>
        <pc:graphicFrameChg chg="mod">
          <ac:chgData name="Nargis Ryskulova" userId="f7f7aeb8-422d-4ff0-a11d-05e79accf511" providerId="ADAL" clId="{19A2D7B8-8864-4923-90D3-1BEB677AB787}" dt="2024-04-29T13:36:11.237" v="55" actId="478"/>
          <ac:graphicFrameMkLst>
            <pc:docMk/>
            <pc:sldMk cId="2796885278" sldId="1646"/>
            <ac:graphicFrameMk id="11" creationId="{F1E1261D-8005-4F7C-8872-1FB00DF780FE}"/>
          </ac:graphicFrameMkLst>
        </pc:graphicFrameChg>
      </pc:sldChg>
    </pc:docChg>
  </pc:docChgLst>
  <pc:docChgLst>
    <pc:chgData name="Benjamin Gerald Holzman" userId="c8f3f3b5-bbd1-4fdf-8bf7-d41b1e7cc181" providerId="ADAL" clId="{3335CD63-8AE9-49E9-B4A6-91C1D9636FBA}"/>
    <pc:docChg chg="undo custSel addSld delSld modSld sldOrd modSection">
      <pc:chgData name="Benjamin Gerald Holzman" userId="c8f3f3b5-bbd1-4fdf-8bf7-d41b1e7cc181" providerId="ADAL" clId="{3335CD63-8AE9-49E9-B4A6-91C1D9636FBA}" dt="2024-05-13T14:30:25.941" v="191" actId="47"/>
      <pc:docMkLst>
        <pc:docMk/>
      </pc:docMkLst>
      <pc:sldChg chg="addSp delSp modSp del mod ord">
        <pc:chgData name="Benjamin Gerald Holzman" userId="c8f3f3b5-bbd1-4fdf-8bf7-d41b1e7cc181" providerId="ADAL" clId="{3335CD63-8AE9-49E9-B4A6-91C1D9636FBA}" dt="2024-05-13T14:27:19.745" v="156" actId="47"/>
        <pc:sldMkLst>
          <pc:docMk/>
          <pc:sldMk cId="3031721613" sldId="349"/>
        </pc:sldMkLst>
        <pc:spChg chg="del">
          <ac:chgData name="Benjamin Gerald Holzman" userId="c8f3f3b5-bbd1-4fdf-8bf7-d41b1e7cc181" providerId="ADAL" clId="{3335CD63-8AE9-49E9-B4A6-91C1D9636FBA}" dt="2024-05-13T14:21:11.147" v="102" actId="478"/>
          <ac:spMkLst>
            <pc:docMk/>
            <pc:sldMk cId="3031721613" sldId="349"/>
            <ac:spMk id="2" creationId="{EB5ABFB9-0642-BD23-A898-0B352F578B38}"/>
          </ac:spMkLst>
        </pc:spChg>
        <pc:spChg chg="mod">
          <ac:chgData name="Benjamin Gerald Holzman" userId="c8f3f3b5-bbd1-4fdf-8bf7-d41b1e7cc181" providerId="ADAL" clId="{3335CD63-8AE9-49E9-B4A6-91C1D9636FBA}" dt="2024-05-13T14:21:37.131" v="118" actId="1076"/>
          <ac:spMkLst>
            <pc:docMk/>
            <pc:sldMk cId="3031721613" sldId="349"/>
            <ac:spMk id="8" creationId="{448C0167-FEED-4E0C-A416-4A013A5BDEA5}"/>
          </ac:spMkLst>
        </pc:spChg>
        <pc:spChg chg="add del">
          <ac:chgData name="Benjamin Gerald Holzman" userId="c8f3f3b5-bbd1-4fdf-8bf7-d41b1e7cc181" providerId="ADAL" clId="{3335CD63-8AE9-49E9-B4A6-91C1D9636FBA}" dt="2024-05-13T14:21:09.887" v="101" actId="478"/>
          <ac:spMkLst>
            <pc:docMk/>
            <pc:sldMk cId="3031721613" sldId="349"/>
            <ac:spMk id="10" creationId="{6785EF5B-36E4-442E-854D-9F29E7DBB5AD}"/>
          </ac:spMkLst>
        </pc:spChg>
      </pc:sldChg>
      <pc:sldChg chg="del ord">
        <pc:chgData name="Benjamin Gerald Holzman" userId="c8f3f3b5-bbd1-4fdf-8bf7-d41b1e7cc181" providerId="ADAL" clId="{3335CD63-8AE9-49E9-B4A6-91C1D9636FBA}" dt="2024-05-13T14:28:01.836" v="169" actId="47"/>
        <pc:sldMkLst>
          <pc:docMk/>
          <pc:sldMk cId="1061863427" sldId="1145"/>
        </pc:sldMkLst>
      </pc:sldChg>
      <pc:sldChg chg="addSp modSp mod">
        <pc:chgData name="Benjamin Gerald Holzman" userId="c8f3f3b5-bbd1-4fdf-8bf7-d41b1e7cc181" providerId="ADAL" clId="{3335CD63-8AE9-49E9-B4A6-91C1D9636FBA}" dt="2024-05-13T14:25:38.293" v="155" actId="14100"/>
        <pc:sldMkLst>
          <pc:docMk/>
          <pc:sldMk cId="4271404311" sldId="1161"/>
        </pc:sldMkLst>
        <pc:spChg chg="mod">
          <ac:chgData name="Benjamin Gerald Holzman" userId="c8f3f3b5-bbd1-4fdf-8bf7-d41b1e7cc181" providerId="ADAL" clId="{3335CD63-8AE9-49E9-B4A6-91C1D9636FBA}" dt="2024-05-13T14:25:22.640" v="152" actId="1076"/>
          <ac:spMkLst>
            <pc:docMk/>
            <pc:sldMk cId="4271404311" sldId="1161"/>
            <ac:spMk id="2" creationId="{AD7D72B8-B49B-4066-8586-64B8A4702AD9}"/>
          </ac:spMkLst>
        </pc:spChg>
        <pc:spChg chg="add mod">
          <ac:chgData name="Benjamin Gerald Holzman" userId="c8f3f3b5-bbd1-4fdf-8bf7-d41b1e7cc181" providerId="ADAL" clId="{3335CD63-8AE9-49E9-B4A6-91C1D9636FBA}" dt="2024-05-13T14:25:38.293" v="155" actId="14100"/>
          <ac:spMkLst>
            <pc:docMk/>
            <pc:sldMk cId="4271404311" sldId="1161"/>
            <ac:spMk id="3" creationId="{0EB2432A-B88B-9562-09B7-5E74EA43CB65}"/>
          </ac:spMkLst>
        </pc:spChg>
        <pc:spChg chg="mod">
          <ac:chgData name="Benjamin Gerald Holzman" userId="c8f3f3b5-bbd1-4fdf-8bf7-d41b1e7cc181" providerId="ADAL" clId="{3335CD63-8AE9-49E9-B4A6-91C1D9636FBA}" dt="2024-05-13T14:25:22.640" v="152" actId="1076"/>
          <ac:spMkLst>
            <pc:docMk/>
            <pc:sldMk cId="4271404311" sldId="1161"/>
            <ac:spMk id="8" creationId="{448C0167-FEED-4E0C-A416-4A013A5BDEA5}"/>
          </ac:spMkLst>
        </pc:spChg>
        <pc:picChg chg="mod">
          <ac:chgData name="Benjamin Gerald Holzman" userId="c8f3f3b5-bbd1-4fdf-8bf7-d41b1e7cc181" providerId="ADAL" clId="{3335CD63-8AE9-49E9-B4A6-91C1D9636FBA}" dt="2024-05-13T14:25:17.555" v="151" actId="1076"/>
          <ac:picMkLst>
            <pc:docMk/>
            <pc:sldMk cId="4271404311" sldId="1161"/>
            <ac:picMk id="9" creationId="{F9041E05-1834-457F-89D1-68368DF1483A}"/>
          </ac:picMkLst>
        </pc:picChg>
        <pc:picChg chg="mod">
          <ac:chgData name="Benjamin Gerald Holzman" userId="c8f3f3b5-bbd1-4fdf-8bf7-d41b1e7cc181" providerId="ADAL" clId="{3335CD63-8AE9-49E9-B4A6-91C1D9636FBA}" dt="2024-05-13T14:24:13.916" v="142" actId="14100"/>
          <ac:picMkLst>
            <pc:docMk/>
            <pc:sldMk cId="4271404311" sldId="1161"/>
            <ac:picMk id="1026" creationId="{6FF2866F-37CF-4717-AFEF-25209018C3AC}"/>
          </ac:picMkLst>
        </pc:picChg>
      </pc:sldChg>
      <pc:sldChg chg="del ord">
        <pc:chgData name="Benjamin Gerald Holzman" userId="c8f3f3b5-bbd1-4fdf-8bf7-d41b1e7cc181" providerId="ADAL" clId="{3335CD63-8AE9-49E9-B4A6-91C1D9636FBA}" dt="2024-05-13T14:27:58.651" v="166" actId="47"/>
        <pc:sldMkLst>
          <pc:docMk/>
          <pc:sldMk cId="1494083011" sldId="1163"/>
        </pc:sldMkLst>
      </pc:sldChg>
      <pc:sldChg chg="ord">
        <pc:chgData name="Benjamin Gerald Holzman" userId="c8f3f3b5-bbd1-4fdf-8bf7-d41b1e7cc181" providerId="ADAL" clId="{3335CD63-8AE9-49E9-B4A6-91C1D9636FBA}" dt="2024-05-13T13:56:22.060" v="1"/>
        <pc:sldMkLst>
          <pc:docMk/>
          <pc:sldMk cId="1297629355" sldId="1178"/>
        </pc:sldMkLst>
      </pc:sldChg>
      <pc:sldChg chg="del ord">
        <pc:chgData name="Benjamin Gerald Holzman" userId="c8f3f3b5-bbd1-4fdf-8bf7-d41b1e7cc181" providerId="ADAL" clId="{3335CD63-8AE9-49E9-B4A6-91C1D9636FBA}" dt="2024-05-13T14:30:25.941" v="191" actId="47"/>
        <pc:sldMkLst>
          <pc:docMk/>
          <pc:sldMk cId="3495653946" sldId="1183"/>
        </pc:sldMkLst>
      </pc:sldChg>
      <pc:sldChg chg="del ord">
        <pc:chgData name="Benjamin Gerald Holzman" userId="c8f3f3b5-bbd1-4fdf-8bf7-d41b1e7cc181" providerId="ADAL" clId="{3335CD63-8AE9-49E9-B4A6-91C1D9636FBA}" dt="2024-05-13T14:27:40.384" v="160" actId="47"/>
        <pc:sldMkLst>
          <pc:docMk/>
          <pc:sldMk cId="1929169720" sldId="1185"/>
        </pc:sldMkLst>
      </pc:sldChg>
      <pc:sldChg chg="del ord">
        <pc:chgData name="Benjamin Gerald Holzman" userId="c8f3f3b5-bbd1-4fdf-8bf7-d41b1e7cc181" providerId="ADAL" clId="{3335CD63-8AE9-49E9-B4A6-91C1D9636FBA}" dt="2024-05-13T14:27:53.696" v="162" actId="47"/>
        <pc:sldMkLst>
          <pc:docMk/>
          <pc:sldMk cId="265282470" sldId="1187"/>
        </pc:sldMkLst>
      </pc:sldChg>
      <pc:sldChg chg="del ord">
        <pc:chgData name="Benjamin Gerald Holzman" userId="c8f3f3b5-bbd1-4fdf-8bf7-d41b1e7cc181" providerId="ADAL" clId="{3335CD63-8AE9-49E9-B4A6-91C1D9636FBA}" dt="2024-05-13T14:27:55.867" v="164" actId="47"/>
        <pc:sldMkLst>
          <pc:docMk/>
          <pc:sldMk cId="4088698143" sldId="1191"/>
        </pc:sldMkLst>
      </pc:sldChg>
      <pc:sldChg chg="ord">
        <pc:chgData name="Benjamin Gerald Holzman" userId="c8f3f3b5-bbd1-4fdf-8bf7-d41b1e7cc181" providerId="ADAL" clId="{3335CD63-8AE9-49E9-B4A6-91C1D9636FBA}" dt="2024-05-13T13:56:22.060" v="1"/>
        <pc:sldMkLst>
          <pc:docMk/>
          <pc:sldMk cId="593087291" sldId="1192"/>
        </pc:sldMkLst>
      </pc:sldChg>
      <pc:sldChg chg="del ord">
        <pc:chgData name="Benjamin Gerald Holzman" userId="c8f3f3b5-bbd1-4fdf-8bf7-d41b1e7cc181" providerId="ADAL" clId="{3335CD63-8AE9-49E9-B4A6-91C1D9636FBA}" dt="2024-05-13T14:27:52.455" v="161" actId="47"/>
        <pc:sldMkLst>
          <pc:docMk/>
          <pc:sldMk cId="86991538" sldId="1198"/>
        </pc:sldMkLst>
      </pc:sldChg>
      <pc:sldChg chg="del ord">
        <pc:chgData name="Benjamin Gerald Holzman" userId="c8f3f3b5-bbd1-4fdf-8bf7-d41b1e7cc181" providerId="ADAL" clId="{3335CD63-8AE9-49E9-B4A6-91C1D9636FBA}" dt="2024-05-13T14:27:22.338" v="157" actId="47"/>
        <pc:sldMkLst>
          <pc:docMk/>
          <pc:sldMk cId="3914020342" sldId="1199"/>
        </pc:sldMkLst>
      </pc:sldChg>
      <pc:sldChg chg="del ord">
        <pc:chgData name="Benjamin Gerald Holzman" userId="c8f3f3b5-bbd1-4fdf-8bf7-d41b1e7cc181" providerId="ADAL" clId="{3335CD63-8AE9-49E9-B4A6-91C1D9636FBA}" dt="2024-05-13T14:27:54.709" v="163" actId="47"/>
        <pc:sldMkLst>
          <pc:docMk/>
          <pc:sldMk cId="3705746426" sldId="1203"/>
        </pc:sldMkLst>
      </pc:sldChg>
      <pc:sldChg chg="addSp delSp modSp mod ord">
        <pc:chgData name="Benjamin Gerald Holzman" userId="c8f3f3b5-bbd1-4fdf-8bf7-d41b1e7cc181" providerId="ADAL" clId="{3335CD63-8AE9-49E9-B4A6-91C1D9636FBA}" dt="2024-05-13T14:29:27.847" v="190" actId="1076"/>
        <pc:sldMkLst>
          <pc:docMk/>
          <pc:sldMk cId="2015981457" sldId="1204"/>
        </pc:sldMkLst>
        <pc:spChg chg="mod">
          <ac:chgData name="Benjamin Gerald Holzman" userId="c8f3f3b5-bbd1-4fdf-8bf7-d41b1e7cc181" providerId="ADAL" clId="{3335CD63-8AE9-49E9-B4A6-91C1D9636FBA}" dt="2024-05-13T14:29:13.345" v="185" actId="14100"/>
          <ac:spMkLst>
            <pc:docMk/>
            <pc:sldMk cId="2015981457" sldId="1204"/>
            <ac:spMk id="2" creationId="{AD7D72B8-B49B-4066-8586-64B8A4702AD9}"/>
          </ac:spMkLst>
        </pc:spChg>
        <pc:spChg chg="mod">
          <ac:chgData name="Benjamin Gerald Holzman" userId="c8f3f3b5-bbd1-4fdf-8bf7-d41b1e7cc181" providerId="ADAL" clId="{3335CD63-8AE9-49E9-B4A6-91C1D9636FBA}" dt="2024-05-13T14:29:23.463" v="189" actId="404"/>
          <ac:spMkLst>
            <pc:docMk/>
            <pc:sldMk cId="2015981457" sldId="1204"/>
            <ac:spMk id="3" creationId="{511F3EE2-3F46-CD5E-DECD-98473A618D61}"/>
          </ac:spMkLst>
        </pc:spChg>
        <pc:spChg chg="mod">
          <ac:chgData name="Benjamin Gerald Holzman" userId="c8f3f3b5-bbd1-4fdf-8bf7-d41b1e7cc181" providerId="ADAL" clId="{3335CD63-8AE9-49E9-B4A6-91C1D9636FBA}" dt="2024-05-13T14:29:27.847" v="190" actId="1076"/>
          <ac:spMkLst>
            <pc:docMk/>
            <pc:sldMk cId="2015981457" sldId="1204"/>
            <ac:spMk id="4" creationId="{E99A7296-59A8-24F0-C892-42FB01E472FE}"/>
          </ac:spMkLst>
        </pc:spChg>
        <pc:spChg chg="add mod">
          <ac:chgData name="Benjamin Gerald Holzman" userId="c8f3f3b5-bbd1-4fdf-8bf7-d41b1e7cc181" providerId="ADAL" clId="{3335CD63-8AE9-49E9-B4A6-91C1D9636FBA}" dt="2024-05-13T14:29:12.280" v="184" actId="1076"/>
          <ac:spMkLst>
            <pc:docMk/>
            <pc:sldMk cId="2015981457" sldId="1204"/>
            <ac:spMk id="6" creationId="{669BDDB6-7BC1-5536-B5EA-7DBA98F7AF80}"/>
          </ac:spMkLst>
        </pc:spChg>
        <pc:spChg chg="del mod">
          <ac:chgData name="Benjamin Gerald Holzman" userId="c8f3f3b5-bbd1-4fdf-8bf7-d41b1e7cc181" providerId="ADAL" clId="{3335CD63-8AE9-49E9-B4A6-91C1D9636FBA}" dt="2024-05-13T14:28:56.272" v="177" actId="478"/>
          <ac:spMkLst>
            <pc:docMk/>
            <pc:sldMk cId="2015981457" sldId="1204"/>
            <ac:spMk id="8" creationId="{448C0167-FEED-4E0C-A416-4A013A5BDEA5}"/>
          </ac:spMkLst>
        </pc:spChg>
        <pc:picChg chg="add mod">
          <ac:chgData name="Benjamin Gerald Holzman" userId="c8f3f3b5-bbd1-4fdf-8bf7-d41b1e7cc181" providerId="ADAL" clId="{3335CD63-8AE9-49E9-B4A6-91C1D9636FBA}" dt="2024-05-13T14:28:44.118" v="176"/>
          <ac:picMkLst>
            <pc:docMk/>
            <pc:sldMk cId="2015981457" sldId="1204"/>
            <ac:picMk id="5" creationId="{1F40108A-8469-8006-1218-99E778913599}"/>
          </ac:picMkLst>
        </pc:picChg>
        <pc:picChg chg="del">
          <ac:chgData name="Benjamin Gerald Holzman" userId="c8f3f3b5-bbd1-4fdf-8bf7-d41b1e7cc181" providerId="ADAL" clId="{3335CD63-8AE9-49E9-B4A6-91C1D9636FBA}" dt="2024-05-13T14:28:43.926" v="175" actId="478"/>
          <ac:picMkLst>
            <pc:docMk/>
            <pc:sldMk cId="2015981457" sldId="1204"/>
            <ac:picMk id="9" creationId="{F9041E05-1834-457F-89D1-68368DF1483A}"/>
          </ac:picMkLst>
        </pc:picChg>
        <pc:picChg chg="mod">
          <ac:chgData name="Benjamin Gerald Holzman" userId="c8f3f3b5-bbd1-4fdf-8bf7-d41b1e7cc181" providerId="ADAL" clId="{3335CD63-8AE9-49E9-B4A6-91C1D9636FBA}" dt="2024-05-13T14:29:17.109" v="186" actId="1076"/>
          <ac:picMkLst>
            <pc:docMk/>
            <pc:sldMk cId="2015981457" sldId="1204"/>
            <ac:picMk id="1026" creationId="{6FF2866F-37CF-4717-AFEF-25209018C3AC}"/>
          </ac:picMkLst>
        </pc:picChg>
      </pc:sldChg>
      <pc:sldChg chg="ord">
        <pc:chgData name="Benjamin Gerald Holzman" userId="c8f3f3b5-bbd1-4fdf-8bf7-d41b1e7cc181" providerId="ADAL" clId="{3335CD63-8AE9-49E9-B4A6-91C1D9636FBA}" dt="2024-05-13T13:56:22.060" v="1"/>
        <pc:sldMkLst>
          <pc:docMk/>
          <pc:sldMk cId="3468640342" sldId="1206"/>
        </pc:sldMkLst>
      </pc:sldChg>
      <pc:sldChg chg="ord">
        <pc:chgData name="Benjamin Gerald Holzman" userId="c8f3f3b5-bbd1-4fdf-8bf7-d41b1e7cc181" providerId="ADAL" clId="{3335CD63-8AE9-49E9-B4A6-91C1D9636FBA}" dt="2024-05-13T13:56:22.060" v="1"/>
        <pc:sldMkLst>
          <pc:docMk/>
          <pc:sldMk cId="46917742" sldId="1208"/>
        </pc:sldMkLst>
      </pc:sldChg>
      <pc:sldChg chg="del ord">
        <pc:chgData name="Benjamin Gerald Holzman" userId="c8f3f3b5-bbd1-4fdf-8bf7-d41b1e7cc181" providerId="ADAL" clId="{3335CD63-8AE9-49E9-B4A6-91C1D9636FBA}" dt="2024-05-13T14:27:37.567" v="158" actId="47"/>
        <pc:sldMkLst>
          <pc:docMk/>
          <pc:sldMk cId="557441292" sldId="1630"/>
        </pc:sldMkLst>
      </pc:sldChg>
      <pc:sldChg chg="del ord">
        <pc:chgData name="Benjamin Gerald Holzman" userId="c8f3f3b5-bbd1-4fdf-8bf7-d41b1e7cc181" providerId="ADAL" clId="{3335CD63-8AE9-49E9-B4A6-91C1D9636FBA}" dt="2024-05-13T14:27:39.078" v="159" actId="47"/>
        <pc:sldMkLst>
          <pc:docMk/>
          <pc:sldMk cId="931850389" sldId="1631"/>
        </pc:sldMkLst>
      </pc:sldChg>
      <pc:sldChg chg="ord">
        <pc:chgData name="Benjamin Gerald Holzman" userId="c8f3f3b5-bbd1-4fdf-8bf7-d41b1e7cc181" providerId="ADAL" clId="{3335CD63-8AE9-49E9-B4A6-91C1D9636FBA}" dt="2024-05-13T13:56:22.060" v="1"/>
        <pc:sldMkLst>
          <pc:docMk/>
          <pc:sldMk cId="2775529655" sldId="1633"/>
        </pc:sldMkLst>
      </pc:sldChg>
      <pc:sldChg chg="del ord">
        <pc:chgData name="Benjamin Gerald Holzman" userId="c8f3f3b5-bbd1-4fdf-8bf7-d41b1e7cc181" providerId="ADAL" clId="{3335CD63-8AE9-49E9-B4A6-91C1D9636FBA}" dt="2024-05-13T14:27:56.863" v="165" actId="47"/>
        <pc:sldMkLst>
          <pc:docMk/>
          <pc:sldMk cId="1163693090" sldId="1635"/>
        </pc:sldMkLst>
      </pc:sldChg>
      <pc:sldChg chg="ord">
        <pc:chgData name="Benjamin Gerald Holzman" userId="c8f3f3b5-bbd1-4fdf-8bf7-d41b1e7cc181" providerId="ADAL" clId="{3335CD63-8AE9-49E9-B4A6-91C1D9636FBA}" dt="2024-05-13T13:56:22.060" v="1"/>
        <pc:sldMkLst>
          <pc:docMk/>
          <pc:sldMk cId="1973685146" sldId="1642"/>
        </pc:sldMkLst>
      </pc:sldChg>
      <pc:sldChg chg="add del setBg">
        <pc:chgData name="Benjamin Gerald Holzman" userId="c8f3f3b5-bbd1-4fdf-8bf7-d41b1e7cc181" providerId="ADAL" clId="{3335CD63-8AE9-49E9-B4A6-91C1D9636FBA}" dt="2024-05-13T14:28:36.600" v="174"/>
        <pc:sldMkLst>
          <pc:docMk/>
          <pc:sldMk cId="578043926" sldId="1643"/>
        </pc:sldMkLst>
      </pc:sldChg>
      <pc:sldChg chg="del ord">
        <pc:chgData name="Benjamin Gerald Holzman" userId="c8f3f3b5-bbd1-4fdf-8bf7-d41b1e7cc181" providerId="ADAL" clId="{3335CD63-8AE9-49E9-B4A6-91C1D9636FBA}" dt="2024-05-13T14:28:00.056" v="167" actId="47"/>
        <pc:sldMkLst>
          <pc:docMk/>
          <pc:sldMk cId="3243532330" sldId="1643"/>
        </pc:sldMkLst>
      </pc:sldChg>
      <pc:sldChg chg="del ord">
        <pc:chgData name="Benjamin Gerald Holzman" userId="c8f3f3b5-bbd1-4fdf-8bf7-d41b1e7cc181" providerId="ADAL" clId="{3335CD63-8AE9-49E9-B4A6-91C1D9636FBA}" dt="2024-05-13T14:28:00.891" v="168" actId="47"/>
        <pc:sldMkLst>
          <pc:docMk/>
          <pc:sldMk cId="1556726781" sldId="1644"/>
        </pc:sldMkLst>
      </pc:sldChg>
      <pc:sldChg chg="del ord">
        <pc:chgData name="Benjamin Gerald Holzman" userId="c8f3f3b5-bbd1-4fdf-8bf7-d41b1e7cc181" providerId="ADAL" clId="{3335CD63-8AE9-49E9-B4A6-91C1D9636FBA}" dt="2024-05-13T14:28:05.353" v="170" actId="47"/>
        <pc:sldMkLst>
          <pc:docMk/>
          <pc:sldMk cId="2274758477" sldId="1651"/>
        </pc:sldMkLst>
      </pc:sldChg>
      <pc:sldChg chg="del ord">
        <pc:chgData name="Benjamin Gerald Holzman" userId="c8f3f3b5-bbd1-4fdf-8bf7-d41b1e7cc181" providerId="ADAL" clId="{3335CD63-8AE9-49E9-B4A6-91C1D9636FBA}" dt="2024-05-13T14:28:06.482" v="171" actId="47"/>
        <pc:sldMkLst>
          <pc:docMk/>
          <pc:sldMk cId="2120458802" sldId="1652"/>
        </pc:sldMkLst>
      </pc:sldChg>
      <pc:sldChg chg="del ord">
        <pc:chgData name="Benjamin Gerald Holzman" userId="c8f3f3b5-bbd1-4fdf-8bf7-d41b1e7cc181" providerId="ADAL" clId="{3335CD63-8AE9-49E9-B4A6-91C1D9636FBA}" dt="2024-05-13T14:28:09.455" v="172" actId="47"/>
        <pc:sldMkLst>
          <pc:docMk/>
          <pc:sldMk cId="3791348083" sldId="1653"/>
        </pc:sldMkLst>
      </pc:sldChg>
    </pc:docChg>
  </pc:docChgLst>
  <pc:docChgLst>
    <pc:chgData name="Arif Uddin" userId="148c5cc6-c87d-4d88-bef6-83162531c353" providerId="ADAL" clId="{867E0579-43FD-4A5D-81AD-569D88A9F9D8}"/>
    <pc:docChg chg="delSld modSld modSection">
      <pc:chgData name="Arif Uddin" userId="148c5cc6-c87d-4d88-bef6-83162531c353" providerId="ADAL" clId="{867E0579-43FD-4A5D-81AD-569D88A9F9D8}" dt="2024-05-13T13:47:53.229" v="4" actId="6549"/>
      <pc:docMkLst>
        <pc:docMk/>
      </pc:docMkLst>
      <pc:sldChg chg="del">
        <pc:chgData name="Arif Uddin" userId="148c5cc6-c87d-4d88-bef6-83162531c353" providerId="ADAL" clId="{867E0579-43FD-4A5D-81AD-569D88A9F9D8}" dt="2024-05-13T13:47:25.802" v="0" actId="47"/>
        <pc:sldMkLst>
          <pc:docMk/>
          <pc:sldMk cId="868440310" sldId="1165"/>
        </pc:sldMkLst>
      </pc:sldChg>
      <pc:sldChg chg="modNotesTx">
        <pc:chgData name="Arif Uddin" userId="148c5cc6-c87d-4d88-bef6-83162531c353" providerId="ADAL" clId="{867E0579-43FD-4A5D-81AD-569D88A9F9D8}" dt="2024-05-13T13:47:53.229" v="4" actId="6549"/>
        <pc:sldMkLst>
          <pc:docMk/>
          <pc:sldMk cId="3705746426" sldId="1203"/>
        </pc:sldMkLst>
      </pc:sldChg>
      <pc:sldChg chg="modNotesTx">
        <pc:chgData name="Arif Uddin" userId="148c5cc6-c87d-4d88-bef6-83162531c353" providerId="ADAL" clId="{867E0579-43FD-4A5D-81AD-569D88A9F9D8}" dt="2024-05-13T13:47:36.470" v="2" actId="6549"/>
        <pc:sldMkLst>
          <pc:docMk/>
          <pc:sldMk cId="931850389" sldId="1631"/>
        </pc:sldMkLst>
      </pc:sldChg>
      <pc:sldChg chg="modNotesTx">
        <pc:chgData name="Arif Uddin" userId="148c5cc6-c87d-4d88-bef6-83162531c353" providerId="ADAL" clId="{867E0579-43FD-4A5D-81AD-569D88A9F9D8}" dt="2024-05-13T13:47:45.059" v="3" actId="6549"/>
        <pc:sldMkLst>
          <pc:docMk/>
          <pc:sldMk cId="2775529655" sldId="1633"/>
        </pc:sldMkLst>
      </pc:sldChg>
      <pc:sldChg chg="del">
        <pc:chgData name="Arif Uddin" userId="148c5cc6-c87d-4d88-bef6-83162531c353" providerId="ADAL" clId="{867E0579-43FD-4A5D-81AD-569D88A9F9D8}" dt="2024-05-13T13:47:26.877" v="1" actId="47"/>
        <pc:sldMkLst>
          <pc:docMk/>
          <pc:sldMk cId="2796885278" sldId="16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2128" tIns="46065" rIns="92128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2128" tIns="46065" rIns="92128" bIns="46065" rtlCol="0"/>
          <a:lstStyle>
            <a:lvl1pPr algn="r">
              <a:defRPr sz="1200"/>
            </a:lvl1pPr>
          </a:lstStyle>
          <a:p>
            <a:fld id="{51AA1189-2C07-4115-8403-E002720CE2C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8" tIns="46065" rIns="92128" bIns="460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2128" tIns="46065" rIns="92128" bIns="460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2128" tIns="46065" rIns="92128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2128" tIns="46065" rIns="92128" bIns="46065" rtlCol="0" anchor="b"/>
          <a:lstStyle>
            <a:lvl1pPr algn="r">
              <a:defRPr sz="1200"/>
            </a:lvl1pPr>
          </a:lstStyle>
          <a:p>
            <a:fld id="{DDECADF5-2936-45E8-B8D1-3E16D766F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C223C-43C3-4C02-8A93-FC470B11F93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DF90-2D44-BA48-803B-A252B1B4B52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920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DF90-2D44-BA48-803B-A252B1B4B527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524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DF90-2D44-BA48-803B-A252B1B4B527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533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DF90-2D44-BA48-803B-A252B1B4B527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94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5DF90-2D44-BA48-803B-A252B1B4B527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286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1.5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5DF90-2D44-BA48-803B-A252B1B4B52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36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C223C-43C3-4C02-8A93-FC470B11F93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1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94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38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 userDrawn="1"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" name="Freeform 1683"/>
          <p:cNvSpPr>
            <a:spLocks/>
          </p:cNvSpPr>
          <p:nvPr userDrawn="1"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57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BB1-6D1B-D849-9DF7-3F55D04A3B30}" type="datetimeFigureOut">
              <a:rPr lang="es-ES_tradnl" smtClean="0"/>
              <a:t>13/05/2024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32A4-B419-2A4C-B0C5-40C1BC94536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03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11182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Franklin Gothic Heavy" panose="020B0903020102020204" pitchFamily="34" charset="0"/>
          <a:ea typeface="MS PGothic" pitchFamily="34" charset="-128"/>
          <a:cs typeface="Franklin Gothic Heavy" panose="020B09030201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Franklin Gothic Medium" panose="020B0603020102020204" pitchFamily="34" charset="0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Franklin Gothic Medium" panose="020B0603020102020204" pitchFamily="34" charset="0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Franklin Gothic Medium" panose="020B0603020102020204" pitchFamily="34" charset="0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Franklin Gothic Medium" panose="020B0603020102020204" pitchFamily="34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Franklin Gothic Medium" panose="020B06030201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hyperlink" Target="https://raddrupalprod.worldbank.org/road_safety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knowledge.worldbank.org/handle/10986/36835" TargetMode="External"/><Relationship Id="rId11" Type="http://schemas.openxmlformats.org/officeDocument/2006/relationships/hyperlink" Target="https://irap.org/rap-tools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hyperlink" Target="https://documents1.worldbank.org/curated/en/400301468337261166/pdf/842030WP0ENGLI0Box0382132B00PUBLIC0.pdf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F2866F-37CF-4717-AFEF-25209018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66" b="7166"/>
          <a:stretch/>
        </p:blipFill>
        <p:spPr bwMode="auto">
          <a:xfrm flipH="1">
            <a:off x="-1" y="0"/>
            <a:ext cx="12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7D72B8-B49B-4066-8586-64B8A4702AD9}"/>
              </a:ext>
            </a:extLst>
          </p:cNvPr>
          <p:cNvSpPr/>
          <p:nvPr/>
        </p:nvSpPr>
        <p:spPr bwMode="auto">
          <a:xfrm>
            <a:off x="0" y="1369130"/>
            <a:ext cx="12192000" cy="1446550"/>
          </a:xfrm>
          <a:prstGeom prst="rect">
            <a:avLst/>
          </a:prstGeom>
          <a:gradFill flip="none" rotWithShape="1">
            <a:gsLst>
              <a:gs pos="100000">
                <a:srgbClr val="00AEEF"/>
              </a:gs>
              <a:gs pos="0">
                <a:srgbClr val="0070C0">
                  <a:alpha val="29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C0167-FEED-4E0C-A416-4A013A5BDEA5}"/>
              </a:ext>
            </a:extLst>
          </p:cNvPr>
          <p:cNvSpPr txBox="1"/>
          <p:nvPr/>
        </p:nvSpPr>
        <p:spPr>
          <a:xfrm>
            <a:off x="454242" y="1551567"/>
            <a:ext cx="11737757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Black" panose="020B0A04020102020204" pitchFamily="34" charset="0"/>
              </a:rPr>
              <a:t>WORLD BANK ACADEMY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>
              <a:solidFill>
                <a:srgbClr val="FFC000"/>
              </a:solidFill>
              <a:effectLst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C000"/>
                </a:solidFill>
                <a:effectLst/>
                <a:ea typeface="Franklin Gothic Medium" panose="020B0603020102020204" pitchFamily="34" charset="0"/>
                <a:cs typeface="Franklin Gothic Medium" panose="020B0603020102020204" pitchFamily="34" charset="0"/>
              </a:rPr>
              <a:t>Leaders in Road Safety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041E05-1834-457F-89D1-68368DF148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3" y="236511"/>
            <a:ext cx="5216013" cy="896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B2432A-B88B-9562-09B7-5E74EA43CB65}"/>
              </a:ext>
            </a:extLst>
          </p:cNvPr>
          <p:cNvSpPr txBox="1"/>
          <p:nvPr/>
        </p:nvSpPr>
        <p:spPr>
          <a:xfrm>
            <a:off x="-1" y="3515950"/>
            <a:ext cx="12185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</a:rPr>
              <a:t>Session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Arial Black" panose="020B0A04020102020204" pitchFamily="34" charset="0"/>
              </a:rPr>
              <a:t>The Road Safety Crisis</a:t>
            </a:r>
          </a:p>
        </p:txBody>
      </p:sp>
    </p:spTree>
    <p:extLst>
      <p:ext uri="{BB962C8B-B14F-4D97-AF65-F5344CB8AC3E}">
        <p14:creationId xmlns:p14="http://schemas.microsoft.com/office/powerpoint/2010/main" val="427140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4A208D-A093-467E-942F-02E59A3063F9}"/>
              </a:ext>
            </a:extLst>
          </p:cNvPr>
          <p:cNvSpPr txBox="1"/>
          <p:nvPr/>
        </p:nvSpPr>
        <p:spPr>
          <a:xfrm>
            <a:off x="1050588" y="523042"/>
            <a:ext cx="114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Black" panose="020B0A04020102020204" pitchFamily="34" charset="0"/>
              </a:rPr>
              <a:t>Road Safety: a Continuing Global Crisis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765C7-44CC-4FED-A3A6-AB4A218E7F12}"/>
              </a:ext>
            </a:extLst>
          </p:cNvPr>
          <p:cNvSpPr txBox="1"/>
          <p:nvPr/>
        </p:nvSpPr>
        <p:spPr>
          <a:xfrm>
            <a:off x="548974" y="1247638"/>
            <a:ext cx="672646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Road transport is responsible for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97%</a:t>
            </a: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 of deaths from all modes of transport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1.19 million die from road traffic crashes and up to 50 million people injured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every year 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Road traffic fatality is the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leading cause of death </a:t>
            </a: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for children and young adults 5–29 years of age 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More than half of the fatalities are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vulnerable road users</a:t>
            </a: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: pedestrians, cyclists, and motorcyclists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92% of traffic fatalities occur in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LMICs</a:t>
            </a: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 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75% of FSIs globally are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men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233EBD-18FC-45CD-8562-A133796D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268" y="1909158"/>
            <a:ext cx="4801584" cy="2722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F32F87-25C7-4886-97CC-F931368A1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4A208D-A093-467E-942F-02E59A3063F9}"/>
              </a:ext>
            </a:extLst>
          </p:cNvPr>
          <p:cNvSpPr txBox="1"/>
          <p:nvPr/>
        </p:nvSpPr>
        <p:spPr>
          <a:xfrm>
            <a:off x="1037323" y="557616"/>
            <a:ext cx="109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Black" panose="020B0A04020102020204" pitchFamily="34" charset="0"/>
              </a:rPr>
              <a:t>Trends of Road Traffic Fatalities and Serious Injuries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765C7-44CC-4FED-A3A6-AB4A218E7F12}"/>
              </a:ext>
            </a:extLst>
          </p:cNvPr>
          <p:cNvSpPr txBox="1"/>
          <p:nvPr/>
        </p:nvSpPr>
        <p:spPr>
          <a:xfrm>
            <a:off x="7086802" y="1780320"/>
            <a:ext cx="48929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More people die in road traffic crashes than by HIV/AIDS, malaria or tuberculosis.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Middle-Income countries have the largest share of the global health burden.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The rise of road traffic deaths and serious injuries are projected to continue in LMICs with their fast-growing number of vehicle fleets.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F2A59-9D70-4F8D-983B-DEDAF253737A}"/>
              </a:ext>
            </a:extLst>
          </p:cNvPr>
          <p:cNvSpPr txBox="1"/>
          <p:nvPr/>
        </p:nvSpPr>
        <p:spPr>
          <a:xfrm>
            <a:off x="326955" y="1966307"/>
            <a:ext cx="8081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Benchmarking tuberculosis, HIV/AIDS, malaria and road traffic injuries</a:t>
            </a:r>
            <a:r>
              <a:rPr lang="en-US" kern="0">
                <a:solidFill>
                  <a:srgbClr val="595959"/>
                </a:solidFill>
                <a:ea typeface="MS PGothic" pitchFamily="34" charset="-128"/>
                <a:cs typeface="Arial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b="1" i="1" u="none" strike="noStrike" baseline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582FC-1E5B-4279-94EC-B65557469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2D431-8309-4E34-9B9F-39EDFF28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6" y="2369888"/>
            <a:ext cx="6443285" cy="2599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762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4A208D-A093-467E-942F-02E59A3063F9}"/>
              </a:ext>
            </a:extLst>
          </p:cNvPr>
          <p:cNvSpPr txBox="1"/>
          <p:nvPr/>
        </p:nvSpPr>
        <p:spPr>
          <a:xfrm>
            <a:off x="1045854" y="542268"/>
            <a:ext cx="1033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Black" panose="020B0A04020102020204" pitchFamily="34" charset="0"/>
              </a:rPr>
              <a:t>Costs of Road Traffic Fatalities and Serious Injuries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765C7-44CC-4FED-A3A6-AB4A218E7F12}"/>
              </a:ext>
            </a:extLst>
          </p:cNvPr>
          <p:cNvSpPr txBox="1"/>
          <p:nvPr/>
        </p:nvSpPr>
        <p:spPr>
          <a:xfrm>
            <a:off x="548974" y="1623177"/>
            <a:ext cx="703591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Road traffic crashes cost the economies of LMICs the equivalent of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2-6 % of their GDP </a:t>
            </a: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every year.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Country wealth is deprived </a:t>
            </a: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due to loss of human capital, largely impacting the poor and productive ages. 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Missed opportunity for economic growth and ending poverty.</a:t>
            </a:r>
          </a:p>
          <a:p>
            <a:pPr marL="347472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Health cost per casualty can reach up to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300% of current health expenditure per capita </a:t>
            </a: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and 20% of per capita GDP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.</a:t>
            </a:r>
            <a:endParaRPr lang="en-US" sz="2000" kern="0">
              <a:solidFill>
                <a:srgbClr val="595959"/>
              </a:solidFill>
              <a:ea typeface="MS PGothic" pitchFamily="34" charset="-128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3F040-D1F9-40FE-B801-8952853D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33" y="1424800"/>
            <a:ext cx="4212877" cy="3693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48E099-0F47-45DA-83FA-898F990F8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4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4A208D-A093-467E-942F-02E59A3063F9}"/>
              </a:ext>
            </a:extLst>
          </p:cNvPr>
          <p:cNvSpPr txBox="1"/>
          <p:nvPr/>
        </p:nvSpPr>
        <p:spPr>
          <a:xfrm>
            <a:off x="1073120" y="461688"/>
            <a:ext cx="103333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Black" panose="020B0A04020102020204" pitchFamily="34" charset="0"/>
              </a:rPr>
              <a:t>Challenges</a:t>
            </a:r>
            <a:r>
              <a:rPr lang="en-US" sz="3800" b="1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>
                <a:solidFill>
                  <a:schemeClr val="accent2"/>
                </a:solidFill>
                <a:latin typeface="Arial Black" panose="020B0A04020102020204" pitchFamily="34" charset="0"/>
              </a:rPr>
              <a:t>Ahead</a:t>
            </a:r>
            <a:r>
              <a:rPr lang="en-US" sz="3800" b="1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765C7-44CC-4FED-A3A6-AB4A218E7F12}"/>
              </a:ext>
            </a:extLst>
          </p:cNvPr>
          <p:cNvSpPr txBox="1"/>
          <p:nvPr/>
        </p:nvSpPr>
        <p:spPr>
          <a:xfrm>
            <a:off x="548974" y="1501263"/>
            <a:ext cx="63758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The second Decade of Action for Road Safety 2021-2030</a:t>
            </a:r>
          </a:p>
          <a:p>
            <a:endParaRPr lang="en-US" sz="2000" kern="0">
              <a:solidFill>
                <a:srgbClr val="595959"/>
              </a:solidFill>
              <a:ea typeface="MS PGothic" pitchFamily="34" charset="-128"/>
              <a:cs typeface="Arial"/>
            </a:endParaRPr>
          </a:p>
          <a:p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Reducing road traffic deaths and injuries by at least 50 percent</a:t>
            </a:r>
          </a:p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600C0E2-1E58-42DF-A6FA-915FFDDD8162}"/>
              </a:ext>
            </a:extLst>
          </p:cNvPr>
          <p:cNvSpPr/>
          <p:nvPr/>
        </p:nvSpPr>
        <p:spPr bwMode="auto">
          <a:xfrm>
            <a:off x="7130473" y="3429000"/>
            <a:ext cx="3500582" cy="1743364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51217E62-C57D-4A81-9BB5-469F840F034B}"/>
              </a:ext>
            </a:extLst>
          </p:cNvPr>
          <p:cNvSpPr/>
          <p:nvPr/>
        </p:nvSpPr>
        <p:spPr bwMode="auto">
          <a:xfrm>
            <a:off x="6816436" y="3429000"/>
            <a:ext cx="2918691" cy="699655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465A4-3AF4-4A7E-9784-4B38F7948E82}"/>
              </a:ext>
            </a:extLst>
          </p:cNvPr>
          <p:cNvSpPr txBox="1"/>
          <p:nvPr/>
        </p:nvSpPr>
        <p:spPr>
          <a:xfrm>
            <a:off x="552525" y="3458048"/>
            <a:ext cx="60976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“The Global Plan goal foresees a further 13 million traffic deaths and 500 million injuries on the world's roads and streets over the coming decade, unless bold and decisive measures are taken.”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E2C94A-2AD1-4D39-81F9-3E8C678DD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33" y="1558992"/>
            <a:ext cx="4577542" cy="3186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56D60-475C-4A3E-ACA1-A6BC903E5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4A208D-A093-467E-942F-02E59A3063F9}"/>
              </a:ext>
            </a:extLst>
          </p:cNvPr>
          <p:cNvSpPr txBox="1"/>
          <p:nvPr/>
        </p:nvSpPr>
        <p:spPr>
          <a:xfrm>
            <a:off x="1037323" y="557616"/>
            <a:ext cx="1033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Black" panose="020B0A04020102020204" pitchFamily="34" charset="0"/>
              </a:rPr>
              <a:t>Shift of Road Safety Financing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765C7-44CC-4FED-A3A6-AB4A218E7F12}"/>
              </a:ext>
            </a:extLst>
          </p:cNvPr>
          <p:cNvSpPr txBox="1"/>
          <p:nvPr/>
        </p:nvSpPr>
        <p:spPr>
          <a:xfrm>
            <a:off x="5693026" y="1678220"/>
            <a:ext cx="59829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Country demand is growing and evolving: </a:t>
            </a:r>
            <a:r>
              <a:rPr lang="en-US" sz="2000" b="1" kern="0">
                <a:solidFill>
                  <a:srgbClr val="595959"/>
                </a:solidFill>
                <a:ea typeface="MS PGothic" pitchFamily="34" charset="-128"/>
                <a:cs typeface="Arial"/>
              </a:rPr>
              <a:t>the challenges of road safety project complexity must not be viewed as a barrier to action.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kern="0">
              <a:solidFill>
                <a:srgbClr val="595959"/>
              </a:solidFill>
              <a:ea typeface="MS PGothic" pitchFamily="34" charset="-128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595959"/>
                </a:solidFill>
                <a:ea typeface="MS PGothic" pitchFamily="34" charset="-128"/>
                <a:cs typeface="Arial"/>
              </a:rPr>
              <a:t>A third generation of projects is emerging, which take a more programmatic approach to meeting country demand for road safety financing support, on an even larger investment scale.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8C0174-5811-4ED7-A3EE-B8A2F9072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B401A-85E5-4674-824F-0FB576195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733"/>
            <a:ext cx="5693026" cy="36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2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E0FDAF-0A74-46A6-8C3A-B1756FE2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53" y="1496046"/>
            <a:ext cx="2011976" cy="27441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02E5B9-4169-4FAF-AF5C-CF12FAF2069B}"/>
              </a:ext>
            </a:extLst>
          </p:cNvPr>
          <p:cNvSpPr txBox="1"/>
          <p:nvPr/>
        </p:nvSpPr>
        <p:spPr>
          <a:xfrm>
            <a:off x="368970" y="4287791"/>
            <a:ext cx="2011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 Safety Management Capacity Reviews</a:t>
            </a: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B83202-E237-48BB-9813-C47587F70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712" y="1492469"/>
            <a:ext cx="2074560" cy="27503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4FBED3-72FC-44C1-9FBA-6926BEA5F1FC}"/>
              </a:ext>
            </a:extLst>
          </p:cNvPr>
          <p:cNvSpPr txBox="1"/>
          <p:nvPr/>
        </p:nvSpPr>
        <p:spPr>
          <a:xfrm>
            <a:off x="2871930" y="4287791"/>
            <a:ext cx="2011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 for Conducting Road Safety Data Reviews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A3BFE3-476A-4B8C-946A-82B1B5371B29}"/>
              </a:ext>
            </a:extLst>
          </p:cNvPr>
          <p:cNvSpPr txBox="1"/>
          <p:nvPr/>
        </p:nvSpPr>
        <p:spPr>
          <a:xfrm>
            <a:off x="5219031" y="4287791"/>
            <a:ext cx="175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hlinkClick r:id="rId7"/>
              </a:rPr>
              <a:t>Road Safety Screening and Appraisal Tool (RSSAT)</a:t>
            </a: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0D5C-E195-4373-BC51-735E1FDDA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9010" y="1422380"/>
            <a:ext cx="2233436" cy="27901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8DFE9B4-0363-4006-9477-95AA12D3B33C}"/>
              </a:ext>
            </a:extLst>
          </p:cNvPr>
          <p:cNvSpPr txBox="1"/>
          <p:nvPr/>
        </p:nvSpPr>
        <p:spPr>
          <a:xfrm>
            <a:off x="7529349" y="4361026"/>
            <a:ext cx="175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Practice Note </a:t>
            </a:r>
          </a:p>
          <a:p>
            <a:r>
              <a:rPr lang="en-US" b="1">
                <a:solidFill>
                  <a:srgbClr val="00B05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Road Safety</a:t>
            </a:r>
            <a:endParaRPr lang="en-US" b="1">
              <a:solidFill>
                <a:srgbClr val="00B05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B5CF782-DDC7-431F-BFFC-23732791D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467" y="1452599"/>
            <a:ext cx="2159573" cy="27901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61C19C6-FC5A-4B10-A384-AE45578478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5778" y="1430258"/>
            <a:ext cx="2199119" cy="28747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7E743DE-AE9C-4F4E-A4FB-FC0F04A9FBAF}"/>
              </a:ext>
            </a:extLst>
          </p:cNvPr>
          <p:cNvSpPr txBox="1"/>
          <p:nvPr/>
        </p:nvSpPr>
        <p:spPr>
          <a:xfrm>
            <a:off x="10357530" y="4334855"/>
            <a:ext cx="1567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B05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 Assessment Program 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18DD7-5A18-48EC-B33A-26D3DE72B689}"/>
              </a:ext>
            </a:extLst>
          </p:cNvPr>
          <p:cNvSpPr txBox="1"/>
          <p:nvPr/>
        </p:nvSpPr>
        <p:spPr>
          <a:xfrm>
            <a:off x="1037323" y="543441"/>
            <a:ext cx="1109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Black" panose="020B0A04020102020204" pitchFamily="34" charset="0"/>
              </a:rPr>
              <a:t>Road Safety Available Tools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A998C2-0ED6-4721-A2B4-AA9B7DB015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465892"/>
            <a:ext cx="488349" cy="7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F2866F-37CF-4717-AFEF-25209018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66" b="7166"/>
          <a:stretch/>
        </p:blipFill>
        <p:spPr bwMode="auto">
          <a:xfrm flipH="1">
            <a:off x="13511" y="0"/>
            <a:ext cx="12178489" cy="69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7D72B8-B49B-4066-8586-64B8A4702AD9}"/>
              </a:ext>
            </a:extLst>
          </p:cNvPr>
          <p:cNvSpPr/>
          <p:nvPr/>
        </p:nvSpPr>
        <p:spPr bwMode="auto">
          <a:xfrm>
            <a:off x="0" y="5083926"/>
            <a:ext cx="12178489" cy="1774074"/>
          </a:xfrm>
          <a:prstGeom prst="rect">
            <a:avLst/>
          </a:prstGeom>
          <a:gradFill flip="none" rotWithShape="1">
            <a:gsLst>
              <a:gs pos="100000">
                <a:srgbClr val="00AEEF"/>
              </a:gs>
              <a:gs pos="0">
                <a:srgbClr val="0070C0">
                  <a:alpha val="29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F3EE2-3F46-CD5E-DECD-98473A618D61}"/>
              </a:ext>
            </a:extLst>
          </p:cNvPr>
          <p:cNvSpPr txBox="1"/>
          <p:nvPr/>
        </p:nvSpPr>
        <p:spPr>
          <a:xfrm>
            <a:off x="1724774" y="2296972"/>
            <a:ext cx="871979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Black" panose="020B0A04020102020204" pitchFamily="34" charset="0"/>
              </a:rPr>
              <a:t>THANK YOU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>
              <a:solidFill>
                <a:srgbClr val="FFC000"/>
              </a:solidFill>
              <a:effectLst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A7296-59A8-24F0-C892-42FB01E472FE}"/>
              </a:ext>
            </a:extLst>
          </p:cNvPr>
          <p:cNvSpPr txBox="1"/>
          <p:nvPr/>
        </p:nvSpPr>
        <p:spPr>
          <a:xfrm>
            <a:off x="1747432" y="3092510"/>
            <a:ext cx="8719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Black" panose="020B0A04020102020204" pitchFamily="34" charset="0"/>
              </a:rPr>
              <a:t>www.roadsafetyfacility.org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b="1">
              <a:solidFill>
                <a:srgbClr val="FFC000"/>
              </a:solidFill>
              <a:effectLst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0108A-8469-8006-1218-99E7789135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3" y="236511"/>
            <a:ext cx="5216013" cy="896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BDDB6-7BC1-5536-B5EA-7DBA98F7AF80}"/>
              </a:ext>
            </a:extLst>
          </p:cNvPr>
          <p:cNvSpPr txBox="1"/>
          <p:nvPr/>
        </p:nvSpPr>
        <p:spPr>
          <a:xfrm>
            <a:off x="-13510" y="5413118"/>
            <a:ext cx="12191999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Black" panose="020B0A04020102020204" pitchFamily="34" charset="0"/>
              </a:rPr>
              <a:t>WORLD BANK ACADEMY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>
              <a:solidFill>
                <a:srgbClr val="FFC000"/>
              </a:solidFill>
              <a:effectLst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C000"/>
                </a:solidFill>
                <a:effectLst/>
                <a:ea typeface="Franklin Gothic Medium" panose="020B0603020102020204" pitchFamily="34" charset="0"/>
                <a:cs typeface="Franklin Gothic Medium" panose="020B0603020102020204" pitchFamily="34" charset="0"/>
              </a:rPr>
              <a:t>Leaders in Road Safety Management</a:t>
            </a:r>
          </a:p>
        </p:txBody>
      </p:sp>
    </p:spTree>
    <p:extLst>
      <p:ext uri="{BB962C8B-B14F-4D97-AF65-F5344CB8AC3E}">
        <p14:creationId xmlns:p14="http://schemas.microsoft.com/office/powerpoint/2010/main" val="2015981457"/>
      </p:ext>
    </p:extLst>
  </p:cSld>
  <p:clrMapOvr>
    <a:masterClrMapping/>
  </p:clrMapOvr>
</p:sld>
</file>

<file path=ppt/theme/theme1.xml><?xml version="1.0" encoding="utf-8"?>
<a:theme xmlns:a="http://schemas.openxmlformats.org/drawingml/2006/main" name="1_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fe72a5-dd37-40d8-b6f1-2c2b50253087">
      <UserInfo>
        <DisplayName>Said Dahdah</DisplayName>
        <AccountId>75</AccountId>
        <AccountType/>
      </UserInfo>
      <UserInfo>
        <DisplayName>Hanayo Taguchi</DisplayName>
        <AccountId>4</AccountId>
        <AccountType/>
      </UserInfo>
      <UserInfo>
        <DisplayName>Sheila Fernandez Martinez</DisplayName>
        <AccountId>263</AccountId>
        <AccountType/>
      </UserInfo>
      <UserInfo>
        <DisplayName>Disha Arora</DisplayName>
        <AccountId>152</AccountId>
        <AccountType/>
      </UserInfo>
      <UserInfo>
        <DisplayName>Emiye Gebre Egziabher Deneke</DisplayName>
        <AccountId>15</AccountId>
        <AccountType/>
      </UserInfo>
      <UserInfo>
        <DisplayName>Radoslaw Czapski</DisplayName>
        <AccountId>11</AccountId>
        <AccountType/>
      </UserInfo>
      <UserInfo>
        <DisplayName>Alina F. Burlacu</DisplayName>
        <AccountId>18</AccountId>
        <AccountType/>
      </UserInfo>
      <UserInfo>
        <DisplayName>Arif Uddin</DisplayName>
        <AccountId>9</AccountId>
        <AccountType/>
      </UserInfo>
      <UserInfo>
        <DisplayName>Blair Matthew Turner</DisplayName>
        <AccountId>21</AccountId>
        <AccountType/>
      </UserInfo>
      <UserInfo>
        <DisplayName>Juan Miguel Velasquez</DisplayName>
        <AccountId>16</AccountId>
        <AccountType/>
      </UserInfo>
      <UserInfo>
        <DisplayName>Kazuyuki Neki</DisplayName>
        <AccountId>12</AccountId>
        <AccountType/>
      </UserInfo>
      <UserInfo>
        <DisplayName>Marisela Ponce De Leon Valdes</DisplayName>
        <AccountId>36</AccountId>
        <AccountType/>
      </UserInfo>
      <UserInfo>
        <DisplayName>Sudeshna Mitra</DisplayName>
        <AccountId>20</AccountId>
        <AccountType/>
      </UserInfo>
      <UserInfo>
        <DisplayName>Nargis Ryskulova</DisplayName>
        <AccountId>78</AccountId>
        <AccountType/>
      </UserInfo>
      <UserInfo>
        <DisplayName>Amy Achieng Aida</DisplayName>
        <AccountId>651</AccountId>
        <AccountType/>
      </UserInfo>
      <UserInfo>
        <DisplayName>Benjamin Gerald Holzman</DisplayName>
        <AccountId>704</AccountId>
        <AccountType/>
      </UserInfo>
    </SharedWithUsers>
    <MediaLengthInSeconds xmlns="4d95aa29-df78-4643-9bf4-af6378196efb" xsi:nil="true"/>
    <lcf76f155ced4ddcb4097134ff3c332f xmlns="4d95aa29-df78-4643-9bf4-af6378196efb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5742A82FFD545B676EF546DB0AE34" ma:contentTypeVersion="28" ma:contentTypeDescription="Create a new document." ma:contentTypeScope="" ma:versionID="43090ca24a9df4722089696f18eb12c5">
  <xsd:schema xmlns:xsd="http://www.w3.org/2001/XMLSchema" xmlns:xs="http://www.w3.org/2001/XMLSchema" xmlns:p="http://schemas.microsoft.com/office/2006/metadata/properties" xmlns:ns2="4d95aa29-df78-4643-9bf4-af6378196efb" xmlns:ns3="cbfe72a5-dd37-40d8-b6f1-2c2b50253087" xmlns:ns4="3e02667f-0271-471b-bd6e-11a2e16def1d" targetNamespace="http://schemas.microsoft.com/office/2006/metadata/properties" ma:root="true" ma:fieldsID="4e1e1067b339b85d2d5f5b21143f8c56" ns2:_="" ns3:_="" ns4:_="">
    <xsd:import namespace="4d95aa29-df78-4643-9bf4-af6378196efb"/>
    <xsd:import namespace="cbfe72a5-dd37-40d8-b6f1-2c2b50253087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5aa29-df78-4643-9bf4-af6378196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e72a5-dd37-40d8-b6f1-2c2b50253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aa1d4a3-403f-4b79-8359-1ad3b996371b}" ma:internalName="TaxCatchAll" ma:showField="CatchAllData" ma:web="cbfe72a5-dd37-40d8-b6f1-2c2b502530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03D151-175C-4020-9FDD-C59C232EEE3D}">
  <ds:schemaRefs>
    <ds:schemaRef ds:uri="3e02667f-0271-471b-bd6e-11a2e16def1d"/>
    <ds:schemaRef ds:uri="4d95aa29-df78-4643-9bf4-af6378196efb"/>
    <ds:schemaRef ds:uri="cbfe72a5-dd37-40d8-b6f1-2c2b502530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A22B11-DC0E-41CC-8652-7A854A775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185BDB-9115-44DD-8B19-CF64C102E1AF}">
  <ds:schemaRefs>
    <ds:schemaRef ds:uri="3e02667f-0271-471b-bd6e-11a2e16def1d"/>
    <ds:schemaRef ds:uri="4d95aa29-df78-4643-9bf4-af6378196efb"/>
    <ds:schemaRef ds:uri="cbfe72a5-dd37-40d8-b6f1-2c2b502530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1_Full Page Interior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Dipan Bose</dc:creator>
  <cp:revision>1</cp:revision>
  <cp:lastPrinted>2020-02-10T19:10:44Z</cp:lastPrinted>
  <dcterms:created xsi:type="dcterms:W3CDTF">2013-10-24T12:42:44Z</dcterms:created>
  <dcterms:modified xsi:type="dcterms:W3CDTF">2024-05-13T14:30:26Z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0x010100A705742A82FFD545B676EF546DB0AE34</vt:lpwstr>
  </property>
  <property fmtid="{D5CDD505-2E9C-101B-9397-08002B2CF9AE}" pid="3" name="Order">
    <vt:r8>94521900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MSIP_Label_1665d9ee-429a-4d5f-97cc-cfb56e044a6e_Enabled">
    <vt:lpwstr>true</vt:lpwstr>
  </property>
  <property fmtid="{D5CDD505-2E9C-101B-9397-08002B2CF9AE}" pid="7" name="MSIP_Label_1665d9ee-429a-4d5f-97cc-cfb56e044a6e_SetDate">
    <vt:lpwstr>2022-04-29T16:44:31Z</vt:lpwstr>
  </property>
  <property fmtid="{D5CDD505-2E9C-101B-9397-08002B2CF9AE}" pid="8" name="MSIP_Label_1665d9ee-429a-4d5f-97cc-cfb56e044a6e_Method">
    <vt:lpwstr>Privileged</vt:lpwstr>
  </property>
  <property fmtid="{D5CDD505-2E9C-101B-9397-08002B2CF9AE}" pid="9" name="MSIP_Label_1665d9ee-429a-4d5f-97cc-cfb56e044a6e_Name">
    <vt:lpwstr>1665d9ee-429a-4d5f-97cc-cfb56e044a6e</vt:lpwstr>
  </property>
  <property fmtid="{D5CDD505-2E9C-101B-9397-08002B2CF9AE}" pid="10" name="MSIP_Label_1665d9ee-429a-4d5f-97cc-cfb56e044a6e_SiteId">
    <vt:lpwstr>66cf5074-5afe-48d1-a691-a12b2121f44b</vt:lpwstr>
  </property>
  <property fmtid="{D5CDD505-2E9C-101B-9397-08002B2CF9AE}" pid="11" name="MSIP_Label_1665d9ee-429a-4d5f-97cc-cfb56e044a6e_ActionId">
    <vt:lpwstr>67044671-7d26-4fcb-a5f4-8b36d5602ce7</vt:lpwstr>
  </property>
  <property fmtid="{D5CDD505-2E9C-101B-9397-08002B2CF9AE}" pid="12" name="MSIP_Label_1665d9ee-429a-4d5f-97cc-cfb56e044a6e_ContentBits">
    <vt:lpwstr>0</vt:lpwstr>
  </property>
  <property fmtid="{D5CDD505-2E9C-101B-9397-08002B2CF9AE}" pid="13" name="MediaServiceImageTags">
    <vt:lpwstr/>
  </property>
  <property fmtid="{D5CDD505-2E9C-101B-9397-08002B2CF9AE}" pid="14" name="TriggerFlowInfo">
    <vt:lpwstr/>
  </property>
</Properties>
</file>