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33"/>
  </p:notesMasterIdLst>
  <p:sldIdLst>
    <p:sldId id="1203" r:id="rId5"/>
    <p:sldId id="335" r:id="rId6"/>
    <p:sldId id="1183" r:id="rId7"/>
    <p:sldId id="348" r:id="rId8"/>
    <p:sldId id="4820" r:id="rId9"/>
    <p:sldId id="1164" r:id="rId10"/>
    <p:sldId id="1165" r:id="rId11"/>
    <p:sldId id="1166" r:id="rId12"/>
    <p:sldId id="1168" r:id="rId13"/>
    <p:sldId id="1181" r:id="rId14"/>
    <p:sldId id="4818" r:id="rId15"/>
    <p:sldId id="4817" r:id="rId16"/>
    <p:sldId id="1178" r:id="rId17"/>
    <p:sldId id="1171" r:id="rId18"/>
    <p:sldId id="1179" r:id="rId19"/>
    <p:sldId id="1172" r:id="rId20"/>
    <p:sldId id="4815" r:id="rId21"/>
    <p:sldId id="1173" r:id="rId22"/>
    <p:sldId id="1174" r:id="rId23"/>
    <p:sldId id="1175" r:id="rId24"/>
    <p:sldId id="1176" r:id="rId25"/>
    <p:sldId id="4811" r:id="rId26"/>
    <p:sldId id="4813" r:id="rId27"/>
    <p:sldId id="4814" r:id="rId28"/>
    <p:sldId id="4816" r:id="rId29"/>
    <p:sldId id="4808" r:id="rId30"/>
    <p:sldId id="1177" r:id="rId31"/>
    <p:sldId id="120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cover" id="{765B6112-81D5-4DFC-889A-2F5E9FB7DA6B}">
          <p14:sldIdLst>
            <p14:sldId id="1203"/>
          </p14:sldIdLst>
        </p14:section>
        <p14:section name="Main Content" id="{1B923154-8DA4-41ED-BC13-41A1ACCE17AD}">
          <p14:sldIdLst>
            <p14:sldId id="335"/>
            <p14:sldId id="1183"/>
            <p14:sldId id="348"/>
            <p14:sldId id="4820"/>
            <p14:sldId id="1164"/>
            <p14:sldId id="1165"/>
            <p14:sldId id="1166"/>
            <p14:sldId id="1168"/>
            <p14:sldId id="1181"/>
            <p14:sldId id="4818"/>
            <p14:sldId id="4817"/>
            <p14:sldId id="1178"/>
            <p14:sldId id="1171"/>
            <p14:sldId id="1179"/>
            <p14:sldId id="1172"/>
            <p14:sldId id="4815"/>
            <p14:sldId id="1173"/>
            <p14:sldId id="1174"/>
            <p14:sldId id="1175"/>
            <p14:sldId id="1176"/>
            <p14:sldId id="4811"/>
            <p14:sldId id="4813"/>
            <p14:sldId id="4814"/>
            <p14:sldId id="4816"/>
            <p14:sldId id="4808"/>
            <p14:sldId id="1177"/>
          </p14:sldIdLst>
        </p14:section>
        <p14:section name="End slide" id="{537EF2D2-D0E2-4B43-9D81-FD894C262D8D}">
          <p14:sldIdLst>
            <p14:sldId id="12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CBE8"/>
    <a:srgbClr val="FDB813"/>
    <a:srgbClr val="00AEEF"/>
    <a:srgbClr val="008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E58920-AF8F-BFC4-1F54-E5A66620A2C3}" v="26" dt="2024-05-13T15:01:04.138"/>
    <p1510:client id="{7D3370E4-4CB2-4DF4-A06C-360C26CBBD0C}" v="7" dt="2024-05-13T15:57:02.787"/>
    <p1510:client id="{87CCB21E-2305-D3E8-94A3-6D953D503417}" v="5" dt="2024-05-13T15:46:04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08" y="20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Gerald Holzman" userId="c8f3f3b5-bbd1-4fdf-8bf7-d41b1e7cc181" providerId="ADAL" clId="{C62DA25A-FE62-4D65-90B9-7B879D318E8B}"/>
    <pc:docChg chg="custSel addSld delSld modSld sldOrd modMainMaster delSection modSection">
      <pc:chgData name="Benjamin Gerald Holzman" userId="c8f3f3b5-bbd1-4fdf-8bf7-d41b1e7cc181" providerId="ADAL" clId="{C62DA25A-FE62-4D65-90B9-7B879D318E8B}" dt="2024-04-29T20:54:59.297" v="18" actId="17851"/>
      <pc:docMkLst>
        <pc:docMk/>
      </pc:docMkLst>
      <pc:sldChg chg="del">
        <pc:chgData name="Benjamin Gerald Holzman" userId="c8f3f3b5-bbd1-4fdf-8bf7-d41b1e7cc181" providerId="ADAL" clId="{C62DA25A-FE62-4D65-90B9-7B879D318E8B}" dt="2024-04-29T20:54:50.008" v="15" actId="47"/>
        <pc:sldMkLst>
          <pc:docMk/>
          <pc:sldMk cId="1830033252" sldId="347"/>
        </pc:sldMkLst>
      </pc:sldChg>
      <pc:sldChg chg="delSp modSp mod ord">
        <pc:chgData name="Benjamin Gerald Holzman" userId="c8f3f3b5-bbd1-4fdf-8bf7-d41b1e7cc181" providerId="ADAL" clId="{C62DA25A-FE62-4D65-90B9-7B879D318E8B}" dt="2024-04-29T20:54:56.777" v="17" actId="20578"/>
        <pc:sldMkLst>
          <pc:docMk/>
          <pc:sldMk cId="3031721613" sldId="349"/>
        </pc:sldMkLst>
        <pc:spChg chg="mod">
          <ac:chgData name="Benjamin Gerald Holzman" userId="c8f3f3b5-bbd1-4fdf-8bf7-d41b1e7cc181" providerId="ADAL" clId="{C62DA25A-FE62-4D65-90B9-7B879D318E8B}" dt="2024-04-29T20:54:33.597" v="13" actId="14100"/>
          <ac:spMkLst>
            <pc:docMk/>
            <pc:sldMk cId="3031721613" sldId="349"/>
            <ac:spMk id="8" creationId="{448C0167-FEED-4E0C-A416-4A013A5BDEA5}"/>
          </ac:spMkLst>
        </pc:spChg>
        <pc:grpChg chg="del">
          <ac:chgData name="Benjamin Gerald Holzman" userId="c8f3f3b5-bbd1-4fdf-8bf7-d41b1e7cc181" providerId="ADAL" clId="{C62DA25A-FE62-4D65-90B9-7B879D318E8B}" dt="2024-04-29T20:53:31.599" v="0" actId="478"/>
          <ac:grpSpMkLst>
            <pc:docMk/>
            <pc:sldMk cId="3031721613" sldId="349"/>
            <ac:grpSpMk id="6" creationId="{5B60205A-29EC-489A-8404-9B5A5EB6CE8B}"/>
          </ac:grpSpMkLst>
        </pc:grpChg>
        <pc:picChg chg="topLvl">
          <ac:chgData name="Benjamin Gerald Holzman" userId="c8f3f3b5-bbd1-4fdf-8bf7-d41b1e7cc181" providerId="ADAL" clId="{C62DA25A-FE62-4D65-90B9-7B879D318E8B}" dt="2024-04-29T20:53:31.599" v="0" actId="478"/>
          <ac:picMkLst>
            <pc:docMk/>
            <pc:sldMk cId="3031721613" sldId="349"/>
            <ac:picMk id="7" creationId="{EECA727F-E7FD-4855-ADFA-D708CDE7CF26}"/>
          </ac:picMkLst>
        </pc:picChg>
        <pc:picChg chg="del topLvl">
          <ac:chgData name="Benjamin Gerald Holzman" userId="c8f3f3b5-bbd1-4fdf-8bf7-d41b1e7cc181" providerId="ADAL" clId="{C62DA25A-FE62-4D65-90B9-7B879D318E8B}" dt="2024-04-29T20:53:31.599" v="0" actId="478"/>
          <ac:picMkLst>
            <pc:docMk/>
            <pc:sldMk cId="3031721613" sldId="349"/>
            <ac:picMk id="9" creationId="{CBC92451-1228-4AB5-B5A1-CDE869D9DC4F}"/>
          </ac:picMkLst>
        </pc:picChg>
      </pc:sldChg>
      <pc:sldChg chg="add setBg">
        <pc:chgData name="Benjamin Gerald Holzman" userId="c8f3f3b5-bbd1-4fdf-8bf7-d41b1e7cc181" providerId="ADAL" clId="{C62DA25A-FE62-4D65-90B9-7B879D318E8B}" dt="2024-04-29T20:53:47.162" v="3"/>
        <pc:sldMkLst>
          <pc:docMk/>
          <pc:sldMk cId="1966500823" sldId="1203"/>
        </pc:sldMkLst>
      </pc:sldChg>
      <pc:sldChg chg="add setBg">
        <pc:chgData name="Benjamin Gerald Holzman" userId="c8f3f3b5-bbd1-4fdf-8bf7-d41b1e7cc181" providerId="ADAL" clId="{C62DA25A-FE62-4D65-90B9-7B879D318E8B}" dt="2024-04-29T20:54:52.055" v="16"/>
        <pc:sldMkLst>
          <pc:docMk/>
          <pc:sldMk cId="2454607246" sldId="1205"/>
        </pc:sldMkLst>
      </pc:sldChg>
      <pc:sldChg chg="del">
        <pc:chgData name="Benjamin Gerald Holzman" userId="c8f3f3b5-bbd1-4fdf-8bf7-d41b1e7cc181" providerId="ADAL" clId="{C62DA25A-FE62-4D65-90B9-7B879D318E8B}" dt="2024-04-29T20:53:43.014" v="2" actId="47"/>
        <pc:sldMkLst>
          <pc:docMk/>
          <pc:sldMk cId="3460801785" sldId="4810"/>
        </pc:sldMkLst>
      </pc:sldChg>
      <pc:sldMasterChg chg="delSp mod modSldLayout">
        <pc:chgData name="Benjamin Gerald Holzman" userId="c8f3f3b5-bbd1-4fdf-8bf7-d41b1e7cc181" providerId="ADAL" clId="{C62DA25A-FE62-4D65-90B9-7B879D318E8B}" dt="2024-04-29T20:54:03.300" v="7" actId="478"/>
        <pc:sldMasterMkLst>
          <pc:docMk/>
          <pc:sldMasterMk cId="1118230161" sldId="2147483672"/>
        </pc:sldMasterMkLst>
        <pc:picChg chg="del">
          <ac:chgData name="Benjamin Gerald Holzman" userId="c8f3f3b5-bbd1-4fdf-8bf7-d41b1e7cc181" providerId="ADAL" clId="{C62DA25A-FE62-4D65-90B9-7B879D318E8B}" dt="2024-04-29T20:53:57.777" v="5" actId="478"/>
          <ac:picMkLst>
            <pc:docMk/>
            <pc:sldMasterMk cId="1118230161" sldId="2147483672"/>
            <ac:picMk id="5" creationId="{38F5D6AD-9A08-4592-8545-59C2553203F5}"/>
          </ac:picMkLst>
        </pc:picChg>
        <pc:sldLayoutChg chg="delSp mod">
          <pc:chgData name="Benjamin Gerald Holzman" userId="c8f3f3b5-bbd1-4fdf-8bf7-d41b1e7cc181" providerId="ADAL" clId="{C62DA25A-FE62-4D65-90B9-7B879D318E8B}" dt="2024-04-29T20:53:55.464" v="4" actId="478"/>
          <pc:sldLayoutMkLst>
            <pc:docMk/>
            <pc:sldMasterMk cId="1118230161" sldId="2147483672"/>
            <pc:sldLayoutMk cId="2120942511" sldId="2147483673"/>
          </pc:sldLayoutMkLst>
          <pc:picChg chg="del">
            <ac:chgData name="Benjamin Gerald Holzman" userId="c8f3f3b5-bbd1-4fdf-8bf7-d41b1e7cc181" providerId="ADAL" clId="{C62DA25A-FE62-4D65-90B9-7B879D318E8B}" dt="2024-04-29T20:53:55.464" v="4" actId="478"/>
            <ac:picMkLst>
              <pc:docMk/>
              <pc:sldMasterMk cId="1118230161" sldId="2147483672"/>
              <pc:sldLayoutMk cId="2120942511" sldId="2147483673"/>
              <ac:picMk id="4" creationId="{0148E68E-D20E-48C4-B806-C606289CD73E}"/>
            </ac:picMkLst>
          </pc:picChg>
        </pc:sldLayoutChg>
        <pc:sldLayoutChg chg="delSp mod">
          <pc:chgData name="Benjamin Gerald Holzman" userId="c8f3f3b5-bbd1-4fdf-8bf7-d41b1e7cc181" providerId="ADAL" clId="{C62DA25A-FE62-4D65-90B9-7B879D318E8B}" dt="2024-04-29T20:54:00.625" v="6" actId="478"/>
          <pc:sldLayoutMkLst>
            <pc:docMk/>
            <pc:sldMasterMk cId="1118230161" sldId="2147483672"/>
            <pc:sldLayoutMk cId="3286381397" sldId="2147483674"/>
          </pc:sldLayoutMkLst>
          <pc:picChg chg="del">
            <ac:chgData name="Benjamin Gerald Holzman" userId="c8f3f3b5-bbd1-4fdf-8bf7-d41b1e7cc181" providerId="ADAL" clId="{C62DA25A-FE62-4D65-90B9-7B879D318E8B}" dt="2024-04-29T20:54:00.625" v="6" actId="478"/>
            <ac:picMkLst>
              <pc:docMk/>
              <pc:sldMasterMk cId="1118230161" sldId="2147483672"/>
              <pc:sldLayoutMk cId="3286381397" sldId="2147483674"/>
              <ac:picMk id="6" creationId="{22B1FD5D-BB62-4A22-B75E-5EA84BAE549F}"/>
            </ac:picMkLst>
          </pc:picChg>
        </pc:sldLayoutChg>
        <pc:sldLayoutChg chg="delSp mod">
          <pc:chgData name="Benjamin Gerald Holzman" userId="c8f3f3b5-bbd1-4fdf-8bf7-d41b1e7cc181" providerId="ADAL" clId="{C62DA25A-FE62-4D65-90B9-7B879D318E8B}" dt="2024-04-29T20:54:03.300" v="7" actId="478"/>
          <pc:sldLayoutMkLst>
            <pc:docMk/>
            <pc:sldMasterMk cId="1118230161" sldId="2147483672"/>
            <pc:sldLayoutMk cId="2971575203" sldId="2147483675"/>
          </pc:sldLayoutMkLst>
          <pc:picChg chg="del">
            <ac:chgData name="Benjamin Gerald Holzman" userId="c8f3f3b5-bbd1-4fdf-8bf7-d41b1e7cc181" providerId="ADAL" clId="{C62DA25A-FE62-4D65-90B9-7B879D318E8B}" dt="2024-04-29T20:54:03.300" v="7" actId="478"/>
            <ac:picMkLst>
              <pc:docMk/>
              <pc:sldMasterMk cId="1118230161" sldId="2147483672"/>
              <pc:sldLayoutMk cId="2971575203" sldId="2147483675"/>
              <ac:picMk id="8" creationId="{4464340B-57D0-4BCE-9AEA-F070D1D1F56E}"/>
            </ac:picMkLst>
          </pc:picChg>
        </pc:sldLayoutChg>
      </pc:sldMasterChg>
    </pc:docChg>
  </pc:docChgLst>
  <pc:docChgLst>
    <pc:chgData name="Nancy Achieng Abira" userId="S::nabira@worldbank.org::465d5cb5-bfe8-4fcd-84a3-c475cbe71f4d" providerId="AD" clId="Web-{87CCB21E-2305-D3E8-94A3-6D953D503417}"/>
    <pc:docChg chg="modSld">
      <pc:chgData name="Nancy Achieng Abira" userId="S::nabira@worldbank.org::465d5cb5-bfe8-4fcd-84a3-c475cbe71f4d" providerId="AD" clId="Web-{87CCB21E-2305-D3E8-94A3-6D953D503417}" dt="2024-05-13T15:46:00.887" v="1" actId="20577"/>
      <pc:docMkLst>
        <pc:docMk/>
      </pc:docMkLst>
      <pc:sldChg chg="modSp">
        <pc:chgData name="Nancy Achieng Abira" userId="S::nabira@worldbank.org::465d5cb5-bfe8-4fcd-84a3-c475cbe71f4d" providerId="AD" clId="Web-{87CCB21E-2305-D3E8-94A3-6D953D503417}" dt="2024-05-13T15:46:00.887" v="1" actId="20577"/>
        <pc:sldMkLst>
          <pc:docMk/>
          <pc:sldMk cId="3031721613" sldId="349"/>
        </pc:sldMkLst>
        <pc:spChg chg="mod">
          <ac:chgData name="Nancy Achieng Abira" userId="S::nabira@worldbank.org::465d5cb5-bfe8-4fcd-84a3-c475cbe71f4d" providerId="AD" clId="Web-{87CCB21E-2305-D3E8-94A3-6D953D503417}" dt="2024-05-13T15:46:00.887" v="1" actId="20577"/>
          <ac:spMkLst>
            <pc:docMk/>
            <pc:sldMk cId="3031721613" sldId="349"/>
            <ac:spMk id="8" creationId="{448C0167-FEED-4E0C-A416-4A013A5BDEA5}"/>
          </ac:spMkLst>
        </pc:spChg>
      </pc:sldChg>
    </pc:docChg>
  </pc:docChgLst>
  <pc:docChgLst>
    <pc:chgData name="Nancy Achieng Abira" userId="S::nabira@worldbank.org::465d5cb5-bfe8-4fcd-84a3-c475cbe71f4d" providerId="AD" clId="Web-{45E58920-AF8F-BFC4-1F54-E5A66620A2C3}"/>
    <pc:docChg chg="delSld modSld modSection">
      <pc:chgData name="Nancy Achieng Abira" userId="S::nabira@worldbank.org::465d5cb5-bfe8-4fcd-84a3-c475cbe71f4d" providerId="AD" clId="Web-{45E58920-AF8F-BFC4-1F54-E5A66620A2C3}" dt="2024-05-13T15:01:04.138" v="14" actId="20577"/>
      <pc:docMkLst>
        <pc:docMk/>
      </pc:docMkLst>
      <pc:sldChg chg="delSp modSp">
        <pc:chgData name="Nancy Achieng Abira" userId="S::nabira@worldbank.org::465d5cb5-bfe8-4fcd-84a3-c475cbe71f4d" providerId="AD" clId="Web-{45E58920-AF8F-BFC4-1F54-E5A66620A2C3}" dt="2024-05-13T14:58:30.352" v="4" actId="20577"/>
        <pc:sldMkLst>
          <pc:docMk/>
          <pc:sldMk cId="3031721613" sldId="349"/>
        </pc:sldMkLst>
        <pc:spChg chg="mod">
          <ac:chgData name="Nancy Achieng Abira" userId="S::nabira@worldbank.org::465d5cb5-bfe8-4fcd-84a3-c475cbe71f4d" providerId="AD" clId="Web-{45E58920-AF8F-BFC4-1F54-E5A66620A2C3}" dt="2024-05-13T14:58:30.352" v="4" actId="20577"/>
          <ac:spMkLst>
            <pc:docMk/>
            <pc:sldMk cId="3031721613" sldId="349"/>
            <ac:spMk id="8" creationId="{448C0167-FEED-4E0C-A416-4A013A5BDEA5}"/>
          </ac:spMkLst>
        </pc:spChg>
        <pc:spChg chg="del">
          <ac:chgData name="Nancy Achieng Abira" userId="S::nabira@worldbank.org::465d5cb5-bfe8-4fcd-84a3-c475cbe71f4d" providerId="AD" clId="Web-{45E58920-AF8F-BFC4-1F54-E5A66620A2C3}" dt="2024-05-13T14:54:54.706" v="1"/>
          <ac:spMkLst>
            <pc:docMk/>
            <pc:sldMk cId="3031721613" sldId="349"/>
            <ac:spMk id="12" creationId="{1D323CFB-E2D1-488F-8428-BEC63E7B3672}"/>
          </ac:spMkLst>
        </pc:spChg>
        <pc:spChg chg="del">
          <ac:chgData name="Nancy Achieng Abira" userId="S::nabira@worldbank.org::465d5cb5-bfe8-4fcd-84a3-c475cbe71f4d" providerId="AD" clId="Web-{45E58920-AF8F-BFC4-1F54-E5A66620A2C3}" dt="2024-05-13T14:54:52.331" v="0"/>
          <ac:spMkLst>
            <pc:docMk/>
            <pc:sldMk cId="3031721613" sldId="349"/>
            <ac:spMk id="13" creationId="{26E293B8-297F-42E1-803E-88AC4233CFB1}"/>
          </ac:spMkLst>
        </pc:spChg>
      </pc:sldChg>
      <pc:sldChg chg="modSp">
        <pc:chgData name="Nancy Achieng Abira" userId="S::nabira@worldbank.org::465d5cb5-bfe8-4fcd-84a3-c475cbe71f4d" providerId="AD" clId="Web-{45E58920-AF8F-BFC4-1F54-E5A66620A2C3}" dt="2024-05-13T14:59:30.541" v="5" actId="1076"/>
        <pc:sldMkLst>
          <pc:docMk/>
          <pc:sldMk cId="1086503236" sldId="1168"/>
        </pc:sldMkLst>
        <pc:picChg chg="mod">
          <ac:chgData name="Nancy Achieng Abira" userId="S::nabira@worldbank.org::465d5cb5-bfe8-4fcd-84a3-c475cbe71f4d" providerId="AD" clId="Web-{45E58920-AF8F-BFC4-1F54-E5A66620A2C3}" dt="2024-05-13T14:59:30.541" v="5" actId="1076"/>
          <ac:picMkLst>
            <pc:docMk/>
            <pc:sldMk cId="1086503236" sldId="1168"/>
            <ac:picMk id="5" creationId="{C05B5F59-324D-45CB-8D8A-757C90C8AEC5}"/>
          </ac:picMkLst>
        </pc:picChg>
      </pc:sldChg>
      <pc:sldChg chg="del">
        <pc:chgData name="Nancy Achieng Abira" userId="S::nabira@worldbank.org::465d5cb5-bfe8-4fcd-84a3-c475cbe71f4d" providerId="AD" clId="Web-{45E58920-AF8F-BFC4-1F54-E5A66620A2C3}" dt="2024-05-13T14:59:45.464" v="6"/>
        <pc:sldMkLst>
          <pc:docMk/>
          <pc:sldMk cId="1327411278" sldId="1169"/>
        </pc:sldMkLst>
      </pc:sldChg>
      <pc:sldChg chg="modSp">
        <pc:chgData name="Nancy Achieng Abira" userId="S::nabira@worldbank.org::465d5cb5-bfe8-4fcd-84a3-c475cbe71f4d" providerId="AD" clId="Web-{45E58920-AF8F-BFC4-1F54-E5A66620A2C3}" dt="2024-05-13T15:01:04.138" v="14" actId="20577"/>
        <pc:sldMkLst>
          <pc:docMk/>
          <pc:sldMk cId="434962972" sldId="1177"/>
        </pc:sldMkLst>
        <pc:spChg chg="mod">
          <ac:chgData name="Nancy Achieng Abira" userId="S::nabira@worldbank.org::465d5cb5-bfe8-4fcd-84a3-c475cbe71f4d" providerId="AD" clId="Web-{45E58920-AF8F-BFC4-1F54-E5A66620A2C3}" dt="2024-05-13T15:01:04.138" v="14" actId="20577"/>
          <ac:spMkLst>
            <pc:docMk/>
            <pc:sldMk cId="434962972" sldId="1177"/>
            <ac:spMk id="8" creationId="{3EDE1DDD-7FDF-4116-96DF-4FD1178C759F}"/>
          </ac:spMkLst>
        </pc:spChg>
      </pc:sldChg>
    </pc:docChg>
  </pc:docChgLst>
  <pc:docChgLst>
    <pc:chgData name="Alina F. Burlacu" userId="60d483be-ac95-488b-9e30-87f86c7d864a" providerId="ADAL" clId="{DFF09C3D-AA8E-4F19-8F8A-CE8170B72091}"/>
    <pc:docChg chg="undo custSel addSld delSld modSld sldOrd modSection">
      <pc:chgData name="Alina F. Burlacu" userId="60d483be-ac95-488b-9e30-87f86c7d864a" providerId="ADAL" clId="{DFF09C3D-AA8E-4F19-8F8A-CE8170B72091}" dt="2024-04-30T14:27:04.670" v="894"/>
      <pc:docMkLst>
        <pc:docMk/>
      </pc:docMkLst>
      <pc:sldChg chg="del">
        <pc:chgData name="Alina F. Burlacu" userId="60d483be-ac95-488b-9e30-87f86c7d864a" providerId="ADAL" clId="{DFF09C3D-AA8E-4F19-8F8A-CE8170B72091}" dt="2024-04-29T16:47:26.487" v="271" actId="47"/>
        <pc:sldMkLst>
          <pc:docMk/>
          <pc:sldMk cId="2316432139" sldId="304"/>
        </pc:sldMkLst>
      </pc:sldChg>
      <pc:sldChg chg="del">
        <pc:chgData name="Alina F. Burlacu" userId="60d483be-ac95-488b-9e30-87f86c7d864a" providerId="ADAL" clId="{DFF09C3D-AA8E-4F19-8F8A-CE8170B72091}" dt="2024-04-29T16:53:23.423" v="371" actId="47"/>
        <pc:sldMkLst>
          <pc:docMk/>
          <pc:sldMk cId="2789179226" sldId="312"/>
        </pc:sldMkLst>
      </pc:sldChg>
      <pc:sldChg chg="del">
        <pc:chgData name="Alina F. Burlacu" userId="60d483be-ac95-488b-9e30-87f86c7d864a" providerId="ADAL" clId="{DFF09C3D-AA8E-4F19-8F8A-CE8170B72091}" dt="2024-04-29T16:54:23.972" v="384" actId="47"/>
        <pc:sldMkLst>
          <pc:docMk/>
          <pc:sldMk cId="3077644822" sldId="314"/>
        </pc:sldMkLst>
      </pc:sldChg>
      <pc:sldChg chg="del">
        <pc:chgData name="Alina F. Burlacu" userId="60d483be-ac95-488b-9e30-87f86c7d864a" providerId="ADAL" clId="{DFF09C3D-AA8E-4F19-8F8A-CE8170B72091}" dt="2024-04-29T16:54:33.823" v="385" actId="47"/>
        <pc:sldMkLst>
          <pc:docMk/>
          <pc:sldMk cId="1584616865" sldId="316"/>
        </pc:sldMkLst>
      </pc:sldChg>
      <pc:sldChg chg="del">
        <pc:chgData name="Alina F. Burlacu" userId="60d483be-ac95-488b-9e30-87f86c7d864a" providerId="ADAL" clId="{DFF09C3D-AA8E-4F19-8F8A-CE8170B72091}" dt="2024-04-29T16:54:49.683" v="389" actId="47"/>
        <pc:sldMkLst>
          <pc:docMk/>
          <pc:sldMk cId="1066733382" sldId="317"/>
        </pc:sldMkLst>
      </pc:sldChg>
      <pc:sldChg chg="modSp mod">
        <pc:chgData name="Alina F. Burlacu" userId="60d483be-ac95-488b-9e30-87f86c7d864a" providerId="ADAL" clId="{DFF09C3D-AA8E-4F19-8F8A-CE8170B72091}" dt="2024-04-30T14:18:06.530" v="882" actId="14100"/>
        <pc:sldMkLst>
          <pc:docMk/>
          <pc:sldMk cId="3031721613" sldId="349"/>
        </pc:sldMkLst>
        <pc:spChg chg="mod">
          <ac:chgData name="Alina F. Burlacu" userId="60d483be-ac95-488b-9e30-87f86c7d864a" providerId="ADAL" clId="{DFF09C3D-AA8E-4F19-8F8A-CE8170B72091}" dt="2024-04-30T14:18:06.530" v="882" actId="14100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Alina F. Burlacu" userId="60d483be-ac95-488b-9e30-87f86c7d864a" providerId="ADAL" clId="{DFF09C3D-AA8E-4F19-8F8A-CE8170B72091}" dt="2024-04-30T14:17:54.390" v="881" actId="20577"/>
          <ac:spMkLst>
            <pc:docMk/>
            <pc:sldMk cId="3031721613" sldId="349"/>
            <ac:spMk id="12" creationId="{1D323CFB-E2D1-488F-8428-BEC63E7B3672}"/>
          </ac:spMkLst>
        </pc:spChg>
      </pc:sldChg>
      <pc:sldChg chg="addSp delSp modSp add del mod modAnim">
        <pc:chgData name="Alina F. Burlacu" userId="60d483be-ac95-488b-9e30-87f86c7d864a" providerId="ADAL" clId="{DFF09C3D-AA8E-4F19-8F8A-CE8170B72091}" dt="2024-04-29T18:25:00.864" v="816" actId="47"/>
        <pc:sldMkLst>
          <pc:docMk/>
          <pc:sldMk cId="2268315066" sldId="495"/>
        </pc:sldMkLst>
        <pc:spChg chg="add mod">
          <ac:chgData name="Alina F. Burlacu" userId="60d483be-ac95-488b-9e30-87f86c7d864a" providerId="ADAL" clId="{DFF09C3D-AA8E-4F19-8F8A-CE8170B72091}" dt="2024-04-29T18:24:53.392" v="813" actId="571"/>
          <ac:spMkLst>
            <pc:docMk/>
            <pc:sldMk cId="2268315066" sldId="495"/>
            <ac:spMk id="3" creationId="{9C48A932-4C22-5FF4-AE21-68271BE9DF71}"/>
          </ac:spMkLst>
        </pc:spChg>
        <pc:spChg chg="del">
          <ac:chgData name="Alina F. Burlacu" userId="60d483be-ac95-488b-9e30-87f86c7d864a" providerId="ADAL" clId="{DFF09C3D-AA8E-4F19-8F8A-CE8170B72091}" dt="2024-04-29T18:24:20.242" v="801" actId="478"/>
          <ac:spMkLst>
            <pc:docMk/>
            <pc:sldMk cId="2268315066" sldId="495"/>
            <ac:spMk id="4" creationId="{E4A4724C-C22F-03B6-5202-CEEE9C31276B}"/>
          </ac:spMkLst>
        </pc:spChg>
        <pc:spChg chg="del">
          <ac:chgData name="Alina F. Burlacu" userId="60d483be-ac95-488b-9e30-87f86c7d864a" providerId="ADAL" clId="{DFF09C3D-AA8E-4F19-8F8A-CE8170B72091}" dt="2024-04-29T18:24:22.798" v="802" actId="478"/>
          <ac:spMkLst>
            <pc:docMk/>
            <pc:sldMk cId="2268315066" sldId="495"/>
            <ac:spMk id="6" creationId="{00000000-0000-0000-0000-000000000000}"/>
          </ac:spMkLst>
        </pc:spChg>
        <pc:picChg chg="add mod">
          <ac:chgData name="Alina F. Burlacu" userId="60d483be-ac95-488b-9e30-87f86c7d864a" providerId="ADAL" clId="{DFF09C3D-AA8E-4F19-8F8A-CE8170B72091}" dt="2024-04-29T18:24:53.392" v="813" actId="571"/>
          <ac:picMkLst>
            <pc:docMk/>
            <pc:sldMk cId="2268315066" sldId="495"/>
            <ac:picMk id="7" creationId="{345A8193-0C06-8030-96DD-8EF41B189FE9}"/>
          </ac:picMkLst>
        </pc:picChg>
        <pc:picChg chg="add mod">
          <ac:chgData name="Alina F. Burlacu" userId="60d483be-ac95-488b-9e30-87f86c7d864a" providerId="ADAL" clId="{DFF09C3D-AA8E-4F19-8F8A-CE8170B72091}" dt="2024-04-29T18:24:53.392" v="813" actId="571"/>
          <ac:picMkLst>
            <pc:docMk/>
            <pc:sldMk cId="2268315066" sldId="495"/>
            <ac:picMk id="8" creationId="{6AC02B84-1FE1-48BD-0393-83298E45096E}"/>
          </ac:picMkLst>
        </pc:picChg>
        <pc:picChg chg="mod">
          <ac:chgData name="Alina F. Burlacu" userId="60d483be-ac95-488b-9e30-87f86c7d864a" providerId="ADAL" clId="{DFF09C3D-AA8E-4F19-8F8A-CE8170B72091}" dt="2024-04-29T18:24:49.472" v="811" actId="1076"/>
          <ac:picMkLst>
            <pc:docMk/>
            <pc:sldMk cId="2268315066" sldId="495"/>
            <ac:picMk id="9" creationId="{9476B0CC-D35A-5697-49AB-8B54742224D6}"/>
          </ac:picMkLst>
        </pc:picChg>
        <pc:picChg chg="mod">
          <ac:chgData name="Alina F. Burlacu" userId="60d483be-ac95-488b-9e30-87f86c7d864a" providerId="ADAL" clId="{DFF09C3D-AA8E-4F19-8F8A-CE8170B72091}" dt="2024-04-29T18:24:50.708" v="812" actId="1076"/>
          <ac:picMkLst>
            <pc:docMk/>
            <pc:sldMk cId="2268315066" sldId="495"/>
            <ac:picMk id="12" creationId="{98998485-2290-CC21-33DF-AD13E40BD74A}"/>
          </ac:picMkLst>
        </pc:picChg>
        <pc:picChg chg="add mod">
          <ac:chgData name="Alina F. Burlacu" userId="60d483be-ac95-488b-9e30-87f86c7d864a" providerId="ADAL" clId="{DFF09C3D-AA8E-4F19-8F8A-CE8170B72091}" dt="2024-04-29T18:24:53.392" v="813" actId="571"/>
          <ac:picMkLst>
            <pc:docMk/>
            <pc:sldMk cId="2268315066" sldId="495"/>
            <ac:picMk id="14" creationId="{32B3266F-15C8-4837-3FAC-BA07C0EB8009}"/>
          </ac:picMkLst>
        </pc:picChg>
      </pc:sldChg>
      <pc:sldChg chg="addSp modSp mod">
        <pc:chgData name="Alina F. Burlacu" userId="60d483be-ac95-488b-9e30-87f86c7d864a" providerId="ADAL" clId="{DFF09C3D-AA8E-4F19-8F8A-CE8170B72091}" dt="2024-04-29T18:18:54.900" v="793" actId="1076"/>
        <pc:sldMkLst>
          <pc:docMk/>
          <pc:sldMk cId="1327411278" sldId="1169"/>
        </pc:sldMkLst>
        <pc:spChg chg="add mod">
          <ac:chgData name="Alina F. Burlacu" userId="60d483be-ac95-488b-9e30-87f86c7d864a" providerId="ADAL" clId="{DFF09C3D-AA8E-4F19-8F8A-CE8170B72091}" dt="2024-04-29T18:18:46.685" v="790" actId="1076"/>
          <ac:spMkLst>
            <pc:docMk/>
            <pc:sldMk cId="1327411278" sldId="1169"/>
            <ac:spMk id="3" creationId="{EF217CCE-4009-71BB-0753-7C49743953FE}"/>
          </ac:spMkLst>
        </pc:spChg>
        <pc:spChg chg="mod">
          <ac:chgData name="Alina F. Burlacu" userId="60d483be-ac95-488b-9e30-87f86c7d864a" providerId="ADAL" clId="{DFF09C3D-AA8E-4F19-8F8A-CE8170B72091}" dt="2024-04-29T18:18:54.900" v="793" actId="1076"/>
          <ac:spMkLst>
            <pc:docMk/>
            <pc:sldMk cId="1327411278" sldId="1169"/>
            <ac:spMk id="7" creationId="{3D18794C-7BC0-48B0-B4C7-92003FB1D6BF}"/>
          </ac:spMkLst>
        </pc:spChg>
      </pc:sldChg>
      <pc:sldChg chg="addSp modSp del mod">
        <pc:chgData name="Alina F. Burlacu" userId="60d483be-ac95-488b-9e30-87f86c7d864a" providerId="ADAL" clId="{DFF09C3D-AA8E-4F19-8F8A-CE8170B72091}" dt="2024-04-29T18:15:54.118" v="687" actId="47"/>
        <pc:sldMkLst>
          <pc:docMk/>
          <pc:sldMk cId="4172880754" sldId="1170"/>
        </pc:sldMkLst>
        <pc:spChg chg="add mod">
          <ac:chgData name="Alina F. Burlacu" userId="60d483be-ac95-488b-9e30-87f86c7d864a" providerId="ADAL" clId="{DFF09C3D-AA8E-4F19-8F8A-CE8170B72091}" dt="2024-04-29T18:13:54.029" v="639" actId="1076"/>
          <ac:spMkLst>
            <pc:docMk/>
            <pc:sldMk cId="4172880754" sldId="1170"/>
            <ac:spMk id="2" creationId="{5AC94EE4-9283-83B1-58E9-ACBBC84D0345}"/>
          </ac:spMkLst>
        </pc:spChg>
        <pc:spChg chg="mod">
          <ac:chgData name="Alina F. Burlacu" userId="60d483be-ac95-488b-9e30-87f86c7d864a" providerId="ADAL" clId="{DFF09C3D-AA8E-4F19-8F8A-CE8170B72091}" dt="2024-04-29T18:07:10.428" v="533" actId="20577"/>
          <ac:spMkLst>
            <pc:docMk/>
            <pc:sldMk cId="4172880754" sldId="1170"/>
            <ac:spMk id="6" creationId="{CF9B70BD-704F-4843-A580-C660A75FBCA8}"/>
          </ac:spMkLst>
        </pc:spChg>
        <pc:spChg chg="mod">
          <ac:chgData name="Alina F. Burlacu" userId="60d483be-ac95-488b-9e30-87f86c7d864a" providerId="ADAL" clId="{DFF09C3D-AA8E-4F19-8F8A-CE8170B72091}" dt="2024-04-29T18:14:02.287" v="657" actId="20577"/>
          <ac:spMkLst>
            <pc:docMk/>
            <pc:sldMk cId="4172880754" sldId="1170"/>
            <ac:spMk id="7" creationId="{3D18794C-7BC0-48B0-B4C7-92003FB1D6BF}"/>
          </ac:spMkLst>
        </pc:spChg>
        <pc:spChg chg="mod">
          <ac:chgData name="Alina F. Burlacu" userId="60d483be-ac95-488b-9e30-87f86c7d864a" providerId="ADAL" clId="{DFF09C3D-AA8E-4F19-8F8A-CE8170B72091}" dt="2024-04-29T18:13:51.892" v="638" actId="1076"/>
          <ac:spMkLst>
            <pc:docMk/>
            <pc:sldMk cId="4172880754" sldId="1170"/>
            <ac:spMk id="10" creationId="{418D524C-8A9D-4D1F-8741-21FADCD3EDB7}"/>
          </ac:spMkLst>
        </pc:spChg>
      </pc:sldChg>
      <pc:sldChg chg="modSp mod ord">
        <pc:chgData name="Alina F. Burlacu" userId="60d483be-ac95-488b-9e30-87f86c7d864a" providerId="ADAL" clId="{DFF09C3D-AA8E-4F19-8F8A-CE8170B72091}" dt="2024-04-29T18:14:17.512" v="686" actId="20577"/>
        <pc:sldMkLst>
          <pc:docMk/>
          <pc:sldMk cId="688036702" sldId="1171"/>
        </pc:sldMkLst>
        <pc:spChg chg="mod">
          <ac:chgData name="Alina F. Burlacu" userId="60d483be-ac95-488b-9e30-87f86c7d864a" providerId="ADAL" clId="{DFF09C3D-AA8E-4F19-8F8A-CE8170B72091}" dt="2024-04-29T18:14:17.512" v="686" actId="20577"/>
          <ac:spMkLst>
            <pc:docMk/>
            <pc:sldMk cId="688036702" sldId="1171"/>
            <ac:spMk id="7" creationId="{3D18794C-7BC0-48B0-B4C7-92003FB1D6BF}"/>
          </ac:spMkLst>
        </pc:spChg>
      </pc:sldChg>
      <pc:sldChg chg="addSp modSp mod modAnim">
        <pc:chgData name="Alina F. Burlacu" userId="60d483be-ac95-488b-9e30-87f86c7d864a" providerId="ADAL" clId="{DFF09C3D-AA8E-4F19-8F8A-CE8170B72091}" dt="2024-04-29T18:17:52.567" v="787" actId="1076"/>
        <pc:sldMkLst>
          <pc:docMk/>
          <pc:sldMk cId="4056613354" sldId="1172"/>
        </pc:sldMkLst>
        <pc:spChg chg="mod">
          <ac:chgData name="Alina F. Burlacu" userId="60d483be-ac95-488b-9e30-87f86c7d864a" providerId="ADAL" clId="{DFF09C3D-AA8E-4F19-8F8A-CE8170B72091}" dt="2024-04-29T16:58:48.840" v="448" actId="20577"/>
          <ac:spMkLst>
            <pc:docMk/>
            <pc:sldMk cId="4056613354" sldId="1172"/>
            <ac:spMk id="7" creationId="{3D18794C-7BC0-48B0-B4C7-92003FB1D6BF}"/>
          </ac:spMkLst>
        </pc:spChg>
        <pc:picChg chg="add mod">
          <ac:chgData name="Alina F. Burlacu" userId="60d483be-ac95-488b-9e30-87f86c7d864a" providerId="ADAL" clId="{DFF09C3D-AA8E-4F19-8F8A-CE8170B72091}" dt="2024-04-29T18:17:52.567" v="787" actId="1076"/>
          <ac:picMkLst>
            <pc:docMk/>
            <pc:sldMk cId="4056613354" sldId="1172"/>
            <ac:picMk id="2" creationId="{5083CA32-3B76-1398-4128-3D99C1708C6F}"/>
          </ac:picMkLst>
        </pc:picChg>
        <pc:picChg chg="mod">
          <ac:chgData name="Alina F. Burlacu" userId="60d483be-ac95-488b-9e30-87f86c7d864a" providerId="ADAL" clId="{DFF09C3D-AA8E-4F19-8F8A-CE8170B72091}" dt="2024-04-29T18:17:51.340" v="786" actId="1076"/>
          <ac:picMkLst>
            <pc:docMk/>
            <pc:sldMk cId="4056613354" sldId="1172"/>
            <ac:picMk id="10" creationId="{DC1CB753-9564-4928-8B90-C15120190E88}"/>
          </ac:picMkLst>
        </pc:picChg>
        <pc:picChg chg="mod">
          <ac:chgData name="Alina F. Burlacu" userId="60d483be-ac95-488b-9e30-87f86c7d864a" providerId="ADAL" clId="{DFF09C3D-AA8E-4F19-8F8A-CE8170B72091}" dt="2024-04-29T18:17:35.990" v="777" actId="14100"/>
          <ac:picMkLst>
            <pc:docMk/>
            <pc:sldMk cId="4056613354" sldId="1172"/>
            <ac:picMk id="11" creationId="{CE9469BC-4CBB-480B-98D8-814EB9F9AD45}"/>
          </ac:picMkLst>
        </pc:picChg>
      </pc:sldChg>
      <pc:sldChg chg="modSp">
        <pc:chgData name="Alina F. Burlacu" userId="60d483be-ac95-488b-9e30-87f86c7d864a" providerId="ADAL" clId="{DFF09C3D-AA8E-4F19-8F8A-CE8170B72091}" dt="2024-04-29T17:58:44.484" v="468" actId="1076"/>
        <pc:sldMkLst>
          <pc:docMk/>
          <pc:sldMk cId="759461960" sldId="1174"/>
        </pc:sldMkLst>
        <pc:picChg chg="mod">
          <ac:chgData name="Alina F. Burlacu" userId="60d483be-ac95-488b-9e30-87f86c7d864a" providerId="ADAL" clId="{DFF09C3D-AA8E-4F19-8F8A-CE8170B72091}" dt="2024-04-29T17:58:44.484" v="468" actId="1076"/>
          <ac:picMkLst>
            <pc:docMk/>
            <pc:sldMk cId="759461960" sldId="1174"/>
            <ac:picMk id="12" creationId="{1D1DA13E-3B4B-473E-AF54-54B7408B27FB}"/>
          </ac:picMkLst>
        </pc:picChg>
      </pc:sldChg>
      <pc:sldChg chg="modSp mod">
        <pc:chgData name="Alina F. Burlacu" userId="60d483be-ac95-488b-9e30-87f86c7d864a" providerId="ADAL" clId="{DFF09C3D-AA8E-4F19-8F8A-CE8170B72091}" dt="2024-04-29T16:51:40.256" v="364" actId="1076"/>
        <pc:sldMkLst>
          <pc:docMk/>
          <pc:sldMk cId="3937650869" sldId="1176"/>
        </pc:sldMkLst>
        <pc:spChg chg="mod">
          <ac:chgData name="Alina F. Burlacu" userId="60d483be-ac95-488b-9e30-87f86c7d864a" providerId="ADAL" clId="{DFF09C3D-AA8E-4F19-8F8A-CE8170B72091}" dt="2024-04-29T16:51:33.303" v="362" actId="20577"/>
          <ac:spMkLst>
            <pc:docMk/>
            <pc:sldMk cId="3937650869" sldId="1176"/>
            <ac:spMk id="7" creationId="{3D18794C-7BC0-48B0-B4C7-92003FB1D6BF}"/>
          </ac:spMkLst>
        </pc:spChg>
        <pc:picChg chg="mod">
          <ac:chgData name="Alina F. Burlacu" userId="60d483be-ac95-488b-9e30-87f86c7d864a" providerId="ADAL" clId="{DFF09C3D-AA8E-4F19-8F8A-CE8170B72091}" dt="2024-04-29T16:51:38.955" v="363" actId="14100"/>
          <ac:picMkLst>
            <pc:docMk/>
            <pc:sldMk cId="3937650869" sldId="1176"/>
            <ac:picMk id="3" creationId="{2C909B62-B498-4A65-AFFF-B30313A24047}"/>
          </ac:picMkLst>
        </pc:picChg>
        <pc:picChg chg="mod">
          <ac:chgData name="Alina F. Burlacu" userId="60d483be-ac95-488b-9e30-87f86c7d864a" providerId="ADAL" clId="{DFF09C3D-AA8E-4F19-8F8A-CE8170B72091}" dt="2024-04-29T16:51:40.256" v="364" actId="1076"/>
          <ac:picMkLst>
            <pc:docMk/>
            <pc:sldMk cId="3937650869" sldId="1176"/>
            <ac:picMk id="10" creationId="{200259E6-56B2-4BD9-8262-3734728143F0}"/>
          </ac:picMkLst>
        </pc:picChg>
      </pc:sldChg>
      <pc:sldChg chg="addSp modSp mod modAnim">
        <pc:chgData name="Alina F. Burlacu" userId="60d483be-ac95-488b-9e30-87f86c7d864a" providerId="ADAL" clId="{DFF09C3D-AA8E-4F19-8F8A-CE8170B72091}" dt="2024-04-29T18:19:27.749" v="799" actId="14100"/>
        <pc:sldMkLst>
          <pc:docMk/>
          <pc:sldMk cId="3089873032" sldId="1178"/>
        </pc:sldMkLst>
        <pc:spChg chg="mod">
          <ac:chgData name="Alina F. Burlacu" userId="60d483be-ac95-488b-9e30-87f86c7d864a" providerId="ADAL" clId="{DFF09C3D-AA8E-4F19-8F8A-CE8170B72091}" dt="2024-04-29T18:07:21.046" v="545" actId="20577"/>
          <ac:spMkLst>
            <pc:docMk/>
            <pc:sldMk cId="3089873032" sldId="1178"/>
            <ac:spMk id="6" creationId="{CF9B70BD-704F-4843-A580-C660A75FBCA8}"/>
          </ac:spMkLst>
        </pc:spChg>
        <pc:spChg chg="mod">
          <ac:chgData name="Alina F. Burlacu" userId="60d483be-ac95-488b-9e30-87f86c7d864a" providerId="ADAL" clId="{DFF09C3D-AA8E-4F19-8F8A-CE8170B72091}" dt="2024-04-29T18:19:19.425" v="794" actId="14100"/>
          <ac:spMkLst>
            <pc:docMk/>
            <pc:sldMk cId="3089873032" sldId="1178"/>
            <ac:spMk id="7" creationId="{3D18794C-7BC0-48B0-B4C7-92003FB1D6BF}"/>
          </ac:spMkLst>
        </pc:spChg>
        <pc:picChg chg="add mod">
          <ac:chgData name="Alina F. Burlacu" userId="60d483be-ac95-488b-9e30-87f86c7d864a" providerId="ADAL" clId="{DFF09C3D-AA8E-4F19-8F8A-CE8170B72091}" dt="2024-04-29T18:19:27.749" v="799" actId="14100"/>
          <ac:picMkLst>
            <pc:docMk/>
            <pc:sldMk cId="3089873032" sldId="1178"/>
            <ac:picMk id="2" creationId="{AF06371B-5779-6A82-A216-E6A9EF992BC7}"/>
          </ac:picMkLst>
        </pc:picChg>
      </pc:sldChg>
      <pc:sldChg chg="addSp modSp mod">
        <pc:chgData name="Alina F. Burlacu" userId="60d483be-ac95-488b-9e30-87f86c7d864a" providerId="ADAL" clId="{DFF09C3D-AA8E-4F19-8F8A-CE8170B72091}" dt="2024-04-29T18:17:15.996" v="775" actId="1038"/>
        <pc:sldMkLst>
          <pc:docMk/>
          <pc:sldMk cId="2563210008" sldId="1179"/>
        </pc:sldMkLst>
        <pc:spChg chg="mod">
          <ac:chgData name="Alina F. Burlacu" userId="60d483be-ac95-488b-9e30-87f86c7d864a" providerId="ADAL" clId="{DFF09C3D-AA8E-4F19-8F8A-CE8170B72091}" dt="2024-04-29T18:06:34.490" v="480" actId="6549"/>
          <ac:spMkLst>
            <pc:docMk/>
            <pc:sldMk cId="2563210008" sldId="1179"/>
            <ac:spMk id="6" creationId="{CF9B70BD-704F-4843-A580-C660A75FBCA8}"/>
          </ac:spMkLst>
        </pc:spChg>
        <pc:spChg chg="mod">
          <ac:chgData name="Alina F. Burlacu" userId="60d483be-ac95-488b-9e30-87f86c7d864a" providerId="ADAL" clId="{DFF09C3D-AA8E-4F19-8F8A-CE8170B72091}" dt="2024-04-29T18:06:48.301" v="519" actId="6549"/>
          <ac:spMkLst>
            <pc:docMk/>
            <pc:sldMk cId="2563210008" sldId="1179"/>
            <ac:spMk id="7" creationId="{3D18794C-7BC0-48B0-B4C7-92003FB1D6BF}"/>
          </ac:spMkLst>
        </pc:spChg>
        <pc:picChg chg="add mod">
          <ac:chgData name="Alina F. Burlacu" userId="60d483be-ac95-488b-9e30-87f86c7d864a" providerId="ADAL" clId="{DFF09C3D-AA8E-4F19-8F8A-CE8170B72091}" dt="2024-04-29T18:17:15.996" v="775" actId="1038"/>
          <ac:picMkLst>
            <pc:docMk/>
            <pc:sldMk cId="2563210008" sldId="1179"/>
            <ac:picMk id="2" creationId="{414515DE-8956-E673-CAF6-6FA94AA14986}"/>
          </ac:picMkLst>
        </pc:picChg>
        <pc:picChg chg="mod">
          <ac:chgData name="Alina F. Burlacu" userId="60d483be-ac95-488b-9e30-87f86c7d864a" providerId="ADAL" clId="{DFF09C3D-AA8E-4F19-8F8A-CE8170B72091}" dt="2024-04-29T18:17:15.996" v="775" actId="1038"/>
          <ac:picMkLst>
            <pc:docMk/>
            <pc:sldMk cId="2563210008" sldId="1179"/>
            <ac:picMk id="10" creationId="{77757393-ABF1-47C6-A606-ADAA2703F47B}"/>
          </ac:picMkLst>
        </pc:picChg>
        <pc:picChg chg="mod">
          <ac:chgData name="Alina F. Burlacu" userId="60d483be-ac95-488b-9e30-87f86c7d864a" providerId="ADAL" clId="{DFF09C3D-AA8E-4F19-8F8A-CE8170B72091}" dt="2024-04-29T18:17:15.996" v="775" actId="1038"/>
          <ac:picMkLst>
            <pc:docMk/>
            <pc:sldMk cId="2563210008" sldId="1179"/>
            <ac:picMk id="11" creationId="{F304C065-5519-4422-A424-16F7B6822B6C}"/>
          </ac:picMkLst>
        </pc:picChg>
        <pc:picChg chg="mod">
          <ac:chgData name="Alina F. Burlacu" userId="60d483be-ac95-488b-9e30-87f86c7d864a" providerId="ADAL" clId="{DFF09C3D-AA8E-4F19-8F8A-CE8170B72091}" dt="2024-04-29T18:17:15.996" v="775" actId="1038"/>
          <ac:picMkLst>
            <pc:docMk/>
            <pc:sldMk cId="2563210008" sldId="1179"/>
            <ac:picMk id="12" creationId="{289B058A-CEA2-44E9-A941-69ACBA00944C}"/>
          </ac:picMkLst>
        </pc:picChg>
      </pc:sldChg>
      <pc:sldChg chg="modSp mod ord">
        <pc:chgData name="Alina F. Burlacu" userId="60d483be-ac95-488b-9e30-87f86c7d864a" providerId="ADAL" clId="{DFF09C3D-AA8E-4F19-8F8A-CE8170B72091}" dt="2024-04-30T14:27:04.670" v="894"/>
        <pc:sldMkLst>
          <pc:docMk/>
          <pc:sldMk cId="3837367626" sldId="4809"/>
        </pc:sldMkLst>
        <pc:spChg chg="mod">
          <ac:chgData name="Alina F. Burlacu" userId="60d483be-ac95-488b-9e30-87f86c7d864a" providerId="ADAL" clId="{DFF09C3D-AA8E-4F19-8F8A-CE8170B72091}" dt="2024-04-29T18:31:36.170" v="880" actId="20577"/>
          <ac:spMkLst>
            <pc:docMk/>
            <pc:sldMk cId="3837367626" sldId="4809"/>
            <ac:spMk id="13" creationId="{856F55CF-B766-461D-8478-25DB3D8AF260}"/>
          </ac:spMkLst>
        </pc:spChg>
      </pc:sldChg>
      <pc:sldChg chg="addSp delSp modSp add mod">
        <pc:chgData name="Alina F. Burlacu" userId="60d483be-ac95-488b-9e30-87f86c7d864a" providerId="ADAL" clId="{DFF09C3D-AA8E-4F19-8F8A-CE8170B72091}" dt="2024-04-29T16:47:11.781" v="269" actId="1076"/>
        <pc:sldMkLst>
          <pc:docMk/>
          <pc:sldMk cId="2617179939" sldId="4811"/>
        </pc:sldMkLst>
        <pc:spChg chg="add mod">
          <ac:chgData name="Alina F. Burlacu" userId="60d483be-ac95-488b-9e30-87f86c7d864a" providerId="ADAL" clId="{DFF09C3D-AA8E-4F19-8F8A-CE8170B72091}" dt="2024-04-29T16:46:29.200" v="189" actId="1076"/>
          <ac:spMkLst>
            <pc:docMk/>
            <pc:sldMk cId="2617179939" sldId="4811"/>
            <ac:spMk id="2" creationId="{E7D13B11-1C54-7AF5-F2F8-6C7DBDD1625E}"/>
          </ac:spMkLst>
        </pc:spChg>
        <pc:spChg chg="add del mod">
          <ac:chgData name="Alina F. Burlacu" userId="60d483be-ac95-488b-9e30-87f86c7d864a" providerId="ADAL" clId="{DFF09C3D-AA8E-4F19-8F8A-CE8170B72091}" dt="2024-04-29T16:46:23.416" v="182" actId="478"/>
          <ac:spMkLst>
            <pc:docMk/>
            <pc:sldMk cId="2617179939" sldId="4811"/>
            <ac:spMk id="4" creationId="{CD6BAE26-D0DC-F0D1-498C-4D2245B0B81F}"/>
          </ac:spMkLst>
        </pc:spChg>
        <pc:spChg chg="mod">
          <ac:chgData name="Alina F. Burlacu" userId="60d483be-ac95-488b-9e30-87f86c7d864a" providerId="ADAL" clId="{DFF09C3D-AA8E-4F19-8F8A-CE8170B72091}" dt="2024-04-29T16:44:56.454" v="92" actId="20577"/>
          <ac:spMkLst>
            <pc:docMk/>
            <pc:sldMk cId="2617179939" sldId="4811"/>
            <ac:spMk id="6" creationId="{CF9B70BD-704F-4843-A580-C660A75FBCA8}"/>
          </ac:spMkLst>
        </pc:spChg>
        <pc:spChg chg="del">
          <ac:chgData name="Alina F. Burlacu" userId="60d483be-ac95-488b-9e30-87f86c7d864a" providerId="ADAL" clId="{DFF09C3D-AA8E-4F19-8F8A-CE8170B72091}" dt="2024-04-29T16:44:19.028" v="35" actId="478"/>
          <ac:spMkLst>
            <pc:docMk/>
            <pc:sldMk cId="2617179939" sldId="4811"/>
            <ac:spMk id="7" creationId="{3D18794C-7BC0-48B0-B4C7-92003FB1D6BF}"/>
          </ac:spMkLst>
        </pc:spChg>
        <pc:spChg chg="del">
          <ac:chgData name="Alina F. Burlacu" userId="60d483be-ac95-488b-9e30-87f86c7d864a" providerId="ADAL" clId="{DFF09C3D-AA8E-4F19-8F8A-CE8170B72091}" dt="2024-04-29T16:44:18.158" v="34" actId="478"/>
          <ac:spMkLst>
            <pc:docMk/>
            <pc:sldMk cId="2617179939" sldId="4811"/>
            <ac:spMk id="9" creationId="{73FE8D75-A829-44A4-96B6-573C541AD246}"/>
          </ac:spMkLst>
        </pc:spChg>
        <pc:spChg chg="add mod">
          <ac:chgData name="Alina F. Burlacu" userId="60d483be-ac95-488b-9e30-87f86c7d864a" providerId="ADAL" clId="{DFF09C3D-AA8E-4F19-8F8A-CE8170B72091}" dt="2024-04-29T16:46:48.369" v="237" actId="20577"/>
          <ac:spMkLst>
            <pc:docMk/>
            <pc:sldMk cId="2617179939" sldId="4811"/>
            <ac:spMk id="11" creationId="{58020110-7293-1A46-C476-4AB815C44DFE}"/>
          </ac:spMkLst>
        </pc:spChg>
        <pc:spChg chg="add mod">
          <ac:chgData name="Alina F. Burlacu" userId="60d483be-ac95-488b-9e30-87f86c7d864a" providerId="ADAL" clId="{DFF09C3D-AA8E-4F19-8F8A-CE8170B72091}" dt="2024-04-29T16:46:42.492" v="218" actId="1036"/>
          <ac:spMkLst>
            <pc:docMk/>
            <pc:sldMk cId="2617179939" sldId="4811"/>
            <ac:spMk id="13" creationId="{DA90523E-29FE-EFDE-0F6E-DC5CA08B948D}"/>
          </ac:spMkLst>
        </pc:spChg>
        <pc:spChg chg="add mod">
          <ac:chgData name="Alina F. Burlacu" userId="60d483be-ac95-488b-9e30-87f86c7d864a" providerId="ADAL" clId="{DFF09C3D-AA8E-4F19-8F8A-CE8170B72091}" dt="2024-04-29T16:47:04.594" v="267" actId="1035"/>
          <ac:spMkLst>
            <pc:docMk/>
            <pc:sldMk cId="2617179939" sldId="4811"/>
            <ac:spMk id="14" creationId="{1DB2CEB6-4627-465D-55E6-2A57B5498B3C}"/>
          </ac:spMkLst>
        </pc:spChg>
        <pc:spChg chg="add mod">
          <ac:chgData name="Alina F. Burlacu" userId="60d483be-ac95-488b-9e30-87f86c7d864a" providerId="ADAL" clId="{DFF09C3D-AA8E-4F19-8F8A-CE8170B72091}" dt="2024-04-29T16:47:11.781" v="269" actId="1076"/>
          <ac:spMkLst>
            <pc:docMk/>
            <pc:sldMk cId="2617179939" sldId="4811"/>
            <ac:spMk id="19" creationId="{31C7AC9B-CC17-DD6A-AF9A-6147A56E390A}"/>
          </ac:spMkLst>
        </pc:spChg>
        <pc:picChg chg="del">
          <ac:chgData name="Alina F. Burlacu" userId="60d483be-ac95-488b-9e30-87f86c7d864a" providerId="ADAL" clId="{DFF09C3D-AA8E-4F19-8F8A-CE8170B72091}" dt="2024-04-29T16:44:17.114" v="32" actId="478"/>
          <ac:picMkLst>
            <pc:docMk/>
            <pc:sldMk cId="2617179939" sldId="4811"/>
            <ac:picMk id="3" creationId="{2C909B62-B498-4A65-AFFF-B30313A24047}"/>
          </ac:picMkLst>
        </pc:picChg>
        <pc:picChg chg="del">
          <ac:chgData name="Alina F. Burlacu" userId="60d483be-ac95-488b-9e30-87f86c7d864a" providerId="ADAL" clId="{DFF09C3D-AA8E-4F19-8F8A-CE8170B72091}" dt="2024-04-29T16:44:19.810" v="36" actId="478"/>
          <ac:picMkLst>
            <pc:docMk/>
            <pc:sldMk cId="2617179939" sldId="4811"/>
            <ac:picMk id="5" creationId="{C05B5F59-324D-45CB-8D8A-757C90C8AEC5}"/>
          </ac:picMkLst>
        </pc:picChg>
        <pc:picChg chg="del">
          <ac:chgData name="Alina F. Burlacu" userId="60d483be-ac95-488b-9e30-87f86c7d864a" providerId="ADAL" clId="{DFF09C3D-AA8E-4F19-8F8A-CE8170B72091}" dt="2024-04-29T16:44:17.625" v="33" actId="478"/>
          <ac:picMkLst>
            <pc:docMk/>
            <pc:sldMk cId="2617179939" sldId="4811"/>
            <ac:picMk id="10" creationId="{200259E6-56B2-4BD9-8262-3734728143F0}"/>
          </ac:picMkLst>
        </pc:picChg>
        <pc:picChg chg="add mod">
          <ac:chgData name="Alina F. Burlacu" userId="60d483be-ac95-488b-9e30-87f86c7d864a" providerId="ADAL" clId="{DFF09C3D-AA8E-4F19-8F8A-CE8170B72091}" dt="2024-04-29T16:46:42.492" v="218" actId="1036"/>
          <ac:picMkLst>
            <pc:docMk/>
            <pc:sldMk cId="2617179939" sldId="4811"/>
            <ac:picMk id="12" creationId="{6597C34A-EFFE-CF2A-8ED2-674D2B806C6A}"/>
          </ac:picMkLst>
        </pc:picChg>
        <pc:picChg chg="add mod">
          <ac:chgData name="Alina F. Burlacu" userId="60d483be-ac95-488b-9e30-87f86c7d864a" providerId="ADAL" clId="{DFF09C3D-AA8E-4F19-8F8A-CE8170B72091}" dt="2024-04-29T16:46:42.492" v="218" actId="1036"/>
          <ac:picMkLst>
            <pc:docMk/>
            <pc:sldMk cId="2617179939" sldId="4811"/>
            <ac:picMk id="15" creationId="{B412D1DB-3A3E-C6A1-C22F-B878919722BE}"/>
          </ac:picMkLst>
        </pc:picChg>
        <pc:picChg chg="add mod">
          <ac:chgData name="Alina F. Burlacu" userId="60d483be-ac95-488b-9e30-87f86c7d864a" providerId="ADAL" clId="{DFF09C3D-AA8E-4F19-8F8A-CE8170B72091}" dt="2024-04-29T16:46:42.492" v="218" actId="1036"/>
          <ac:picMkLst>
            <pc:docMk/>
            <pc:sldMk cId="2617179939" sldId="4811"/>
            <ac:picMk id="16" creationId="{E251246B-7114-AA49-4A8B-848ED627AAAC}"/>
          </ac:picMkLst>
        </pc:picChg>
        <pc:picChg chg="add mod">
          <ac:chgData name="Alina F. Burlacu" userId="60d483be-ac95-488b-9e30-87f86c7d864a" providerId="ADAL" clId="{DFF09C3D-AA8E-4F19-8F8A-CE8170B72091}" dt="2024-04-29T16:46:42.492" v="218" actId="1036"/>
          <ac:picMkLst>
            <pc:docMk/>
            <pc:sldMk cId="2617179939" sldId="4811"/>
            <ac:picMk id="17" creationId="{1FDC6DE9-9E71-37C5-98D3-D3AF5FF229F0}"/>
          </ac:picMkLst>
        </pc:picChg>
      </pc:sldChg>
      <pc:sldChg chg="add del">
        <pc:chgData name="Alina F. Burlacu" userId="60d483be-ac95-488b-9e30-87f86c7d864a" providerId="ADAL" clId="{DFF09C3D-AA8E-4F19-8F8A-CE8170B72091}" dt="2024-04-29T16:45:00.683" v="94" actId="47"/>
        <pc:sldMkLst>
          <pc:docMk/>
          <pc:sldMk cId="1250491828" sldId="4812"/>
        </pc:sldMkLst>
      </pc:sldChg>
      <pc:sldChg chg="addSp delSp modSp add mod">
        <pc:chgData name="Alina F. Burlacu" userId="60d483be-ac95-488b-9e30-87f86c7d864a" providerId="ADAL" clId="{DFF09C3D-AA8E-4F19-8F8A-CE8170B72091}" dt="2024-04-29T16:53:52.032" v="376" actId="1076"/>
        <pc:sldMkLst>
          <pc:docMk/>
          <pc:sldMk cId="3721785791" sldId="4813"/>
        </pc:sldMkLst>
        <pc:spChg chg="add mod">
          <ac:chgData name="Alina F. Burlacu" userId="60d483be-ac95-488b-9e30-87f86c7d864a" providerId="ADAL" clId="{DFF09C3D-AA8E-4F19-8F8A-CE8170B72091}" dt="2024-04-29T16:47:19.100" v="270"/>
          <ac:spMkLst>
            <pc:docMk/>
            <pc:sldMk cId="3721785791" sldId="4813"/>
            <ac:spMk id="2" creationId="{611A6E49-3D68-C6EB-49F2-893D9AFC2DAB}"/>
          </ac:spMkLst>
        </pc:spChg>
        <pc:spChg chg="add mod">
          <ac:chgData name="Alina F. Burlacu" userId="60d483be-ac95-488b-9e30-87f86c7d864a" providerId="ADAL" clId="{DFF09C3D-AA8E-4F19-8F8A-CE8170B72091}" dt="2024-04-29T16:47:33.304" v="272"/>
          <ac:spMkLst>
            <pc:docMk/>
            <pc:sldMk cId="3721785791" sldId="4813"/>
            <ac:spMk id="3" creationId="{4CA78F63-DFE0-8D35-0F31-1374DFB93E68}"/>
          </ac:spMkLst>
        </pc:spChg>
        <pc:spChg chg="add mod">
          <ac:chgData name="Alina F. Burlacu" userId="60d483be-ac95-488b-9e30-87f86c7d864a" providerId="ADAL" clId="{DFF09C3D-AA8E-4F19-8F8A-CE8170B72091}" dt="2024-04-29T16:48:03.779" v="275" actId="1076"/>
          <ac:spMkLst>
            <pc:docMk/>
            <pc:sldMk cId="3721785791" sldId="4813"/>
            <ac:spMk id="4" creationId="{5E0DAD99-75BF-C817-9286-BCD4C661512E}"/>
          </ac:spMkLst>
        </pc:spChg>
        <pc:spChg chg="add mod">
          <ac:chgData name="Alina F. Burlacu" userId="60d483be-ac95-488b-9e30-87f86c7d864a" providerId="ADAL" clId="{DFF09C3D-AA8E-4F19-8F8A-CE8170B72091}" dt="2024-04-29T16:48:03.779" v="275" actId="1076"/>
          <ac:spMkLst>
            <pc:docMk/>
            <pc:sldMk cId="3721785791" sldId="4813"/>
            <ac:spMk id="11" creationId="{EB857A12-6B5C-030F-E60D-0F37F870B29E}"/>
          </ac:spMkLst>
        </pc:spChg>
        <pc:spChg chg="add mod">
          <ac:chgData name="Alina F. Burlacu" userId="60d483be-ac95-488b-9e30-87f86c7d864a" providerId="ADAL" clId="{DFF09C3D-AA8E-4F19-8F8A-CE8170B72091}" dt="2024-04-29T16:53:52.032" v="376" actId="1076"/>
          <ac:spMkLst>
            <pc:docMk/>
            <pc:sldMk cId="3721785791" sldId="4813"/>
            <ac:spMk id="13" creationId="{CDCA72D0-4E4F-8264-9498-78BE0AA22D7D}"/>
          </ac:spMkLst>
        </pc:spChg>
        <pc:spChg chg="add mod">
          <ac:chgData name="Alina F. Burlacu" userId="60d483be-ac95-488b-9e30-87f86c7d864a" providerId="ADAL" clId="{DFF09C3D-AA8E-4F19-8F8A-CE8170B72091}" dt="2024-04-29T16:53:49.231" v="375" actId="1076"/>
          <ac:spMkLst>
            <pc:docMk/>
            <pc:sldMk cId="3721785791" sldId="4813"/>
            <ac:spMk id="14" creationId="{078296E3-1C1D-B58C-6D95-AC9644663B7B}"/>
          </ac:spMkLst>
        </pc:spChg>
        <pc:picChg chg="add mod">
          <ac:chgData name="Alina F. Burlacu" userId="60d483be-ac95-488b-9e30-87f86c7d864a" providerId="ADAL" clId="{DFF09C3D-AA8E-4F19-8F8A-CE8170B72091}" dt="2024-04-29T16:53:14.682" v="368" actId="14100"/>
          <ac:picMkLst>
            <pc:docMk/>
            <pc:sldMk cId="3721785791" sldId="4813"/>
            <ac:picMk id="5" creationId="{8295B708-A407-FCC4-8F9A-99D0CD3BD0B8}"/>
          </ac:picMkLst>
        </pc:picChg>
        <pc:picChg chg="add mod">
          <ac:chgData name="Alina F. Burlacu" userId="60d483be-ac95-488b-9e30-87f86c7d864a" providerId="ADAL" clId="{DFF09C3D-AA8E-4F19-8F8A-CE8170B72091}" dt="2024-04-29T16:48:36.652" v="289" actId="1035"/>
          <ac:picMkLst>
            <pc:docMk/>
            <pc:sldMk cId="3721785791" sldId="4813"/>
            <ac:picMk id="7" creationId="{D478C9D9-1D4B-BB93-3771-82F623B79213}"/>
          </ac:picMkLst>
        </pc:picChg>
        <pc:picChg chg="add mod">
          <ac:chgData name="Alina F. Burlacu" userId="60d483be-ac95-488b-9e30-87f86c7d864a" providerId="ADAL" clId="{DFF09C3D-AA8E-4F19-8F8A-CE8170B72091}" dt="2024-04-29T16:53:36.259" v="372" actId="14100"/>
          <ac:picMkLst>
            <pc:docMk/>
            <pc:sldMk cId="3721785791" sldId="4813"/>
            <ac:picMk id="9" creationId="{3A442C8B-3529-C8F6-F1B7-BD10DC00DC86}"/>
          </ac:picMkLst>
        </pc:picChg>
        <pc:picChg chg="add mod">
          <ac:chgData name="Alina F. Burlacu" userId="60d483be-ac95-488b-9e30-87f86c7d864a" providerId="ADAL" clId="{DFF09C3D-AA8E-4F19-8F8A-CE8170B72091}" dt="2024-04-29T16:53:17.634" v="370" actId="14100"/>
          <ac:picMkLst>
            <pc:docMk/>
            <pc:sldMk cId="3721785791" sldId="4813"/>
            <ac:picMk id="10" creationId="{E6192893-5E99-017B-06C6-299D3F3CBEED}"/>
          </ac:picMkLst>
        </pc:picChg>
        <pc:picChg chg="add del mod">
          <ac:chgData name="Alina F. Burlacu" userId="60d483be-ac95-488b-9e30-87f86c7d864a" providerId="ADAL" clId="{DFF09C3D-AA8E-4F19-8F8A-CE8170B72091}" dt="2024-04-29T16:48:39.951" v="290" actId="478"/>
          <ac:picMkLst>
            <pc:docMk/>
            <pc:sldMk cId="3721785791" sldId="4813"/>
            <ac:picMk id="12" creationId="{436E2677-0244-D936-E8C9-7CB5D65D8D06}"/>
          </ac:picMkLst>
        </pc:picChg>
      </pc:sldChg>
      <pc:sldChg chg="addSp modSp add mod">
        <pc:chgData name="Alina F. Burlacu" userId="60d483be-ac95-488b-9e30-87f86c7d864a" providerId="ADAL" clId="{DFF09C3D-AA8E-4F19-8F8A-CE8170B72091}" dt="2024-04-29T16:54:17.460" v="383" actId="1076"/>
        <pc:sldMkLst>
          <pc:docMk/>
          <pc:sldMk cId="681314968" sldId="4814"/>
        </pc:sldMkLst>
        <pc:spChg chg="add mod">
          <ac:chgData name="Alina F. Burlacu" userId="60d483be-ac95-488b-9e30-87f86c7d864a" providerId="ADAL" clId="{DFF09C3D-AA8E-4F19-8F8A-CE8170B72091}" dt="2024-04-29T16:54:03.415" v="379" actId="1076"/>
          <ac:spMkLst>
            <pc:docMk/>
            <pc:sldMk cId="681314968" sldId="4814"/>
            <ac:spMk id="4" creationId="{95028C67-8192-8E91-E387-47CC24BE4178}"/>
          </ac:spMkLst>
        </pc:spChg>
        <pc:spChg chg="add mod">
          <ac:chgData name="Alina F. Burlacu" userId="60d483be-ac95-488b-9e30-87f86c7d864a" providerId="ADAL" clId="{DFF09C3D-AA8E-4F19-8F8A-CE8170B72091}" dt="2024-04-29T16:54:15.044" v="382" actId="1076"/>
          <ac:spMkLst>
            <pc:docMk/>
            <pc:sldMk cId="681314968" sldId="4814"/>
            <ac:spMk id="9" creationId="{4CED50AE-51DB-BD25-385A-57961B31D92E}"/>
          </ac:spMkLst>
        </pc:spChg>
        <pc:spChg chg="add mod">
          <ac:chgData name="Alina F. Burlacu" userId="60d483be-ac95-488b-9e30-87f86c7d864a" providerId="ADAL" clId="{DFF09C3D-AA8E-4F19-8F8A-CE8170B72091}" dt="2024-04-29T16:54:17.460" v="383" actId="1076"/>
          <ac:spMkLst>
            <pc:docMk/>
            <pc:sldMk cId="681314968" sldId="4814"/>
            <ac:spMk id="10" creationId="{B13ACA24-BA28-6497-2674-EC16C50497C2}"/>
          </ac:spMkLst>
        </pc:spChg>
        <pc:picChg chg="add mod">
          <ac:chgData name="Alina F. Burlacu" userId="60d483be-ac95-488b-9e30-87f86c7d864a" providerId="ADAL" clId="{DFF09C3D-AA8E-4F19-8F8A-CE8170B72091}" dt="2024-04-29T16:54:03.415" v="379" actId="1076"/>
          <ac:picMkLst>
            <pc:docMk/>
            <pc:sldMk cId="681314968" sldId="4814"/>
            <ac:picMk id="5" creationId="{05C0075F-2310-C57F-0F7C-B598B783B4D1}"/>
          </ac:picMkLst>
        </pc:picChg>
        <pc:picChg chg="add mod">
          <ac:chgData name="Alina F. Burlacu" userId="60d483be-ac95-488b-9e30-87f86c7d864a" providerId="ADAL" clId="{DFF09C3D-AA8E-4F19-8F8A-CE8170B72091}" dt="2024-04-29T16:54:03.415" v="379" actId="1076"/>
          <ac:picMkLst>
            <pc:docMk/>
            <pc:sldMk cId="681314968" sldId="4814"/>
            <ac:picMk id="7" creationId="{B285F680-10CB-7593-D4FD-194D4FC4DF21}"/>
          </ac:picMkLst>
        </pc:picChg>
      </pc:sldChg>
      <pc:sldChg chg="addSp delSp modSp add mod">
        <pc:chgData name="Alina F. Burlacu" userId="60d483be-ac95-488b-9e30-87f86c7d864a" providerId="ADAL" clId="{DFF09C3D-AA8E-4F19-8F8A-CE8170B72091}" dt="2024-04-29T16:59:46.903" v="467" actId="1076"/>
        <pc:sldMkLst>
          <pc:docMk/>
          <pc:sldMk cId="1295523532" sldId="4815"/>
        </pc:sldMkLst>
        <pc:spChg chg="mod">
          <ac:chgData name="Alina F. Burlacu" userId="60d483be-ac95-488b-9e30-87f86c7d864a" providerId="ADAL" clId="{DFF09C3D-AA8E-4F19-8F8A-CE8170B72091}" dt="2024-04-29T16:50:16.061" v="335" actId="20577"/>
          <ac:spMkLst>
            <pc:docMk/>
            <pc:sldMk cId="1295523532" sldId="4815"/>
            <ac:spMk id="7" creationId="{3D18794C-7BC0-48B0-B4C7-92003FB1D6BF}"/>
          </ac:spMkLst>
        </pc:spChg>
        <pc:picChg chg="add mod modCrop">
          <ac:chgData name="Alina F. Burlacu" userId="60d483be-ac95-488b-9e30-87f86c7d864a" providerId="ADAL" clId="{DFF09C3D-AA8E-4F19-8F8A-CE8170B72091}" dt="2024-04-29T16:59:46.903" v="467" actId="1076"/>
          <ac:picMkLst>
            <pc:docMk/>
            <pc:sldMk cId="1295523532" sldId="4815"/>
            <ac:picMk id="3" creationId="{E2A2DFA8-4C94-6808-4C68-E5836E240A98}"/>
          </ac:picMkLst>
        </pc:picChg>
        <pc:picChg chg="del">
          <ac:chgData name="Alina F. Burlacu" userId="60d483be-ac95-488b-9e30-87f86c7d864a" providerId="ADAL" clId="{DFF09C3D-AA8E-4F19-8F8A-CE8170B72091}" dt="2024-04-29T16:50:07.213" v="309" actId="478"/>
          <ac:picMkLst>
            <pc:docMk/>
            <pc:sldMk cId="1295523532" sldId="4815"/>
            <ac:picMk id="10" creationId="{DC1CB753-9564-4928-8B90-C15120190E88}"/>
          </ac:picMkLst>
        </pc:picChg>
        <pc:picChg chg="del">
          <ac:chgData name="Alina F. Burlacu" userId="60d483be-ac95-488b-9e30-87f86c7d864a" providerId="ADAL" clId="{DFF09C3D-AA8E-4F19-8F8A-CE8170B72091}" dt="2024-04-29T16:50:06.320" v="308" actId="478"/>
          <ac:picMkLst>
            <pc:docMk/>
            <pc:sldMk cId="1295523532" sldId="4815"/>
            <ac:picMk id="11" creationId="{CE9469BC-4CBB-480B-98D8-814EB9F9AD45}"/>
          </ac:picMkLst>
        </pc:picChg>
        <pc:picChg chg="add mod modCrop">
          <ac:chgData name="Alina F. Burlacu" userId="60d483be-ac95-488b-9e30-87f86c7d864a" providerId="ADAL" clId="{DFF09C3D-AA8E-4F19-8F8A-CE8170B72091}" dt="2024-04-29T16:59:40.909" v="464" actId="1076"/>
          <ac:picMkLst>
            <pc:docMk/>
            <pc:sldMk cId="1295523532" sldId="4815"/>
            <ac:picMk id="12" creationId="{E152A728-763D-A42C-14BB-1923C831A41D}"/>
          </ac:picMkLst>
        </pc:picChg>
      </pc:sldChg>
      <pc:sldChg chg="addSp modSp add mod">
        <pc:chgData name="Alina F. Burlacu" userId="60d483be-ac95-488b-9e30-87f86c7d864a" providerId="ADAL" clId="{DFF09C3D-AA8E-4F19-8F8A-CE8170B72091}" dt="2024-04-29T16:54:46.226" v="388"/>
        <pc:sldMkLst>
          <pc:docMk/>
          <pc:sldMk cId="1574739456" sldId="4816"/>
        </pc:sldMkLst>
        <pc:spChg chg="add mod">
          <ac:chgData name="Alina F. Burlacu" userId="60d483be-ac95-488b-9e30-87f86c7d864a" providerId="ADAL" clId="{DFF09C3D-AA8E-4F19-8F8A-CE8170B72091}" dt="2024-04-29T16:54:40.301" v="387" actId="1076"/>
          <ac:spMkLst>
            <pc:docMk/>
            <pc:sldMk cId="1574739456" sldId="4816"/>
            <ac:spMk id="5" creationId="{8435F5AD-9B08-E77A-3205-D5052844C2AE}"/>
          </ac:spMkLst>
        </pc:spChg>
        <pc:spChg chg="add mod">
          <ac:chgData name="Alina F. Burlacu" userId="60d483be-ac95-488b-9e30-87f86c7d864a" providerId="ADAL" clId="{DFF09C3D-AA8E-4F19-8F8A-CE8170B72091}" dt="2024-04-29T16:54:46.226" v="388"/>
          <ac:spMkLst>
            <pc:docMk/>
            <pc:sldMk cId="1574739456" sldId="4816"/>
            <ac:spMk id="9" creationId="{5DF69117-748D-4311-3DE5-DE50BC3F9DE0}"/>
          </ac:spMkLst>
        </pc:spChg>
        <pc:spChg chg="add mod">
          <ac:chgData name="Alina F. Burlacu" userId="60d483be-ac95-488b-9e30-87f86c7d864a" providerId="ADAL" clId="{DFF09C3D-AA8E-4F19-8F8A-CE8170B72091}" dt="2024-04-29T16:54:46.226" v="388"/>
          <ac:spMkLst>
            <pc:docMk/>
            <pc:sldMk cId="1574739456" sldId="4816"/>
            <ac:spMk id="10" creationId="{034C2429-D141-6FB6-EC94-69E24EEA78A4}"/>
          </ac:spMkLst>
        </pc:spChg>
        <pc:picChg chg="add mod">
          <ac:chgData name="Alina F. Burlacu" userId="60d483be-ac95-488b-9e30-87f86c7d864a" providerId="ADAL" clId="{DFF09C3D-AA8E-4F19-8F8A-CE8170B72091}" dt="2024-04-29T16:54:40.301" v="387" actId="1076"/>
          <ac:picMkLst>
            <pc:docMk/>
            <pc:sldMk cId="1574739456" sldId="4816"/>
            <ac:picMk id="4" creationId="{1F326E09-7BAF-4F81-3991-88ECB03FD382}"/>
          </ac:picMkLst>
        </pc:picChg>
        <pc:picChg chg="add mod">
          <ac:chgData name="Alina F. Burlacu" userId="60d483be-ac95-488b-9e30-87f86c7d864a" providerId="ADAL" clId="{DFF09C3D-AA8E-4F19-8F8A-CE8170B72091}" dt="2024-04-29T16:54:40.301" v="387" actId="1076"/>
          <ac:picMkLst>
            <pc:docMk/>
            <pc:sldMk cId="1574739456" sldId="4816"/>
            <ac:picMk id="7" creationId="{A9129ACB-8F6F-C2FF-6FA3-2859CFF36289}"/>
          </ac:picMkLst>
        </pc:picChg>
      </pc:sldChg>
      <pc:sldChg chg="add">
        <pc:chgData name="Alina F. Burlacu" userId="60d483be-ac95-488b-9e30-87f86c7d864a" providerId="ADAL" clId="{DFF09C3D-AA8E-4F19-8F8A-CE8170B72091}" dt="2024-04-29T18:13:56.611" v="640"/>
        <pc:sldMkLst>
          <pc:docMk/>
          <pc:sldMk cId="3419577879" sldId="4817"/>
        </pc:sldMkLst>
      </pc:sldChg>
      <pc:sldChg chg="addSp delSp modSp add del mod modAnim">
        <pc:chgData name="Alina F. Burlacu" userId="60d483be-ac95-488b-9e30-87f86c7d864a" providerId="ADAL" clId="{DFF09C3D-AA8E-4F19-8F8A-CE8170B72091}" dt="2024-04-30T14:20:12.860" v="884" actId="47"/>
        <pc:sldMkLst>
          <pc:docMk/>
          <pc:sldMk cId="2903856016" sldId="4818"/>
        </pc:sldMkLst>
        <pc:spChg chg="del">
          <ac:chgData name="Alina F. Burlacu" userId="60d483be-ac95-488b-9e30-87f86c7d864a" providerId="ADAL" clId="{DFF09C3D-AA8E-4F19-8F8A-CE8170B72091}" dt="2024-04-29T18:24:42.081" v="807" actId="478"/>
          <ac:spMkLst>
            <pc:docMk/>
            <pc:sldMk cId="2903856016" sldId="4818"/>
            <ac:spMk id="2" creationId="{9E37E317-4B1F-473D-BD2B-41797EB7465C}"/>
          </ac:spMkLst>
        </pc:spChg>
        <pc:spChg chg="del">
          <ac:chgData name="Alina F. Burlacu" userId="60d483be-ac95-488b-9e30-87f86c7d864a" providerId="ADAL" clId="{DFF09C3D-AA8E-4F19-8F8A-CE8170B72091}" dt="2024-04-29T18:24:42.081" v="807" actId="478"/>
          <ac:spMkLst>
            <pc:docMk/>
            <pc:sldMk cId="2903856016" sldId="4818"/>
            <ac:spMk id="3" creationId="{9E12307B-4EA7-4F66-85EF-CA55B2B2F61B}"/>
          </ac:spMkLst>
        </pc:spChg>
        <pc:spChg chg="del">
          <ac:chgData name="Alina F. Burlacu" userId="60d483be-ac95-488b-9e30-87f86c7d864a" providerId="ADAL" clId="{DFF09C3D-AA8E-4F19-8F8A-CE8170B72091}" dt="2024-04-29T18:24:43.632" v="808" actId="478"/>
          <ac:spMkLst>
            <pc:docMk/>
            <pc:sldMk cId="2903856016" sldId="4818"/>
            <ac:spMk id="4" creationId="{F670F06E-20EE-4119-8B5E-40CDA37C5A8A}"/>
          </ac:spMkLst>
        </pc:spChg>
        <pc:spChg chg="mod">
          <ac:chgData name="Alina F. Burlacu" userId="60d483be-ac95-488b-9e30-87f86c7d864a" providerId="ADAL" clId="{DFF09C3D-AA8E-4F19-8F8A-CE8170B72091}" dt="2024-04-29T18:25:28.934" v="870" actId="20577"/>
          <ac:spMkLst>
            <pc:docMk/>
            <pc:sldMk cId="2903856016" sldId="4818"/>
            <ac:spMk id="6" creationId="{CF9B70BD-704F-4843-A580-C660A75FBCA8}"/>
          </ac:spMkLst>
        </pc:spChg>
        <pc:spChg chg="del">
          <ac:chgData name="Alina F. Burlacu" userId="60d483be-ac95-488b-9e30-87f86c7d864a" providerId="ADAL" clId="{DFF09C3D-AA8E-4F19-8F8A-CE8170B72091}" dt="2024-04-29T18:24:42.081" v="807" actId="478"/>
          <ac:spMkLst>
            <pc:docMk/>
            <pc:sldMk cId="2903856016" sldId="4818"/>
            <ac:spMk id="7" creationId="{17BAED03-0D27-4950-AB24-40A35EEC2EEE}"/>
          </ac:spMkLst>
        </pc:spChg>
        <pc:spChg chg="del">
          <ac:chgData name="Alina F. Burlacu" userId="60d483be-ac95-488b-9e30-87f86c7d864a" providerId="ADAL" clId="{DFF09C3D-AA8E-4F19-8F8A-CE8170B72091}" dt="2024-04-29T18:24:42.081" v="807" actId="478"/>
          <ac:spMkLst>
            <pc:docMk/>
            <pc:sldMk cId="2903856016" sldId="4818"/>
            <ac:spMk id="9" creationId="{5BED837F-9E4D-4574-BAB9-DD38BFE59E3F}"/>
          </ac:spMkLst>
        </pc:spChg>
        <pc:spChg chg="del">
          <ac:chgData name="Alina F. Burlacu" userId="60d483be-ac95-488b-9e30-87f86c7d864a" providerId="ADAL" clId="{DFF09C3D-AA8E-4F19-8F8A-CE8170B72091}" dt="2024-04-29T18:24:44.588" v="809" actId="478"/>
          <ac:spMkLst>
            <pc:docMk/>
            <pc:sldMk cId="2903856016" sldId="4818"/>
            <ac:spMk id="11" creationId="{EFD86EFD-D2AC-4252-81D5-880B5845A14C}"/>
          </ac:spMkLst>
        </pc:spChg>
        <pc:spChg chg="add mod">
          <ac:chgData name="Alina F. Burlacu" userId="60d483be-ac95-488b-9e30-87f86c7d864a" providerId="ADAL" clId="{DFF09C3D-AA8E-4F19-8F8A-CE8170B72091}" dt="2024-04-29T18:25:39.166" v="874" actId="14100"/>
          <ac:spMkLst>
            <pc:docMk/>
            <pc:sldMk cId="2903856016" sldId="4818"/>
            <ac:spMk id="13" creationId="{80F0597E-376E-703A-3567-86C97CA6B11C}"/>
          </ac:spMkLst>
        </pc:spChg>
        <pc:picChg chg="del mod">
          <ac:chgData name="Alina F. Burlacu" userId="60d483be-ac95-488b-9e30-87f86c7d864a" providerId="ADAL" clId="{DFF09C3D-AA8E-4F19-8F8A-CE8170B72091}" dt="2024-04-29T18:24:39.908" v="806" actId="478"/>
          <ac:picMkLst>
            <pc:docMk/>
            <pc:sldMk cId="2903856016" sldId="4818"/>
            <ac:picMk id="5" creationId="{C05B5F59-324D-45CB-8D8A-757C90C8AEC5}"/>
          </ac:picMkLst>
        </pc:picChg>
        <pc:picChg chg="del">
          <ac:chgData name="Alina F. Burlacu" userId="60d483be-ac95-488b-9e30-87f86c7d864a" providerId="ADAL" clId="{DFF09C3D-AA8E-4F19-8F8A-CE8170B72091}" dt="2024-04-29T18:24:39.044" v="804" actId="478"/>
          <ac:picMkLst>
            <pc:docMk/>
            <pc:sldMk cId="2903856016" sldId="4818"/>
            <ac:picMk id="10" creationId="{39F67A6B-EE1E-4C47-A9CE-2FD7A9EF0F73}"/>
          </ac:picMkLst>
        </pc:picChg>
        <pc:picChg chg="add mod">
          <ac:chgData name="Alina F. Burlacu" userId="60d483be-ac95-488b-9e30-87f86c7d864a" providerId="ADAL" clId="{DFF09C3D-AA8E-4F19-8F8A-CE8170B72091}" dt="2024-04-29T18:25:40.705" v="875" actId="1076"/>
          <ac:picMkLst>
            <pc:docMk/>
            <pc:sldMk cId="2903856016" sldId="4818"/>
            <ac:picMk id="12" creationId="{C77379D5-C945-FCA8-F372-D59B2D326D56}"/>
          </ac:picMkLst>
        </pc:picChg>
        <pc:picChg chg="add mod">
          <ac:chgData name="Alina F. Burlacu" userId="60d483be-ac95-488b-9e30-87f86c7d864a" providerId="ADAL" clId="{DFF09C3D-AA8E-4F19-8F8A-CE8170B72091}" dt="2024-04-29T18:24:58.300" v="815" actId="1076"/>
          <ac:picMkLst>
            <pc:docMk/>
            <pc:sldMk cId="2903856016" sldId="4818"/>
            <ac:picMk id="14" creationId="{9948CE63-F3F8-2610-4F2A-A0E15E47F87F}"/>
          </ac:picMkLst>
        </pc:picChg>
        <pc:picChg chg="add mod">
          <ac:chgData name="Alina F. Burlacu" userId="60d483be-ac95-488b-9e30-87f86c7d864a" providerId="ADAL" clId="{DFF09C3D-AA8E-4F19-8F8A-CE8170B72091}" dt="2024-04-29T18:25:31.242" v="871" actId="1076"/>
          <ac:picMkLst>
            <pc:docMk/>
            <pc:sldMk cId="2903856016" sldId="4818"/>
            <ac:picMk id="15" creationId="{5FE88F7D-5865-81CE-153C-C8CC92BC3366}"/>
          </ac:picMkLst>
        </pc:picChg>
        <pc:picChg chg="add mod">
          <ac:chgData name="Alina F. Burlacu" userId="60d483be-ac95-488b-9e30-87f86c7d864a" providerId="ADAL" clId="{DFF09C3D-AA8E-4F19-8F8A-CE8170B72091}" dt="2024-04-29T18:24:58.300" v="815" actId="1076"/>
          <ac:picMkLst>
            <pc:docMk/>
            <pc:sldMk cId="2903856016" sldId="4818"/>
            <ac:picMk id="16" creationId="{D66D1A44-C05A-598D-62C2-15BA751F34C5}"/>
          </ac:picMkLst>
        </pc:picChg>
      </pc:sldChg>
      <pc:sldMasterChg chg="delSldLayout">
        <pc:chgData name="Alina F. Burlacu" userId="60d483be-ac95-488b-9e30-87f86c7d864a" providerId="ADAL" clId="{DFF09C3D-AA8E-4F19-8F8A-CE8170B72091}" dt="2024-04-29T18:25:00.864" v="816" actId="47"/>
        <pc:sldMasterMkLst>
          <pc:docMk/>
          <pc:sldMasterMk cId="1118230161" sldId="2147483672"/>
        </pc:sldMasterMkLst>
        <pc:sldLayoutChg chg="del">
          <pc:chgData name="Alina F. Burlacu" userId="60d483be-ac95-488b-9e30-87f86c7d864a" providerId="ADAL" clId="{DFF09C3D-AA8E-4F19-8F8A-CE8170B72091}" dt="2024-04-29T18:25:00.864" v="816" actId="47"/>
          <pc:sldLayoutMkLst>
            <pc:docMk/>
            <pc:sldMasterMk cId="1118230161" sldId="2147483672"/>
            <pc:sldLayoutMk cId="1607456318" sldId="2147483676"/>
          </pc:sldLayoutMkLst>
        </pc:sldLayoutChg>
        <pc:sldLayoutChg chg="del">
          <pc:chgData name="Alina F. Burlacu" userId="60d483be-ac95-488b-9e30-87f86c7d864a" providerId="ADAL" clId="{DFF09C3D-AA8E-4F19-8F8A-CE8170B72091}" dt="2024-04-29T16:54:49.683" v="389" actId="47"/>
          <pc:sldLayoutMkLst>
            <pc:docMk/>
            <pc:sldMasterMk cId="1118230161" sldId="2147483672"/>
            <pc:sldLayoutMk cId="1835096574" sldId="2147483676"/>
          </pc:sldLayoutMkLst>
        </pc:sldLayoutChg>
      </pc:sldMasterChg>
    </pc:docChg>
  </pc:docChgLst>
  <pc:docChgLst>
    <pc:chgData name="Benjamin Gerald Holzman" userId="c8f3f3b5-bbd1-4fdf-8bf7-d41b1e7cc181" providerId="ADAL" clId="{7D3370E4-4CB2-4DF4-A06C-360C26CBBD0C}"/>
    <pc:docChg chg="undo custSel addSld delSld modSld modSection">
      <pc:chgData name="Benjamin Gerald Holzman" userId="c8f3f3b5-bbd1-4fdf-8bf7-d41b1e7cc181" providerId="ADAL" clId="{7D3370E4-4CB2-4DF4-A06C-360C26CBBD0C}" dt="2024-05-13T15:57:02.787" v="22"/>
      <pc:docMkLst>
        <pc:docMk/>
      </pc:docMkLst>
      <pc:sldChg chg="modSp add del mod">
        <pc:chgData name="Benjamin Gerald Holzman" userId="c8f3f3b5-bbd1-4fdf-8bf7-d41b1e7cc181" providerId="ADAL" clId="{7D3370E4-4CB2-4DF4-A06C-360C26CBBD0C}" dt="2024-05-13T15:56:08.403" v="16" actId="47"/>
        <pc:sldMkLst>
          <pc:docMk/>
          <pc:sldMk cId="3031721613" sldId="349"/>
        </pc:sldMkLst>
        <pc:spChg chg="mod">
          <ac:chgData name="Benjamin Gerald Holzman" userId="c8f3f3b5-bbd1-4fdf-8bf7-d41b1e7cc181" providerId="ADAL" clId="{7D3370E4-4CB2-4DF4-A06C-360C26CBBD0C}" dt="2024-05-13T15:55:18.756" v="3" actId="20577"/>
          <ac:spMkLst>
            <pc:docMk/>
            <pc:sldMk cId="3031721613" sldId="349"/>
            <ac:spMk id="8" creationId="{448C0167-FEED-4E0C-A416-4A013A5BDEA5}"/>
          </ac:spMkLst>
        </pc:spChg>
      </pc:sldChg>
      <pc:sldChg chg="addSp delSp modSp mod">
        <pc:chgData name="Benjamin Gerald Holzman" userId="c8f3f3b5-bbd1-4fdf-8bf7-d41b1e7cc181" providerId="ADAL" clId="{7D3370E4-4CB2-4DF4-A06C-360C26CBBD0C}" dt="2024-05-13T15:56:02.493" v="15" actId="20577"/>
        <pc:sldMkLst>
          <pc:docMk/>
          <pc:sldMk cId="1966500823" sldId="1203"/>
        </pc:sldMkLst>
        <pc:spChg chg="del">
          <ac:chgData name="Benjamin Gerald Holzman" userId="c8f3f3b5-bbd1-4fdf-8bf7-d41b1e7cc181" providerId="ADAL" clId="{7D3370E4-4CB2-4DF4-A06C-360C26CBBD0C}" dt="2024-05-13T15:55:36.387" v="6" actId="478"/>
          <ac:spMkLst>
            <pc:docMk/>
            <pc:sldMk cId="1966500823" sldId="1203"/>
            <ac:spMk id="2" creationId="{AD7D72B8-B49B-4066-8586-64B8A4702AD9}"/>
          </ac:spMkLst>
        </pc:spChg>
        <pc:spChg chg="add del mod">
          <ac:chgData name="Benjamin Gerald Holzman" userId="c8f3f3b5-bbd1-4fdf-8bf7-d41b1e7cc181" providerId="ADAL" clId="{7D3370E4-4CB2-4DF4-A06C-360C26CBBD0C}" dt="2024-05-13T15:55:29.917" v="5"/>
          <ac:spMkLst>
            <pc:docMk/>
            <pc:sldMk cId="1966500823" sldId="1203"/>
            <ac:spMk id="4" creationId="{F04A71CC-6457-750A-CE7F-857826F92914}"/>
          </ac:spMkLst>
        </pc:spChg>
        <pc:spChg chg="add del mod">
          <ac:chgData name="Benjamin Gerald Holzman" userId="c8f3f3b5-bbd1-4fdf-8bf7-d41b1e7cc181" providerId="ADAL" clId="{7D3370E4-4CB2-4DF4-A06C-360C26CBBD0C}" dt="2024-05-13T15:55:29.917" v="5"/>
          <ac:spMkLst>
            <pc:docMk/>
            <pc:sldMk cId="1966500823" sldId="1203"/>
            <ac:spMk id="5" creationId="{89C71B37-D189-9724-5374-73CA68E2FD41}"/>
          </ac:spMkLst>
        </pc:spChg>
        <pc:spChg chg="add del mod">
          <ac:chgData name="Benjamin Gerald Holzman" userId="c8f3f3b5-bbd1-4fdf-8bf7-d41b1e7cc181" providerId="ADAL" clId="{7D3370E4-4CB2-4DF4-A06C-360C26CBBD0C}" dt="2024-05-13T15:55:29.917" v="5"/>
          <ac:spMkLst>
            <pc:docMk/>
            <pc:sldMk cId="1966500823" sldId="1203"/>
            <ac:spMk id="7" creationId="{C89A1F1D-CAB5-D484-0029-6C2F4EB8CB4B}"/>
          </ac:spMkLst>
        </pc:spChg>
        <pc:spChg chg="del">
          <ac:chgData name="Benjamin Gerald Holzman" userId="c8f3f3b5-bbd1-4fdf-8bf7-d41b1e7cc181" providerId="ADAL" clId="{7D3370E4-4CB2-4DF4-A06C-360C26CBBD0C}" dt="2024-05-13T15:55:36.387" v="6" actId="478"/>
          <ac:spMkLst>
            <pc:docMk/>
            <pc:sldMk cId="1966500823" sldId="1203"/>
            <ac:spMk id="8" creationId="{448C0167-FEED-4E0C-A416-4A013A5BDEA5}"/>
          </ac:spMkLst>
        </pc:spChg>
        <pc:spChg chg="add mod">
          <ac:chgData name="Benjamin Gerald Holzman" userId="c8f3f3b5-bbd1-4fdf-8bf7-d41b1e7cc181" providerId="ADAL" clId="{7D3370E4-4CB2-4DF4-A06C-360C26CBBD0C}" dt="2024-05-13T15:55:45.084" v="7"/>
          <ac:spMkLst>
            <pc:docMk/>
            <pc:sldMk cId="1966500823" sldId="1203"/>
            <ac:spMk id="10" creationId="{F12A62C1-87D7-CFFB-ED6C-B10369C6D694}"/>
          </ac:spMkLst>
        </pc:spChg>
        <pc:spChg chg="add mod">
          <ac:chgData name="Benjamin Gerald Holzman" userId="c8f3f3b5-bbd1-4fdf-8bf7-d41b1e7cc181" providerId="ADAL" clId="{7D3370E4-4CB2-4DF4-A06C-360C26CBBD0C}" dt="2024-05-13T15:55:45.084" v="7"/>
          <ac:spMkLst>
            <pc:docMk/>
            <pc:sldMk cId="1966500823" sldId="1203"/>
            <ac:spMk id="11" creationId="{1BF0A067-F0AD-C12A-49CE-16BE26CB0CCB}"/>
          </ac:spMkLst>
        </pc:spChg>
        <pc:spChg chg="add mod">
          <ac:chgData name="Benjamin Gerald Holzman" userId="c8f3f3b5-bbd1-4fdf-8bf7-d41b1e7cc181" providerId="ADAL" clId="{7D3370E4-4CB2-4DF4-A06C-360C26CBBD0C}" dt="2024-05-13T15:56:02.493" v="15" actId="20577"/>
          <ac:spMkLst>
            <pc:docMk/>
            <pc:sldMk cId="1966500823" sldId="1203"/>
            <ac:spMk id="13" creationId="{AB11B16C-54BA-12CC-80F9-707E477A1266}"/>
          </ac:spMkLst>
        </pc:spChg>
        <pc:picChg chg="add del mod">
          <ac:chgData name="Benjamin Gerald Holzman" userId="c8f3f3b5-bbd1-4fdf-8bf7-d41b1e7cc181" providerId="ADAL" clId="{7D3370E4-4CB2-4DF4-A06C-360C26CBBD0C}" dt="2024-05-13T15:55:29.917" v="5"/>
          <ac:picMkLst>
            <pc:docMk/>
            <pc:sldMk cId="1966500823" sldId="1203"/>
            <ac:picMk id="3" creationId="{D6EA2A9F-1DCE-7D83-EC44-FE82B4EDDD24}"/>
          </ac:picMkLst>
        </pc:picChg>
        <pc:picChg chg="add del mod">
          <ac:chgData name="Benjamin Gerald Holzman" userId="c8f3f3b5-bbd1-4fdf-8bf7-d41b1e7cc181" providerId="ADAL" clId="{7D3370E4-4CB2-4DF4-A06C-360C26CBBD0C}" dt="2024-05-13T15:55:29.917" v="5"/>
          <ac:picMkLst>
            <pc:docMk/>
            <pc:sldMk cId="1966500823" sldId="1203"/>
            <ac:picMk id="6" creationId="{6CBC7CA5-FC80-4792-E64C-A9D52B06746A}"/>
          </ac:picMkLst>
        </pc:picChg>
        <pc:picChg chg="del">
          <ac:chgData name="Benjamin Gerald Holzman" userId="c8f3f3b5-bbd1-4fdf-8bf7-d41b1e7cc181" providerId="ADAL" clId="{7D3370E4-4CB2-4DF4-A06C-360C26CBBD0C}" dt="2024-05-13T15:55:36.387" v="6" actId="478"/>
          <ac:picMkLst>
            <pc:docMk/>
            <pc:sldMk cId="1966500823" sldId="1203"/>
            <ac:picMk id="9" creationId="{F9041E05-1834-457F-89D1-68368DF1483A}"/>
          </ac:picMkLst>
        </pc:picChg>
        <pc:picChg chg="add mod">
          <ac:chgData name="Benjamin Gerald Holzman" userId="c8f3f3b5-bbd1-4fdf-8bf7-d41b1e7cc181" providerId="ADAL" clId="{7D3370E4-4CB2-4DF4-A06C-360C26CBBD0C}" dt="2024-05-13T15:55:45.084" v="7"/>
          <ac:picMkLst>
            <pc:docMk/>
            <pc:sldMk cId="1966500823" sldId="1203"/>
            <ac:picMk id="12" creationId="{764DEBBE-D31C-968D-C352-55C0D1419E09}"/>
          </ac:picMkLst>
        </pc:picChg>
      </pc:sldChg>
      <pc:sldChg chg="add del setBg">
        <pc:chgData name="Benjamin Gerald Holzman" userId="c8f3f3b5-bbd1-4fdf-8bf7-d41b1e7cc181" providerId="ADAL" clId="{7D3370E4-4CB2-4DF4-A06C-360C26CBBD0C}" dt="2024-05-13T15:56:54.765" v="20"/>
        <pc:sldMkLst>
          <pc:docMk/>
          <pc:sldMk cId="2015981457" sldId="1204"/>
        </pc:sldMkLst>
      </pc:sldChg>
      <pc:sldChg chg="addSp delSp modSp mod">
        <pc:chgData name="Benjamin Gerald Holzman" userId="c8f3f3b5-bbd1-4fdf-8bf7-d41b1e7cc181" providerId="ADAL" clId="{7D3370E4-4CB2-4DF4-A06C-360C26CBBD0C}" dt="2024-05-13T15:57:02.787" v="22"/>
        <pc:sldMkLst>
          <pc:docMk/>
          <pc:sldMk cId="2454607246" sldId="1205"/>
        </pc:sldMkLst>
        <pc:spChg chg="del">
          <ac:chgData name="Benjamin Gerald Holzman" userId="c8f3f3b5-bbd1-4fdf-8bf7-d41b1e7cc181" providerId="ADAL" clId="{7D3370E4-4CB2-4DF4-A06C-360C26CBBD0C}" dt="2024-05-13T15:57:02.507" v="21" actId="478"/>
          <ac:spMkLst>
            <pc:docMk/>
            <pc:sldMk cId="2454607246" sldId="1205"/>
            <ac:spMk id="2" creationId="{AD7D72B8-B49B-4066-8586-64B8A4702AD9}"/>
          </ac:spMkLst>
        </pc:spChg>
        <pc:spChg chg="del">
          <ac:chgData name="Benjamin Gerald Holzman" userId="c8f3f3b5-bbd1-4fdf-8bf7-d41b1e7cc181" providerId="ADAL" clId="{7D3370E4-4CB2-4DF4-A06C-360C26CBBD0C}" dt="2024-05-13T15:57:02.507" v="21" actId="478"/>
          <ac:spMkLst>
            <pc:docMk/>
            <pc:sldMk cId="2454607246" sldId="1205"/>
            <ac:spMk id="3" creationId="{511F3EE2-3F46-CD5E-DECD-98473A618D61}"/>
          </ac:spMkLst>
        </pc:spChg>
        <pc:spChg chg="del">
          <ac:chgData name="Benjamin Gerald Holzman" userId="c8f3f3b5-bbd1-4fdf-8bf7-d41b1e7cc181" providerId="ADAL" clId="{7D3370E4-4CB2-4DF4-A06C-360C26CBBD0C}" dt="2024-05-13T15:57:02.507" v="21" actId="478"/>
          <ac:spMkLst>
            <pc:docMk/>
            <pc:sldMk cId="2454607246" sldId="1205"/>
            <ac:spMk id="4" creationId="{E99A7296-59A8-24F0-C892-42FB01E472FE}"/>
          </ac:spMkLst>
        </pc:spChg>
        <pc:spChg chg="add del">
          <ac:chgData name="Benjamin Gerald Holzman" userId="c8f3f3b5-bbd1-4fdf-8bf7-d41b1e7cc181" providerId="ADAL" clId="{7D3370E4-4CB2-4DF4-A06C-360C26CBBD0C}" dt="2024-05-13T15:56:45.384" v="18" actId="22"/>
          <ac:spMkLst>
            <pc:docMk/>
            <pc:sldMk cId="2454607246" sldId="1205"/>
            <ac:spMk id="6" creationId="{6D616500-9C53-E5FB-12E9-9ADA8B4E37D7}"/>
          </ac:spMkLst>
        </pc:spChg>
        <pc:spChg chg="del">
          <ac:chgData name="Benjamin Gerald Holzman" userId="c8f3f3b5-bbd1-4fdf-8bf7-d41b1e7cc181" providerId="ADAL" clId="{7D3370E4-4CB2-4DF4-A06C-360C26CBBD0C}" dt="2024-05-13T15:57:02.507" v="21" actId="478"/>
          <ac:spMkLst>
            <pc:docMk/>
            <pc:sldMk cId="2454607246" sldId="1205"/>
            <ac:spMk id="8" creationId="{448C0167-FEED-4E0C-A416-4A013A5BDEA5}"/>
          </ac:spMkLst>
        </pc:spChg>
        <pc:spChg chg="add mod">
          <ac:chgData name="Benjamin Gerald Holzman" userId="c8f3f3b5-bbd1-4fdf-8bf7-d41b1e7cc181" providerId="ADAL" clId="{7D3370E4-4CB2-4DF4-A06C-360C26CBBD0C}" dt="2024-05-13T15:57:02.787" v="22"/>
          <ac:spMkLst>
            <pc:docMk/>
            <pc:sldMk cId="2454607246" sldId="1205"/>
            <ac:spMk id="10" creationId="{199CA350-B26B-E98B-193F-0A6FAA50F3DD}"/>
          </ac:spMkLst>
        </pc:spChg>
        <pc:spChg chg="add mod">
          <ac:chgData name="Benjamin Gerald Holzman" userId="c8f3f3b5-bbd1-4fdf-8bf7-d41b1e7cc181" providerId="ADAL" clId="{7D3370E4-4CB2-4DF4-A06C-360C26CBBD0C}" dt="2024-05-13T15:57:02.787" v="22"/>
          <ac:spMkLst>
            <pc:docMk/>
            <pc:sldMk cId="2454607246" sldId="1205"/>
            <ac:spMk id="11" creationId="{CEE4626D-CA93-2EFC-D9F8-89765C228AD1}"/>
          </ac:spMkLst>
        </pc:spChg>
        <pc:spChg chg="add mod">
          <ac:chgData name="Benjamin Gerald Holzman" userId="c8f3f3b5-bbd1-4fdf-8bf7-d41b1e7cc181" providerId="ADAL" clId="{7D3370E4-4CB2-4DF4-A06C-360C26CBBD0C}" dt="2024-05-13T15:57:02.787" v="22"/>
          <ac:spMkLst>
            <pc:docMk/>
            <pc:sldMk cId="2454607246" sldId="1205"/>
            <ac:spMk id="12" creationId="{68B21C6F-508B-AEBE-B6B2-FE112EE31198}"/>
          </ac:spMkLst>
        </pc:spChg>
        <pc:spChg chg="add mod">
          <ac:chgData name="Benjamin Gerald Holzman" userId="c8f3f3b5-bbd1-4fdf-8bf7-d41b1e7cc181" providerId="ADAL" clId="{7D3370E4-4CB2-4DF4-A06C-360C26CBBD0C}" dt="2024-05-13T15:57:02.787" v="22"/>
          <ac:spMkLst>
            <pc:docMk/>
            <pc:sldMk cId="2454607246" sldId="1205"/>
            <ac:spMk id="14" creationId="{FF7826F5-FEAF-9A01-FD55-F660112A4326}"/>
          </ac:spMkLst>
        </pc:spChg>
        <pc:picChg chg="add mod">
          <ac:chgData name="Benjamin Gerald Holzman" userId="c8f3f3b5-bbd1-4fdf-8bf7-d41b1e7cc181" providerId="ADAL" clId="{7D3370E4-4CB2-4DF4-A06C-360C26CBBD0C}" dt="2024-05-13T15:57:02.787" v="22"/>
          <ac:picMkLst>
            <pc:docMk/>
            <pc:sldMk cId="2454607246" sldId="1205"/>
            <ac:picMk id="7" creationId="{89858DEE-AD5A-0B36-BB1E-515592C253B3}"/>
          </ac:picMkLst>
        </pc:picChg>
        <pc:picChg chg="del">
          <ac:chgData name="Benjamin Gerald Holzman" userId="c8f3f3b5-bbd1-4fdf-8bf7-d41b1e7cc181" providerId="ADAL" clId="{7D3370E4-4CB2-4DF4-A06C-360C26CBBD0C}" dt="2024-05-13T15:57:02.507" v="21" actId="478"/>
          <ac:picMkLst>
            <pc:docMk/>
            <pc:sldMk cId="2454607246" sldId="1205"/>
            <ac:picMk id="9" creationId="{F9041E05-1834-457F-89D1-68368DF1483A}"/>
          </ac:picMkLst>
        </pc:picChg>
        <pc:picChg chg="add mod">
          <ac:chgData name="Benjamin Gerald Holzman" userId="c8f3f3b5-bbd1-4fdf-8bf7-d41b1e7cc181" providerId="ADAL" clId="{7D3370E4-4CB2-4DF4-A06C-360C26CBBD0C}" dt="2024-05-13T15:57:02.787" v="22"/>
          <ac:picMkLst>
            <pc:docMk/>
            <pc:sldMk cId="2454607246" sldId="1205"/>
            <ac:picMk id="13" creationId="{2B1A262E-9DA8-F4A8-8110-058102D09524}"/>
          </ac:picMkLst>
        </pc:picChg>
        <pc:picChg chg="del">
          <ac:chgData name="Benjamin Gerald Holzman" userId="c8f3f3b5-bbd1-4fdf-8bf7-d41b1e7cc181" providerId="ADAL" clId="{7D3370E4-4CB2-4DF4-A06C-360C26CBBD0C}" dt="2024-05-13T15:57:02.507" v="21" actId="478"/>
          <ac:picMkLst>
            <pc:docMk/>
            <pc:sldMk cId="2454607246" sldId="1205"/>
            <ac:picMk id="1026" creationId="{6FF2866F-37CF-4717-AFEF-25209018C3AC}"/>
          </ac:picMkLst>
        </pc:picChg>
      </pc:sldChg>
    </pc:docChg>
  </pc:docChgLst>
  <pc:docChgLst>
    <pc:chgData name="Sudeshna Mitra" userId="881990c6-0dc2-4e53-ba67-ab67bd9dc908" providerId="ADAL" clId="{C12AA6DC-A005-4EAA-9709-2D6A4F812FE9}"/>
    <pc:docChg chg="undo custSel addSld delSld modSld sldOrd modSection">
      <pc:chgData name="Sudeshna Mitra" userId="881990c6-0dc2-4e53-ba67-ab67bd9dc908" providerId="ADAL" clId="{C12AA6DC-A005-4EAA-9709-2D6A4F812FE9}" dt="2024-04-30T12:56:14.386" v="1295"/>
      <pc:docMkLst>
        <pc:docMk/>
      </pc:docMkLst>
      <pc:sldChg chg="modSp mod">
        <pc:chgData name="Sudeshna Mitra" userId="881990c6-0dc2-4e53-ba67-ab67bd9dc908" providerId="ADAL" clId="{C12AA6DC-A005-4EAA-9709-2D6A4F812FE9}" dt="2024-04-29T21:22:20.951" v="1275" actId="27636"/>
        <pc:sldMkLst>
          <pc:docMk/>
          <pc:sldMk cId="2476472354" sldId="335"/>
        </pc:sldMkLst>
        <pc:spChg chg="mod">
          <ac:chgData name="Sudeshna Mitra" userId="881990c6-0dc2-4e53-ba67-ab67bd9dc908" providerId="ADAL" clId="{C12AA6DC-A005-4EAA-9709-2D6A4F812FE9}" dt="2024-04-29T21:22:20.951" v="1275" actId="27636"/>
          <ac:spMkLst>
            <pc:docMk/>
            <pc:sldMk cId="2476472354" sldId="335"/>
            <ac:spMk id="4" creationId="{CC76FA70-3BF4-4840-89B9-6FD5B4A003CD}"/>
          </ac:spMkLst>
        </pc:spChg>
      </pc:sldChg>
      <pc:sldChg chg="modSp mod">
        <pc:chgData name="Sudeshna Mitra" userId="881990c6-0dc2-4e53-ba67-ab67bd9dc908" providerId="ADAL" clId="{C12AA6DC-A005-4EAA-9709-2D6A4F812FE9}" dt="2024-04-29T21:09:21.375" v="1189" actId="20577"/>
        <pc:sldMkLst>
          <pc:docMk/>
          <pc:sldMk cId="4291616725" sldId="348"/>
        </pc:sldMkLst>
        <pc:spChg chg="mod">
          <ac:chgData name="Sudeshna Mitra" userId="881990c6-0dc2-4e53-ba67-ab67bd9dc908" providerId="ADAL" clId="{C12AA6DC-A005-4EAA-9709-2D6A4F812FE9}" dt="2024-04-29T20:59:42.057" v="945" actId="6549"/>
          <ac:spMkLst>
            <pc:docMk/>
            <pc:sldMk cId="4291616725" sldId="348"/>
            <ac:spMk id="6" creationId="{CF9B70BD-704F-4843-A580-C660A75FBCA8}"/>
          </ac:spMkLst>
        </pc:spChg>
        <pc:spChg chg="mod">
          <ac:chgData name="Sudeshna Mitra" userId="881990c6-0dc2-4e53-ba67-ab67bd9dc908" providerId="ADAL" clId="{C12AA6DC-A005-4EAA-9709-2D6A4F812FE9}" dt="2024-04-29T21:09:21.375" v="1189" actId="20577"/>
          <ac:spMkLst>
            <pc:docMk/>
            <pc:sldMk cId="4291616725" sldId="348"/>
            <ac:spMk id="7" creationId="{25629377-24D1-4D9B-B5CC-E92B7511E99C}"/>
          </ac:spMkLst>
        </pc:spChg>
      </pc:sldChg>
      <pc:sldChg chg="modSp mod">
        <pc:chgData name="Sudeshna Mitra" userId="881990c6-0dc2-4e53-ba67-ab67bd9dc908" providerId="ADAL" clId="{C12AA6DC-A005-4EAA-9709-2D6A4F812FE9}" dt="2024-04-29T20:53:36.372" v="876" actId="20577"/>
        <pc:sldMkLst>
          <pc:docMk/>
          <pc:sldMk cId="3210470233" sldId="1164"/>
        </pc:sldMkLst>
        <pc:spChg chg="mod">
          <ac:chgData name="Sudeshna Mitra" userId="881990c6-0dc2-4e53-ba67-ab67bd9dc908" providerId="ADAL" clId="{C12AA6DC-A005-4EAA-9709-2D6A4F812FE9}" dt="2024-04-29T20:52:48.364" v="868" actId="1076"/>
          <ac:spMkLst>
            <pc:docMk/>
            <pc:sldMk cId="3210470233" sldId="1164"/>
            <ac:spMk id="4" creationId="{11A3C908-702E-4AA1-8445-25F406EBDF65}"/>
          </ac:spMkLst>
        </pc:spChg>
        <pc:spChg chg="mod">
          <ac:chgData name="Sudeshna Mitra" userId="881990c6-0dc2-4e53-ba67-ab67bd9dc908" providerId="ADAL" clId="{C12AA6DC-A005-4EAA-9709-2D6A4F812FE9}" dt="2024-04-29T20:52:33.712" v="866"/>
          <ac:spMkLst>
            <pc:docMk/>
            <pc:sldMk cId="3210470233" sldId="1164"/>
            <ac:spMk id="6" creationId="{CF9B70BD-704F-4843-A580-C660A75FBCA8}"/>
          </ac:spMkLst>
        </pc:spChg>
        <pc:spChg chg="mod">
          <ac:chgData name="Sudeshna Mitra" userId="881990c6-0dc2-4e53-ba67-ab67bd9dc908" providerId="ADAL" clId="{C12AA6DC-A005-4EAA-9709-2D6A4F812FE9}" dt="2024-04-29T20:53:36.372" v="876" actId="20577"/>
          <ac:spMkLst>
            <pc:docMk/>
            <pc:sldMk cId="3210470233" sldId="1164"/>
            <ac:spMk id="7" creationId="{25629377-24D1-4D9B-B5CC-E92B7511E99C}"/>
          </ac:spMkLst>
        </pc:spChg>
      </pc:sldChg>
      <pc:sldChg chg="modSp mod">
        <pc:chgData name="Sudeshna Mitra" userId="881990c6-0dc2-4e53-ba67-ab67bd9dc908" providerId="ADAL" clId="{C12AA6DC-A005-4EAA-9709-2D6A4F812FE9}" dt="2024-04-29T21:23:29.672" v="1294" actId="14100"/>
        <pc:sldMkLst>
          <pc:docMk/>
          <pc:sldMk cId="1879258280" sldId="1165"/>
        </pc:sldMkLst>
        <pc:spChg chg="mod">
          <ac:chgData name="Sudeshna Mitra" userId="881990c6-0dc2-4e53-ba67-ab67bd9dc908" providerId="ADAL" clId="{C12AA6DC-A005-4EAA-9709-2D6A4F812FE9}" dt="2024-04-29T21:23:23.448" v="1292" actId="1076"/>
          <ac:spMkLst>
            <pc:docMk/>
            <pc:sldMk cId="1879258280" sldId="1165"/>
            <ac:spMk id="5" creationId="{34B5EE46-897B-49F0-81B3-9CA13EE619F3}"/>
          </ac:spMkLst>
        </pc:spChg>
        <pc:spChg chg="mod">
          <ac:chgData name="Sudeshna Mitra" userId="881990c6-0dc2-4e53-ba67-ab67bd9dc908" providerId="ADAL" clId="{C12AA6DC-A005-4EAA-9709-2D6A4F812FE9}" dt="2024-04-29T21:23:29.672" v="1294" actId="14100"/>
          <ac:spMkLst>
            <pc:docMk/>
            <pc:sldMk cId="1879258280" sldId="1165"/>
            <ac:spMk id="6" creationId="{CF9B70BD-704F-4843-A580-C660A75FBCA8}"/>
          </ac:spMkLst>
        </pc:spChg>
        <pc:spChg chg="mod">
          <ac:chgData name="Sudeshna Mitra" userId="881990c6-0dc2-4e53-ba67-ab67bd9dc908" providerId="ADAL" clId="{C12AA6DC-A005-4EAA-9709-2D6A4F812FE9}" dt="2024-04-29T21:23:20.275" v="1291" actId="1076"/>
          <ac:spMkLst>
            <pc:docMk/>
            <pc:sldMk cId="1879258280" sldId="1165"/>
            <ac:spMk id="7" creationId="{25629377-24D1-4D9B-B5CC-E92B7511E99C}"/>
          </ac:spMkLst>
        </pc:spChg>
      </pc:sldChg>
      <pc:sldChg chg="modSp mod">
        <pc:chgData name="Sudeshna Mitra" userId="881990c6-0dc2-4e53-ba67-ab67bd9dc908" providerId="ADAL" clId="{C12AA6DC-A005-4EAA-9709-2D6A4F812FE9}" dt="2024-04-29T21:21:46.290" v="1264" actId="20577"/>
        <pc:sldMkLst>
          <pc:docMk/>
          <pc:sldMk cId="4200893896" sldId="1166"/>
        </pc:sldMkLst>
        <pc:spChg chg="mod">
          <ac:chgData name="Sudeshna Mitra" userId="881990c6-0dc2-4e53-ba67-ab67bd9dc908" providerId="ADAL" clId="{C12AA6DC-A005-4EAA-9709-2D6A4F812FE9}" dt="2024-04-29T21:21:41.756" v="1263" actId="1076"/>
          <ac:spMkLst>
            <pc:docMk/>
            <pc:sldMk cId="4200893896" sldId="1166"/>
            <ac:spMk id="5" creationId="{FA544497-47FA-409C-A791-A792720B008D}"/>
          </ac:spMkLst>
        </pc:spChg>
        <pc:spChg chg="mod">
          <ac:chgData name="Sudeshna Mitra" userId="881990c6-0dc2-4e53-ba67-ab67bd9dc908" providerId="ADAL" clId="{C12AA6DC-A005-4EAA-9709-2D6A4F812FE9}" dt="2024-04-29T21:21:46.290" v="1264" actId="20577"/>
          <ac:spMkLst>
            <pc:docMk/>
            <pc:sldMk cId="4200893896" sldId="1166"/>
            <ac:spMk id="6" creationId="{CF9B70BD-704F-4843-A580-C660A75FBCA8}"/>
          </ac:spMkLst>
        </pc:spChg>
        <pc:spChg chg="mod">
          <ac:chgData name="Sudeshna Mitra" userId="881990c6-0dc2-4e53-ba67-ab67bd9dc908" providerId="ADAL" clId="{C12AA6DC-A005-4EAA-9709-2D6A4F812FE9}" dt="2024-04-29T21:21:29.857" v="1261" actId="1076"/>
          <ac:spMkLst>
            <pc:docMk/>
            <pc:sldMk cId="4200893896" sldId="1166"/>
            <ac:spMk id="7" creationId="{25629377-24D1-4D9B-B5CC-E92B7511E99C}"/>
          </ac:spMkLst>
        </pc:spChg>
      </pc:sldChg>
      <pc:sldChg chg="del">
        <pc:chgData name="Sudeshna Mitra" userId="881990c6-0dc2-4e53-ba67-ab67bd9dc908" providerId="ADAL" clId="{C12AA6DC-A005-4EAA-9709-2D6A4F812FE9}" dt="2024-04-29T21:19:37.345" v="1223" actId="47"/>
        <pc:sldMkLst>
          <pc:docMk/>
          <pc:sldMk cId="3116307728" sldId="1167"/>
        </pc:sldMkLst>
      </pc:sldChg>
      <pc:sldChg chg="ord">
        <pc:chgData name="Sudeshna Mitra" userId="881990c6-0dc2-4e53-ba67-ab67bd9dc908" providerId="ADAL" clId="{C12AA6DC-A005-4EAA-9709-2D6A4F812FE9}" dt="2024-04-29T20:24:28.850" v="17"/>
        <pc:sldMkLst>
          <pc:docMk/>
          <pc:sldMk cId="272781956" sldId="1183"/>
        </pc:sldMkLst>
      </pc:sldChg>
      <pc:sldChg chg="addSp delSp modSp add mod">
        <pc:chgData name="Sudeshna Mitra" userId="881990c6-0dc2-4e53-ba67-ab67bd9dc908" providerId="ADAL" clId="{C12AA6DC-A005-4EAA-9709-2D6A4F812FE9}" dt="2024-04-30T12:56:14.386" v="1295"/>
        <pc:sldMkLst>
          <pc:docMk/>
          <pc:sldMk cId="2095770903" sldId="4819"/>
        </pc:sldMkLst>
        <pc:spChg chg="mod">
          <ac:chgData name="Sudeshna Mitra" userId="881990c6-0dc2-4e53-ba67-ab67bd9dc908" providerId="ADAL" clId="{C12AA6DC-A005-4EAA-9709-2D6A4F812FE9}" dt="2024-04-30T12:56:14.386" v="1295"/>
          <ac:spMkLst>
            <pc:docMk/>
            <pc:sldMk cId="2095770903" sldId="4819"/>
            <ac:spMk id="13" creationId="{856F55CF-B766-461D-8478-25DB3D8AF260}"/>
          </ac:spMkLst>
        </pc:spChg>
        <pc:spChg chg="mod">
          <ac:chgData name="Sudeshna Mitra" userId="881990c6-0dc2-4e53-ba67-ab67bd9dc908" providerId="ADAL" clId="{C12AA6DC-A005-4EAA-9709-2D6A4F812FE9}" dt="2024-04-29T20:34:36.378" v="655" actId="20577"/>
          <ac:spMkLst>
            <pc:docMk/>
            <pc:sldMk cId="2095770903" sldId="4819"/>
            <ac:spMk id="14" creationId="{B1A8EAD9-F849-430D-A4FC-3217988A145F}"/>
          </ac:spMkLst>
        </pc:spChg>
        <pc:picChg chg="del">
          <ac:chgData name="Sudeshna Mitra" userId="881990c6-0dc2-4e53-ba67-ab67bd9dc908" providerId="ADAL" clId="{C12AA6DC-A005-4EAA-9709-2D6A4F812FE9}" dt="2024-04-29T20:27:32.786" v="19" actId="478"/>
          <ac:picMkLst>
            <pc:docMk/>
            <pc:sldMk cId="2095770903" sldId="4819"/>
            <ac:picMk id="6" creationId="{0242DF04-21DE-409B-B57D-0BD2B2ADB4FD}"/>
          </ac:picMkLst>
        </pc:picChg>
        <pc:picChg chg="add mod">
          <ac:chgData name="Sudeshna Mitra" userId="881990c6-0dc2-4e53-ba67-ab67bd9dc908" providerId="ADAL" clId="{C12AA6DC-A005-4EAA-9709-2D6A4F812FE9}" dt="2024-04-29T20:27:46.588" v="24" actId="1076"/>
          <ac:picMkLst>
            <pc:docMk/>
            <pc:sldMk cId="2095770903" sldId="4819"/>
            <ac:picMk id="1026" creationId="{3E51C7D2-4543-92F6-117C-3ABB529268D7}"/>
          </ac:picMkLst>
        </pc:picChg>
      </pc:sldChg>
      <pc:sldChg chg="add">
        <pc:chgData name="Sudeshna Mitra" userId="881990c6-0dc2-4e53-ba67-ab67bd9dc908" providerId="ADAL" clId="{C12AA6DC-A005-4EAA-9709-2D6A4F812FE9}" dt="2024-04-29T20:59:28.669" v="922" actId="2890"/>
        <pc:sldMkLst>
          <pc:docMk/>
          <pc:sldMk cId="3945920176" sldId="4820"/>
        </pc:sldMkLst>
      </pc:sldChg>
    </pc:docChg>
  </pc:docChgLst>
  <pc:docChgLst>
    <pc:chgData name="Alina F. Burlacu" userId="60d483be-ac95-488b-9e30-87f86c7d864a" providerId="ADAL" clId="{0309EA23-8FBF-42F4-8C3D-DC553B4BA739}"/>
    <pc:docChg chg="addSld delSld modSld delMainMaster modSection">
      <pc:chgData name="Alina F. Burlacu" userId="60d483be-ac95-488b-9e30-87f86c7d864a" providerId="ADAL" clId="{0309EA23-8FBF-42F4-8C3D-DC553B4BA739}" dt="2024-04-29T16:07:43.686" v="82" actId="20577"/>
      <pc:docMkLst>
        <pc:docMk/>
      </pc:docMkLst>
      <pc:sldChg chg="modSp mod">
        <pc:chgData name="Alina F. Burlacu" userId="60d483be-ac95-488b-9e30-87f86c7d864a" providerId="ADAL" clId="{0309EA23-8FBF-42F4-8C3D-DC553B4BA739}" dt="2024-04-29T16:07:43.686" v="82" actId="20577"/>
        <pc:sldMkLst>
          <pc:docMk/>
          <pc:sldMk cId="3031721613" sldId="349"/>
        </pc:sldMkLst>
        <pc:spChg chg="mod">
          <ac:chgData name="Alina F. Burlacu" userId="60d483be-ac95-488b-9e30-87f86c7d864a" providerId="ADAL" clId="{0309EA23-8FBF-42F4-8C3D-DC553B4BA739}" dt="2024-04-29T16:06:49.887" v="5" actId="20577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Alina F. Burlacu" userId="60d483be-ac95-488b-9e30-87f86c7d864a" providerId="ADAL" clId="{0309EA23-8FBF-42F4-8C3D-DC553B4BA739}" dt="2024-04-29T16:07:43.686" v="82" actId="20577"/>
          <ac:spMkLst>
            <pc:docMk/>
            <pc:sldMk cId="3031721613" sldId="349"/>
            <ac:spMk id="12" creationId="{1D323CFB-E2D1-488F-8428-BEC63E7B3672}"/>
          </ac:spMkLst>
        </pc:spChg>
        <pc:spChg chg="mod">
          <ac:chgData name="Alina F. Burlacu" userId="60d483be-ac95-488b-9e30-87f86c7d864a" providerId="ADAL" clId="{0309EA23-8FBF-42F4-8C3D-DC553B4BA739}" dt="2024-04-29T16:07:23.462" v="53" actId="20577"/>
          <ac:spMkLst>
            <pc:docMk/>
            <pc:sldMk cId="3031721613" sldId="349"/>
            <ac:spMk id="13" creationId="{26E293B8-297F-42E1-803E-88AC4233CFB1}"/>
          </ac:spMkLst>
        </pc:spChg>
      </pc:sldChg>
      <pc:sldChg chg="del">
        <pc:chgData name="Alina F. Burlacu" userId="60d483be-ac95-488b-9e30-87f86c7d864a" providerId="ADAL" clId="{0309EA23-8FBF-42F4-8C3D-DC553B4BA739}" dt="2024-04-29T16:06:32.644" v="3" actId="47"/>
        <pc:sldMkLst>
          <pc:docMk/>
          <pc:sldMk cId="4271404311" sldId="1161"/>
        </pc:sldMkLst>
      </pc:sldChg>
      <pc:sldChg chg="del">
        <pc:chgData name="Alina F. Burlacu" userId="60d483be-ac95-488b-9e30-87f86c7d864a" providerId="ADAL" clId="{0309EA23-8FBF-42F4-8C3D-DC553B4BA739}" dt="2024-04-28T22:34:09.438" v="0" actId="47"/>
        <pc:sldMkLst>
          <pc:docMk/>
          <pc:sldMk cId="3837367626" sldId="1182"/>
        </pc:sldMkLst>
      </pc:sldChg>
      <pc:sldChg chg="del">
        <pc:chgData name="Alina F. Burlacu" userId="60d483be-ac95-488b-9e30-87f86c7d864a" providerId="ADAL" clId="{0309EA23-8FBF-42F4-8C3D-DC553B4BA739}" dt="2024-04-28T22:34:09.932" v="1" actId="47"/>
        <pc:sldMkLst>
          <pc:docMk/>
          <pc:sldMk cId="1511035019" sldId="4807"/>
        </pc:sldMkLst>
      </pc:sldChg>
      <pc:sldChg chg="add">
        <pc:chgData name="Alina F. Burlacu" userId="60d483be-ac95-488b-9e30-87f86c7d864a" providerId="ADAL" clId="{0309EA23-8FBF-42F4-8C3D-DC553B4BA739}" dt="2024-04-28T22:34:11.354" v="2"/>
        <pc:sldMkLst>
          <pc:docMk/>
          <pc:sldMk cId="3837367626" sldId="4809"/>
        </pc:sldMkLst>
      </pc:sldChg>
      <pc:sldMasterChg chg="del delSldLayout">
        <pc:chgData name="Alina F. Burlacu" userId="60d483be-ac95-488b-9e30-87f86c7d864a" providerId="ADAL" clId="{0309EA23-8FBF-42F4-8C3D-DC553B4BA739}" dt="2024-04-28T22:34:09.932" v="1" actId="47"/>
        <pc:sldMasterMkLst>
          <pc:docMk/>
          <pc:sldMasterMk cId="1321634920" sldId="2147483676"/>
        </pc:sldMasterMkLst>
        <pc:sldLayoutChg chg="del">
          <pc:chgData name="Alina F. Burlacu" userId="60d483be-ac95-488b-9e30-87f86c7d864a" providerId="ADAL" clId="{0309EA23-8FBF-42F4-8C3D-DC553B4BA739}" dt="2024-04-28T22:34:09.932" v="1" actId="47"/>
          <pc:sldLayoutMkLst>
            <pc:docMk/>
            <pc:sldMasterMk cId="1321634920" sldId="2147483676"/>
            <pc:sldLayoutMk cId="134022129" sldId="2147483677"/>
          </pc:sldLayoutMkLst>
        </pc:sldLayoutChg>
        <pc:sldLayoutChg chg="del">
          <pc:chgData name="Alina F. Burlacu" userId="60d483be-ac95-488b-9e30-87f86c7d864a" providerId="ADAL" clId="{0309EA23-8FBF-42F4-8C3D-DC553B4BA739}" dt="2024-04-28T22:34:09.932" v="1" actId="47"/>
          <pc:sldLayoutMkLst>
            <pc:docMk/>
            <pc:sldMasterMk cId="1321634920" sldId="2147483676"/>
            <pc:sldLayoutMk cId="1945965542" sldId="2147483678"/>
          </pc:sldLayoutMkLst>
        </pc:sldLayoutChg>
        <pc:sldLayoutChg chg="del">
          <pc:chgData name="Alina F. Burlacu" userId="60d483be-ac95-488b-9e30-87f86c7d864a" providerId="ADAL" clId="{0309EA23-8FBF-42F4-8C3D-DC553B4BA739}" dt="2024-04-28T22:34:09.932" v="1" actId="47"/>
          <pc:sldLayoutMkLst>
            <pc:docMk/>
            <pc:sldMasterMk cId="1321634920" sldId="2147483676"/>
            <pc:sldLayoutMk cId="162608368" sldId="2147483679"/>
          </pc:sldLayoutMkLst>
        </pc:sldLayoutChg>
        <pc:sldLayoutChg chg="del">
          <pc:chgData name="Alina F. Burlacu" userId="60d483be-ac95-488b-9e30-87f86c7d864a" providerId="ADAL" clId="{0309EA23-8FBF-42F4-8C3D-DC553B4BA739}" dt="2024-04-28T22:34:09.932" v="1" actId="47"/>
          <pc:sldLayoutMkLst>
            <pc:docMk/>
            <pc:sldMasterMk cId="1321634920" sldId="2147483676"/>
            <pc:sldLayoutMk cId="3893526449" sldId="2147483680"/>
          </pc:sldLayoutMkLst>
        </pc:sldLayoutChg>
        <pc:sldLayoutChg chg="del">
          <pc:chgData name="Alina F. Burlacu" userId="60d483be-ac95-488b-9e30-87f86c7d864a" providerId="ADAL" clId="{0309EA23-8FBF-42F4-8C3D-DC553B4BA739}" dt="2024-04-28T22:34:09.932" v="1" actId="47"/>
          <pc:sldLayoutMkLst>
            <pc:docMk/>
            <pc:sldMasterMk cId="1321634920" sldId="2147483676"/>
            <pc:sldLayoutMk cId="2269526671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/>
          <a:lstStyle>
            <a:lvl1pPr algn="r">
              <a:defRPr sz="1200"/>
            </a:lvl1pPr>
          </a:lstStyle>
          <a:p>
            <a:fld id="{51AA1189-2C07-4115-8403-E002720CE2C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8" tIns="46065" rIns="92128" bIns="460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2128" tIns="46065" rIns="92128" bIns="460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 anchor="b"/>
          <a:lstStyle>
            <a:lvl1pPr algn="r">
              <a:defRPr sz="1200"/>
            </a:lvl1pPr>
          </a:lstStyle>
          <a:p>
            <a:fld id="{DDECADF5-2936-45E8-B8D1-3E16D766F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0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56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77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909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03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418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22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03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01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61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80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47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8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58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40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99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93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39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42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12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8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2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24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92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72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49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33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/>
          <a:lstStyle>
            <a:lvl1pPr>
              <a:defRPr sz="2200" b="0" i="0"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94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6381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 userDrawn="1"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57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</p:spTree>
    <p:extLst>
      <p:ext uri="{BB962C8B-B14F-4D97-AF65-F5344CB8AC3E}">
        <p14:creationId xmlns:p14="http://schemas.microsoft.com/office/powerpoint/2010/main" val="111823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Franklin Gothic Heavy" panose="020B0903020102020204" pitchFamily="34" charset="0"/>
          <a:ea typeface="MS PGothic" pitchFamily="34" charset="-128"/>
          <a:cs typeface="Franklin Gothic Heavy" panose="020B09030201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Franklin Gothic Medium" panose="020B060302010202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www.roadsafetyfacility.org/publications/integrating-safety-road-design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F2866F-37CF-4717-AFEF-25209018C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6" b="7166"/>
          <a:stretch/>
        </p:blipFill>
        <p:spPr bwMode="auto">
          <a:xfrm flipH="1">
            <a:off x="0" y="0"/>
            <a:ext cx="12178489" cy="69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2A62C1-87D7-CFFB-ED6C-B10369C6D694}"/>
              </a:ext>
            </a:extLst>
          </p:cNvPr>
          <p:cNvSpPr/>
          <p:nvPr/>
        </p:nvSpPr>
        <p:spPr bwMode="auto">
          <a:xfrm>
            <a:off x="0" y="1369130"/>
            <a:ext cx="12192000" cy="1446550"/>
          </a:xfrm>
          <a:prstGeom prst="rect">
            <a:avLst/>
          </a:prstGeom>
          <a:gradFill flip="none" rotWithShape="1">
            <a:gsLst>
              <a:gs pos="100000">
                <a:srgbClr val="00AEEF"/>
              </a:gs>
              <a:gs pos="0">
                <a:srgbClr val="0070C0">
                  <a:alpha val="29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F0A067-F0AD-C12A-49CE-16BE26CB0CCB}"/>
              </a:ext>
            </a:extLst>
          </p:cNvPr>
          <p:cNvSpPr txBox="1"/>
          <p:nvPr/>
        </p:nvSpPr>
        <p:spPr>
          <a:xfrm>
            <a:off x="454242" y="1551567"/>
            <a:ext cx="11737757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WORLD BANK ACADEMY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C000"/>
                </a:solidFill>
                <a:effectLst/>
                <a:ea typeface="Franklin Gothic Medium" panose="020B0603020102020204" pitchFamily="34" charset="0"/>
                <a:cs typeface="Franklin Gothic Medium" panose="020B0603020102020204" pitchFamily="34" charset="0"/>
              </a:rPr>
              <a:t>Leaders in Road Safety Management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4DEBBE-D31C-968D-C352-55C0D1419E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3" y="236511"/>
            <a:ext cx="5216013" cy="8961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1B16C-54BA-12CC-80F9-707E477A1266}"/>
              </a:ext>
            </a:extLst>
          </p:cNvPr>
          <p:cNvSpPr txBox="1"/>
          <p:nvPr/>
        </p:nvSpPr>
        <p:spPr>
          <a:xfrm>
            <a:off x="-1" y="3515950"/>
            <a:ext cx="121852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</a:rPr>
              <a:t>Session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 Black" panose="020B0A04020102020204" pitchFamily="34" charset="0"/>
              </a:rPr>
              <a:t>Road Infrastructure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 Black" panose="020B0A04020102020204" pitchFamily="34" charset="0"/>
              </a:rPr>
              <a:t>Safety Management Tools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 Black" panose="020B0A04020102020204" pitchFamily="34" charset="0"/>
              </a:rPr>
              <a:t>and their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6650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The tools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8853" y="980501"/>
            <a:ext cx="9893147" cy="4836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12307B-4EA7-4F66-85EF-CA55B2B2F61B}"/>
              </a:ext>
            </a:extLst>
          </p:cNvPr>
          <p:cNvSpPr/>
          <p:nvPr/>
        </p:nvSpPr>
        <p:spPr bwMode="auto">
          <a:xfrm>
            <a:off x="7337234" y="2599980"/>
            <a:ext cx="4076241" cy="829019"/>
          </a:xfrm>
          <a:prstGeom prst="rect">
            <a:avLst/>
          </a:prstGeom>
          <a:solidFill>
            <a:srgbClr val="FF0000">
              <a:alpha val="6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7E317-4B1F-473D-BD2B-41797EB7465C}"/>
              </a:ext>
            </a:extLst>
          </p:cNvPr>
          <p:cNvSpPr txBox="1"/>
          <p:nvPr/>
        </p:nvSpPr>
        <p:spPr>
          <a:xfrm>
            <a:off x="3070034" y="5177929"/>
            <a:ext cx="1707615" cy="3077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Project Preparation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BAED03-0D27-4950-AB24-40A35EEC2EEE}"/>
              </a:ext>
            </a:extLst>
          </p:cNvPr>
          <p:cNvSpPr txBox="1"/>
          <p:nvPr/>
        </p:nvSpPr>
        <p:spPr>
          <a:xfrm>
            <a:off x="5253243" y="5176440"/>
            <a:ext cx="170761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Implementation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ED837F-9E4D-4574-BAB9-DD38BFE59E3F}"/>
              </a:ext>
            </a:extLst>
          </p:cNvPr>
          <p:cNvSpPr txBox="1"/>
          <p:nvPr/>
        </p:nvSpPr>
        <p:spPr>
          <a:xfrm>
            <a:off x="7436452" y="5176439"/>
            <a:ext cx="3819115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Post-project Operations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F67A6B-EE1E-4C47-A9CE-2FD7A9EF0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60" y="4414982"/>
            <a:ext cx="1837707" cy="1304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0F06E-20EE-4119-8B5E-40CDA37C5A8A}"/>
              </a:ext>
            </a:extLst>
          </p:cNvPr>
          <p:cNvSpPr txBox="1"/>
          <p:nvPr/>
        </p:nvSpPr>
        <p:spPr>
          <a:xfrm>
            <a:off x="9485525" y="96560"/>
            <a:ext cx="253387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/>
              <a:t>Reactive approaches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D86EFD-D2AC-4252-81D5-880B5845A14C}"/>
              </a:ext>
            </a:extLst>
          </p:cNvPr>
          <p:cNvSpPr txBox="1"/>
          <p:nvPr/>
        </p:nvSpPr>
        <p:spPr>
          <a:xfrm>
            <a:off x="9485524" y="594377"/>
            <a:ext cx="2533878" cy="369332"/>
          </a:xfrm>
          <a:prstGeom prst="rect">
            <a:avLst/>
          </a:prstGeom>
          <a:solidFill>
            <a:srgbClr val="BACBE8"/>
          </a:solidFill>
        </p:spPr>
        <p:txBody>
          <a:bodyPr wrap="square" rtlCol="0">
            <a:spAutoFit/>
          </a:bodyPr>
          <a:lstStyle/>
          <a:p>
            <a:r>
              <a:rPr lang="en-US"/>
              <a:t>Proactive approaches</a:t>
            </a:r>
          </a:p>
        </p:txBody>
      </p:sp>
    </p:spTree>
    <p:extLst>
      <p:ext uri="{BB962C8B-B14F-4D97-AF65-F5344CB8AC3E}">
        <p14:creationId xmlns:p14="http://schemas.microsoft.com/office/powerpoint/2010/main" val="3071469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The importance of the tools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C77379D5-C945-FCA8-F372-D59B2D326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0" t="49234" r="9375"/>
          <a:stretch/>
        </p:blipFill>
        <p:spPr>
          <a:xfrm>
            <a:off x="7364026" y="3682104"/>
            <a:ext cx="2286000" cy="2200007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0F0597E-376E-703A-3567-86C97CA6B11C}"/>
              </a:ext>
            </a:extLst>
          </p:cNvPr>
          <p:cNvSpPr txBox="1">
            <a:spLocks/>
          </p:cNvSpPr>
          <p:nvPr/>
        </p:nvSpPr>
        <p:spPr bwMode="auto">
          <a:xfrm>
            <a:off x="4790025" y="1568964"/>
            <a:ext cx="5008333" cy="274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kern="0" dirty="0"/>
              <a:t>Paint a warning line?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kern="0" dirty="0"/>
              <a:t>Put up a warning sign?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kern="0" dirty="0"/>
              <a:t>Teach people not to cross the line</a:t>
            </a:r>
          </a:p>
          <a:p>
            <a:pPr lvl="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kern="0" dirty="0"/>
              <a:t>Sensitization programs?</a:t>
            </a:r>
          </a:p>
          <a:p>
            <a:pPr lvl="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kern="0" dirty="0"/>
              <a:t>School education programs?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kern="0" dirty="0"/>
              <a:t>Or …..</a:t>
            </a:r>
          </a:p>
          <a:p>
            <a:endParaRPr lang="en-US" sz="2000" kern="0" dirty="0"/>
          </a:p>
        </p:txBody>
      </p:sp>
      <p:pic>
        <p:nvPicPr>
          <p:cNvPr id="14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9948CE63-F3F8-2610-4F2A-A0E15E47F8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2546" r="67068" b="49092"/>
          <a:stretch/>
        </p:blipFill>
        <p:spPr bwMode="auto">
          <a:xfrm>
            <a:off x="1037323" y="1296922"/>
            <a:ext cx="2626527" cy="249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5FE88F7D-5865-81CE-153C-C8CC92BC3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48149" r="37037" b="4025"/>
          <a:stretch/>
        </p:blipFill>
        <p:spPr>
          <a:xfrm>
            <a:off x="8919055" y="1456378"/>
            <a:ext cx="2770099" cy="2542929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D66D1A44-C05A-598D-62C2-15BA751F3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r="39759" b="52060"/>
          <a:stretch/>
        </p:blipFill>
        <p:spPr>
          <a:xfrm>
            <a:off x="2257154" y="3602904"/>
            <a:ext cx="2286000" cy="210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5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Planning and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3495" y="132201"/>
            <a:ext cx="3260992" cy="229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8794C-7BC0-48B0-B4C7-92003FB1D6BF}"/>
              </a:ext>
            </a:extLst>
          </p:cNvPr>
          <p:cNvSpPr txBox="1"/>
          <p:nvPr/>
        </p:nvSpPr>
        <p:spPr>
          <a:xfrm>
            <a:off x="673767" y="1459315"/>
            <a:ext cx="977022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 "/>
              </a:rPr>
              <a:t>Road Safety Audit (RSA)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Most commonly applied tool in road safety</a:t>
            </a:r>
          </a:p>
          <a:p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68BD40-EDB5-44B2-8486-2ADF909A8A11}"/>
              </a:ext>
            </a:extLst>
          </p:cNvPr>
          <p:cNvSpPr/>
          <p:nvPr/>
        </p:nvSpPr>
        <p:spPr bwMode="auto">
          <a:xfrm>
            <a:off x="10477041" y="132201"/>
            <a:ext cx="1597446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D524C-8A9D-4D1F-8741-21FADCD3EDB7}"/>
              </a:ext>
            </a:extLst>
          </p:cNvPr>
          <p:cNvSpPr txBox="1"/>
          <p:nvPr/>
        </p:nvSpPr>
        <p:spPr>
          <a:xfrm>
            <a:off x="1097949" y="2758063"/>
            <a:ext cx="609783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AU" dirty="0"/>
              <a:t>“a formal examination of a future road or traffic project, or an existing road, in which an independent, qualified team looks at the project’s crash potential and safety performance.”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61729-FBB7-468B-BB19-E17738FA9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281" y="2758063"/>
            <a:ext cx="2889143" cy="29905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AC94EE4-9283-83B1-58E9-ACBBC84D0345}"/>
              </a:ext>
            </a:extLst>
          </p:cNvPr>
          <p:cNvSpPr txBox="1">
            <a:spLocks/>
          </p:cNvSpPr>
          <p:nvPr/>
        </p:nvSpPr>
        <p:spPr>
          <a:xfrm>
            <a:off x="1489015" y="4148142"/>
            <a:ext cx="3204453" cy="160043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1A1A1A"/>
                </a:solidFill>
                <a:latin typeface="Grantipo"/>
                <a:cs typeface="Times New Roman" panose="02020603050405020304" pitchFamily="18" charset="0"/>
              </a:rPr>
              <a:t>Usually in </a:t>
            </a:r>
            <a:r>
              <a:rPr lang="ro-RO" sz="2400" kern="0" dirty="0">
                <a:solidFill>
                  <a:srgbClr val="1A1A1A"/>
                </a:solidFill>
                <a:latin typeface="Grantipo"/>
                <a:cs typeface="Times New Roman" panose="02020603050405020304" pitchFamily="18" charset="0"/>
              </a:rPr>
              <a:t>4 stages</a:t>
            </a:r>
            <a:r>
              <a:rPr lang="en-US" sz="2400" kern="0" dirty="0">
                <a:solidFill>
                  <a:srgbClr val="1A1A1A"/>
                </a:solidFill>
                <a:latin typeface="Grantipo"/>
                <a:cs typeface="Times New Roman" panose="02020603050405020304" pitchFamily="18" charset="0"/>
              </a:rPr>
              <a:t>:</a:t>
            </a:r>
            <a:endParaRPr lang="ro-RO" sz="2400" kern="0" dirty="0">
              <a:solidFill>
                <a:srgbClr val="1A1A1A"/>
              </a:solidFill>
              <a:latin typeface="Grantip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1A1A1A"/>
                </a:solidFill>
                <a:latin typeface="Grantipo"/>
                <a:cs typeface="Times New Roman" panose="02020603050405020304" pitchFamily="18" charset="0"/>
              </a:rPr>
              <a:t>Concept</a:t>
            </a:r>
            <a:r>
              <a:rPr lang="ro-RO" sz="2400" kern="0" dirty="0">
                <a:solidFill>
                  <a:srgbClr val="1A1A1A"/>
                </a:solidFill>
                <a:latin typeface="Grantipo"/>
                <a:cs typeface="Times New Roman" panose="02020603050405020304" pitchFamily="18" charset="0"/>
              </a:rPr>
              <a:t> design</a:t>
            </a:r>
            <a:r>
              <a:rPr lang="en-US" sz="2400" kern="0" dirty="0">
                <a:solidFill>
                  <a:srgbClr val="1A1A1A"/>
                </a:solidFill>
                <a:latin typeface="Grantipo"/>
                <a:cs typeface="Times New Roman" panose="02020603050405020304" pitchFamily="18" charset="0"/>
              </a:rPr>
              <a:t>s</a:t>
            </a:r>
            <a:endParaRPr lang="ro-RO" sz="2400" kern="0" dirty="0">
              <a:solidFill>
                <a:srgbClr val="1A1A1A"/>
              </a:solidFill>
              <a:latin typeface="Grantip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kern="0" dirty="0">
                <a:solidFill>
                  <a:srgbClr val="1A1A1A"/>
                </a:solidFill>
                <a:latin typeface="Grantipo"/>
                <a:cs typeface="Times New Roman" panose="02020603050405020304" pitchFamily="18" charset="0"/>
              </a:rPr>
              <a:t>Detailed design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kern="0" dirty="0">
                <a:solidFill>
                  <a:srgbClr val="1A1A1A"/>
                </a:solidFill>
                <a:latin typeface="Grantipo"/>
                <a:cs typeface="Times New Roman" panose="02020603050405020304" pitchFamily="18" charset="0"/>
              </a:rPr>
              <a:t>Preopening of the road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kern="0" dirty="0">
                <a:solidFill>
                  <a:srgbClr val="1A1A1A"/>
                </a:solidFill>
                <a:latin typeface="Grantipo"/>
                <a:cs typeface="Times New Roman" panose="02020603050405020304" pitchFamily="18" charset="0"/>
              </a:rPr>
              <a:t>Post Opening Monitoring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o-RO" sz="2400" kern="0" dirty="0">
              <a:solidFill>
                <a:srgbClr val="1A1A1A"/>
              </a:solidFill>
              <a:latin typeface="Grantip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77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Planning and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3495" y="132201"/>
            <a:ext cx="3260992" cy="229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8794C-7BC0-48B0-B4C7-92003FB1D6BF}"/>
              </a:ext>
            </a:extLst>
          </p:cNvPr>
          <p:cNvSpPr txBox="1"/>
          <p:nvPr/>
        </p:nvSpPr>
        <p:spPr>
          <a:xfrm>
            <a:off x="793148" y="1613283"/>
            <a:ext cx="7919928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 "/>
              </a:rPr>
              <a:t>Road Safety Audit (RSA)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Not a check against standards and guidelines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Need adequately trained experts (</a:t>
            </a:r>
            <a:r>
              <a:rPr lang="en-US" sz="2000" b="1" u="sng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teams</a:t>
            </a:r>
            <a:r>
              <a:rPr lang="en-US" sz="20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) and capacity at country level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Need a </a:t>
            </a:r>
            <a:r>
              <a:rPr lang="en-US" sz="2000" b="1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robust process </a:t>
            </a:r>
            <a:r>
              <a:rPr lang="en-US" sz="20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for audits – especially when addressing recommendations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Learn from audits – a training opportunity for designers; a chance to update guidance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Think Safe System – may need more than simple changes to lines and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68BD40-EDB5-44B2-8486-2ADF909A8A11}"/>
              </a:ext>
            </a:extLst>
          </p:cNvPr>
          <p:cNvSpPr/>
          <p:nvPr/>
        </p:nvSpPr>
        <p:spPr bwMode="auto">
          <a:xfrm>
            <a:off x="10477041" y="132201"/>
            <a:ext cx="1597446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2" name="Picture 17" descr="C:\WORKS\poze\droga-dla-rowerow.jpg">
            <a:extLst>
              <a:ext uri="{FF2B5EF4-FFF2-40B4-BE49-F238E27FC236}">
                <a16:creationId xmlns:a16="http://schemas.microsoft.com/office/drawing/2014/main" id="{AF06371B-5779-6A82-A216-E6A9EF99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495" y="2928853"/>
            <a:ext cx="3260992" cy="244574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87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Planning and design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3495" y="132201"/>
            <a:ext cx="3260992" cy="229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8794C-7BC0-48B0-B4C7-92003FB1D6BF}"/>
              </a:ext>
            </a:extLst>
          </p:cNvPr>
          <p:cNvSpPr txBox="1"/>
          <p:nvPr/>
        </p:nvSpPr>
        <p:spPr>
          <a:xfrm>
            <a:off x="1037323" y="1474619"/>
            <a:ext cx="614928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 "/>
              </a:rPr>
              <a:t>Other assessment methods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Road Safety Impact assessment (RSIA) – introduces economic assessment for differing options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Star Rating for Designs – estimate safety impact based on star rating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Safe System Assessment – estimate potential for fatal and serious crash outcomes</a:t>
            </a:r>
          </a:p>
          <a:p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E8D75-A829-44A4-96B6-573C541AD246}"/>
              </a:ext>
            </a:extLst>
          </p:cNvPr>
          <p:cNvSpPr/>
          <p:nvPr/>
        </p:nvSpPr>
        <p:spPr bwMode="auto">
          <a:xfrm>
            <a:off x="10379823" y="132201"/>
            <a:ext cx="1694663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0" name="Picture 9" descr="image001">
            <a:extLst>
              <a:ext uri="{FF2B5EF4-FFF2-40B4-BE49-F238E27FC236}">
                <a16:creationId xmlns:a16="http://schemas.microsoft.com/office/drawing/2014/main" id="{FCB21623-EC5C-4063-84FB-54BD8A4EB810}"/>
              </a:ext>
            </a:extLst>
          </p:cNvPr>
          <p:cNvPicPr/>
          <p:nvPr/>
        </p:nvPicPr>
        <p:blipFill rotWithShape="1">
          <a:blip r:embed="rId5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16="http://schemas.microsoft.com/office/drawing/2014/main" xmlns:arto="http://schemas.microsoft.com/office/word/2006/arto" xmlns:lc="http://schemas.openxmlformats.org/drawingml/2006/lockedCanvas" id="{42C7118D-461D-472C-BDD2-3C634E3C565A}"/>
              </a:ext>
            </a:extLst>
          </a:blip>
          <a:srcRect r="8629"/>
          <a:stretch/>
        </p:blipFill>
        <p:spPr>
          <a:xfrm>
            <a:off x="7513504" y="2757401"/>
            <a:ext cx="4568328" cy="27391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8036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Construction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3495" y="132201"/>
            <a:ext cx="3260992" cy="229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8794C-7BC0-48B0-B4C7-92003FB1D6BF}"/>
              </a:ext>
            </a:extLst>
          </p:cNvPr>
          <p:cNvSpPr txBox="1"/>
          <p:nvPr/>
        </p:nvSpPr>
        <p:spPr>
          <a:xfrm>
            <a:off x="1023685" y="1476691"/>
            <a:ext cx="977022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 "/>
              </a:rPr>
              <a:t>Road Works Safety Audit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68BD40-EDB5-44B2-8486-2ADF909A8A11}"/>
              </a:ext>
            </a:extLst>
          </p:cNvPr>
          <p:cNvSpPr/>
          <p:nvPr/>
        </p:nvSpPr>
        <p:spPr bwMode="auto">
          <a:xfrm>
            <a:off x="10477041" y="132201"/>
            <a:ext cx="1597446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757393-ABF1-47C6-A606-ADAA2703F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573" y="2687830"/>
            <a:ext cx="1991402" cy="281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04C065-5519-4422-A424-16F7B6822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376" y="2673220"/>
            <a:ext cx="2008126" cy="281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B058A-CEA2-44E9-A941-69ACBA0094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096" t="14272" r="20970" b="5371"/>
          <a:stretch/>
        </p:blipFill>
        <p:spPr>
          <a:xfrm>
            <a:off x="6588635" y="2673220"/>
            <a:ext cx="2008126" cy="2848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0C4F44-22DC-4D1A-B987-1AE1F03BA440}"/>
              </a:ext>
            </a:extLst>
          </p:cNvPr>
          <p:cNvSpPr/>
          <p:nvPr/>
        </p:nvSpPr>
        <p:spPr bwMode="auto">
          <a:xfrm>
            <a:off x="8813495" y="132200"/>
            <a:ext cx="884120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414515DE-8956-E673-CAF6-6FA94AA149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110" y="2702442"/>
            <a:ext cx="2200128" cy="281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210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Operation / renewal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3495" y="132201"/>
            <a:ext cx="3260992" cy="229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8794C-7BC0-48B0-B4C7-92003FB1D6BF}"/>
              </a:ext>
            </a:extLst>
          </p:cNvPr>
          <p:cNvSpPr txBox="1"/>
          <p:nvPr/>
        </p:nvSpPr>
        <p:spPr>
          <a:xfrm>
            <a:off x="1097949" y="1425231"/>
            <a:ext cx="97702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 "/>
              </a:rPr>
              <a:t>Road Safety Inspection (RSI)</a:t>
            </a:r>
          </a:p>
          <a:p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E8D75-A829-44A4-96B6-573C541AD246}"/>
              </a:ext>
            </a:extLst>
          </p:cNvPr>
          <p:cNvSpPr/>
          <p:nvPr/>
        </p:nvSpPr>
        <p:spPr bwMode="auto">
          <a:xfrm>
            <a:off x="8920892" y="152606"/>
            <a:ext cx="1523099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1CB753-9564-4928-8B90-C15120190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b="25555"/>
          <a:stretch/>
        </p:blipFill>
        <p:spPr bwMode="auto">
          <a:xfrm>
            <a:off x="3934060" y="3062811"/>
            <a:ext cx="3828055" cy="25854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9469BC-4CBB-480B-98D8-814EB9F9AD45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19" y="2230551"/>
            <a:ext cx="3452888" cy="22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8" descr="C:\WORKS\poze\camion7.jpg">
            <a:extLst>
              <a:ext uri="{FF2B5EF4-FFF2-40B4-BE49-F238E27FC236}">
                <a16:creationId xmlns:a16="http://schemas.microsoft.com/office/drawing/2014/main" id="{5083CA32-3B76-1398-4128-3D99C170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997" y="2502449"/>
            <a:ext cx="3452888" cy="259196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1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Operation / renewal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3495" y="132201"/>
            <a:ext cx="3260992" cy="229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8794C-7BC0-48B0-B4C7-92003FB1D6BF}"/>
              </a:ext>
            </a:extLst>
          </p:cNvPr>
          <p:cNvSpPr txBox="1"/>
          <p:nvPr/>
        </p:nvSpPr>
        <p:spPr>
          <a:xfrm>
            <a:off x="1097949" y="1425231"/>
            <a:ext cx="97702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 "/>
              </a:rPr>
              <a:t>In-depth studies – i.e. tactical urbanism</a:t>
            </a:r>
          </a:p>
          <a:p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E8D75-A829-44A4-96B6-573C541AD246}"/>
              </a:ext>
            </a:extLst>
          </p:cNvPr>
          <p:cNvSpPr/>
          <p:nvPr/>
        </p:nvSpPr>
        <p:spPr bwMode="auto">
          <a:xfrm>
            <a:off x="8920892" y="152606"/>
            <a:ext cx="1523099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2DFA8-4C94-6808-4C68-E5836E240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37" t="27740" r="33190" b="6793"/>
          <a:stretch/>
        </p:blipFill>
        <p:spPr>
          <a:xfrm>
            <a:off x="1097949" y="2115603"/>
            <a:ext cx="5040629" cy="35374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52A728-763D-A42C-14BB-1923C831A4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79" t="26360" r="25345" b="35341"/>
          <a:stretch/>
        </p:blipFill>
        <p:spPr>
          <a:xfrm>
            <a:off x="6814908" y="2705941"/>
            <a:ext cx="4237638" cy="294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23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Operation / renewal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3495" y="132201"/>
            <a:ext cx="3260992" cy="229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8794C-7BC0-48B0-B4C7-92003FB1D6BF}"/>
              </a:ext>
            </a:extLst>
          </p:cNvPr>
          <p:cNvSpPr txBox="1"/>
          <p:nvPr/>
        </p:nvSpPr>
        <p:spPr>
          <a:xfrm>
            <a:off x="1072752" y="1264191"/>
            <a:ext cx="977022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"/>
              </a:rPr>
              <a:t>Road safety assessment </a:t>
            </a:r>
            <a:r>
              <a:rPr lang="en-US" sz="3200" b="1" err="1">
                <a:solidFill>
                  <a:schemeClr val="accent2"/>
                </a:solidFill>
                <a:latin typeface="Arial "/>
              </a:rPr>
              <a:t>programmes</a:t>
            </a:r>
            <a:endParaRPr lang="en-US" sz="3200" b="1">
              <a:solidFill>
                <a:schemeClr val="accent2"/>
              </a:solidFill>
              <a:latin typeface="Arial "/>
            </a:endParaRP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595959"/>
                </a:solidFill>
                <a:ea typeface="MS PGothic" pitchFamily="34" charset="-128"/>
                <a:cs typeface="Arial"/>
              </a:rPr>
              <a:t>iRAP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595959"/>
                </a:solidFill>
                <a:ea typeface="MS PGothic" pitchFamily="34" charset="-128"/>
                <a:cs typeface="Arial"/>
              </a:rPr>
              <a:t>Quantifies risk for different road users at network level; applies a star rating; develop safety plans</a:t>
            </a:r>
          </a:p>
          <a:p>
            <a:endParaRPr lang="en-US" sz="3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E8D75-A829-44A4-96B6-573C541AD246}"/>
              </a:ext>
            </a:extLst>
          </p:cNvPr>
          <p:cNvSpPr/>
          <p:nvPr/>
        </p:nvSpPr>
        <p:spPr bwMode="auto">
          <a:xfrm>
            <a:off x="8920892" y="152606"/>
            <a:ext cx="1523099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A6A8B-ACF0-4D2D-85D7-16EF5529D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472" y="3323629"/>
            <a:ext cx="3189132" cy="218826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9CA4992-8C1D-42E4-B6DA-BB3A543B1894}"/>
              </a:ext>
            </a:extLst>
          </p:cNvPr>
          <p:cNvSpPr/>
          <p:nvPr/>
        </p:nvSpPr>
        <p:spPr bwMode="auto">
          <a:xfrm>
            <a:off x="7633229" y="4121544"/>
            <a:ext cx="645793" cy="594911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solidFill>
                  <a:schemeClr val="bg2"/>
                </a:solidFill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0" name="Picture 4" descr="IMG_0197">
            <a:extLst>
              <a:ext uri="{FF2B5EF4-FFF2-40B4-BE49-F238E27FC236}">
                <a16:creationId xmlns:a16="http://schemas.microsoft.com/office/drawing/2014/main" id="{C81A6FE1-88D6-487F-97F3-7886B10F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" y="3233703"/>
            <a:ext cx="3102362" cy="232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81E51D9B-1DE3-4CC8-B62D-05DA5BB23D29}"/>
              </a:ext>
            </a:extLst>
          </p:cNvPr>
          <p:cNvSpPr/>
          <p:nvPr/>
        </p:nvSpPr>
        <p:spPr bwMode="auto">
          <a:xfrm>
            <a:off x="3351054" y="4120307"/>
            <a:ext cx="645793" cy="594911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solidFill>
                  <a:schemeClr val="bg2"/>
                </a:solidFill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6AD4DA-0EB2-4FEF-B16E-BAF1CA436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630" y="3138957"/>
            <a:ext cx="3577857" cy="24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9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Operation / renewal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3495" y="132201"/>
            <a:ext cx="3260992" cy="229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8794C-7BC0-48B0-B4C7-92003FB1D6BF}"/>
              </a:ext>
            </a:extLst>
          </p:cNvPr>
          <p:cNvSpPr txBox="1"/>
          <p:nvPr/>
        </p:nvSpPr>
        <p:spPr>
          <a:xfrm>
            <a:off x="1097948" y="1169606"/>
            <a:ext cx="97702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 "/>
              </a:rPr>
              <a:t>Blackspot studies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A reactive approach – a ‘dated’ approach?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Routes, areas or themes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Most cost effective fatal and serious injury reduction</a:t>
            </a:r>
          </a:p>
          <a:p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E8D75-A829-44A4-96B6-573C541AD246}"/>
              </a:ext>
            </a:extLst>
          </p:cNvPr>
          <p:cNvSpPr/>
          <p:nvPr/>
        </p:nvSpPr>
        <p:spPr bwMode="auto">
          <a:xfrm>
            <a:off x="8920892" y="152606"/>
            <a:ext cx="1523099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1CDC80D-6F5E-4DFC-AF64-53A26AE42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"/>
          <a:stretch>
            <a:fillRect/>
          </a:stretch>
        </p:blipFill>
        <p:spPr bwMode="auto">
          <a:xfrm>
            <a:off x="2016087" y="3197527"/>
            <a:ext cx="3320673" cy="249086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2B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DDDDD"/>
                  </a:outerShdw>
                </a:effectLst>
              </a14:hiddenEffects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A0AC724-FE5A-4F90-9D1C-30E3A347AEA4}"/>
              </a:ext>
            </a:extLst>
          </p:cNvPr>
          <p:cNvSpPr/>
          <p:nvPr/>
        </p:nvSpPr>
        <p:spPr bwMode="auto">
          <a:xfrm>
            <a:off x="6096000" y="3848049"/>
            <a:ext cx="1037454" cy="594911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solidFill>
                  <a:schemeClr val="bg2"/>
                </a:solidFill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D1DA13E-3B4B-473E-AF54-54B7408B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4063"/>
          <a:stretch>
            <a:fillRect/>
          </a:stretch>
        </p:blipFill>
        <p:spPr bwMode="auto">
          <a:xfrm>
            <a:off x="8186145" y="2658219"/>
            <a:ext cx="4165789" cy="30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461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5B1C86-8528-4093-9574-98033BDCA199}"/>
              </a:ext>
            </a:extLst>
          </p:cNvPr>
          <p:cNvSpPr txBox="1"/>
          <p:nvPr/>
        </p:nvSpPr>
        <p:spPr>
          <a:xfrm>
            <a:off x="1097949" y="410807"/>
            <a:ext cx="1093247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Road infrastructure safety management tools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76FA70-3BF4-4840-89B9-6FD5B4A003CD}"/>
              </a:ext>
            </a:extLst>
          </p:cNvPr>
          <p:cNvSpPr txBox="1">
            <a:spLocks/>
          </p:cNvSpPr>
          <p:nvPr/>
        </p:nvSpPr>
        <p:spPr>
          <a:xfrm>
            <a:off x="793148" y="1820536"/>
            <a:ext cx="9748728" cy="37394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en-US" sz="2400" kern="0" dirty="0">
                <a:latin typeface="+mn-lt"/>
              </a:rPr>
              <a:t>What we will cover in this session:</a:t>
            </a:r>
          </a:p>
          <a:p>
            <a:pPr marL="62865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</a:rPr>
              <a:t>Why should we do Infrastructure Safety Management?</a:t>
            </a:r>
          </a:p>
          <a:p>
            <a:pPr marL="62865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</a:rPr>
              <a:t>What is Infrastructure Safety Management?</a:t>
            </a:r>
          </a:p>
          <a:p>
            <a:pPr marL="62865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</a:rPr>
              <a:t>How do we do Infrastructure Safety Management? “Tools” that are available</a:t>
            </a:r>
          </a:p>
          <a:p>
            <a:pPr marL="62865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</a:rPr>
              <a:t>When should we do Infrastructure Safety Management? </a:t>
            </a:r>
          </a:p>
          <a:p>
            <a:pPr marL="62865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</a:rPr>
              <a:t>Which ones should be used, and when? </a:t>
            </a:r>
          </a:p>
          <a:p>
            <a:pPr marL="628650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</a:rPr>
              <a:t>Examples and key issues to consider with some of the more common tools</a:t>
            </a:r>
          </a:p>
          <a:p>
            <a:endParaRPr lang="en-US" sz="3000" kern="0" dirty="0"/>
          </a:p>
          <a:p>
            <a:endParaRPr lang="en-US" sz="2400" kern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76472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Operation / renewal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3495" y="132201"/>
            <a:ext cx="3260992" cy="229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8794C-7BC0-48B0-B4C7-92003FB1D6BF}"/>
              </a:ext>
            </a:extLst>
          </p:cNvPr>
          <p:cNvSpPr txBox="1"/>
          <p:nvPr/>
        </p:nvSpPr>
        <p:spPr>
          <a:xfrm>
            <a:off x="1037323" y="1456286"/>
            <a:ext cx="732170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 "/>
              </a:rPr>
              <a:t>Network level studies / safety rankings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595959"/>
                </a:solidFill>
                <a:ea typeface="MS PGothic" pitchFamily="34" charset="-128"/>
                <a:cs typeface="Arial"/>
              </a:rPr>
              <a:t>High risk sections – usually homogenous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595959"/>
                </a:solidFill>
                <a:ea typeface="MS PGothic" pitchFamily="34" charset="-128"/>
                <a:cs typeface="Arial"/>
              </a:rPr>
              <a:t>Based on crash data / crash rates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595959"/>
                </a:solidFill>
                <a:ea typeface="MS PGothic" pitchFamily="34" charset="-128"/>
                <a:cs typeface="Arial"/>
              </a:rPr>
              <a:t>Compare to an average for that road type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595959"/>
                </a:solidFill>
                <a:ea typeface="MS PGothic" pitchFamily="34" charset="-128"/>
                <a:cs typeface="Arial"/>
              </a:rPr>
              <a:t>Can apply sophisticated models (e.g. Empirical Bayes) to predict rates and compare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>
                <a:solidFill>
                  <a:srgbClr val="595959"/>
                </a:solidFill>
                <a:ea typeface="MS PGothic" pitchFamily="34" charset="-128"/>
                <a:cs typeface="Arial"/>
              </a:rPr>
              <a:t>Assessing potential for improvement (crash reduction / cost saving)</a:t>
            </a:r>
          </a:p>
          <a:p>
            <a:endParaRPr lang="en-US" sz="3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E8D75-A829-44A4-96B6-573C541AD246}"/>
              </a:ext>
            </a:extLst>
          </p:cNvPr>
          <p:cNvSpPr/>
          <p:nvPr/>
        </p:nvSpPr>
        <p:spPr bwMode="auto">
          <a:xfrm>
            <a:off x="8920892" y="152606"/>
            <a:ext cx="1523099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C3794-88BF-4F83-8792-F4FF2ECD9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854" y="2582631"/>
            <a:ext cx="3196956" cy="31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21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Operation / renewal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3495" y="132201"/>
            <a:ext cx="3260992" cy="229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8794C-7BC0-48B0-B4C7-92003FB1D6BF}"/>
              </a:ext>
            </a:extLst>
          </p:cNvPr>
          <p:cNvSpPr txBox="1"/>
          <p:nvPr/>
        </p:nvSpPr>
        <p:spPr>
          <a:xfrm>
            <a:off x="1097949" y="1187247"/>
            <a:ext cx="97702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 "/>
              </a:rPr>
              <a:t>Hybrid and new approaches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Crash data and predictive models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Road safety inspection and iRAP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Star ratings for designs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Road stereotypes</a:t>
            </a:r>
          </a:p>
          <a:p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E8D75-A829-44A4-96B6-573C541AD246}"/>
              </a:ext>
            </a:extLst>
          </p:cNvPr>
          <p:cNvSpPr/>
          <p:nvPr/>
        </p:nvSpPr>
        <p:spPr bwMode="auto">
          <a:xfrm>
            <a:off x="8920892" y="152606"/>
            <a:ext cx="1523099" cy="229150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909B62-B498-4A65-AFFF-B30313A24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47" y="3755908"/>
            <a:ext cx="2974554" cy="1942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0259E6-56B2-4BD9-8262-373472814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3187" y="3429000"/>
            <a:ext cx="7911300" cy="22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50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103373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Visualizing the Results - Renderings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E7D13B11-1C54-7AF5-F2F8-6C7DBDD1625E}"/>
              </a:ext>
            </a:extLst>
          </p:cNvPr>
          <p:cNvSpPr txBox="1">
            <a:spLocks/>
          </p:cNvSpPr>
          <p:nvPr/>
        </p:nvSpPr>
        <p:spPr>
          <a:xfrm>
            <a:off x="3481709" y="1190892"/>
            <a:ext cx="4243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3A6E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pt-BR" sz="2800" dirty="0"/>
              <a:t>Brazil</a:t>
            </a:r>
            <a:endParaRPr lang="en-US" sz="2800" dirty="0"/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58020110-7293-1A46-C476-4AB815C44DFE}"/>
              </a:ext>
            </a:extLst>
          </p:cNvPr>
          <p:cNvSpPr txBox="1"/>
          <p:nvPr/>
        </p:nvSpPr>
        <p:spPr>
          <a:xfrm>
            <a:off x="1492454" y="4915824"/>
            <a:ext cx="34072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>
                <a:solidFill>
                  <a:srgbClr val="003970"/>
                </a:solidFill>
                <a:latin typeface="Reem Kufi" panose="020B0604020202020204"/>
              </a:rPr>
              <a:t>Current situation</a:t>
            </a:r>
          </a:p>
        </p:txBody>
      </p:sp>
      <p:pic>
        <p:nvPicPr>
          <p:cNvPr id="12" name="Imagen 6">
            <a:extLst>
              <a:ext uri="{FF2B5EF4-FFF2-40B4-BE49-F238E27FC236}">
                <a16:creationId xmlns:a16="http://schemas.microsoft.com/office/drawing/2014/main" id="{6597C34A-EFFE-CF2A-8ED2-674D2B806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19"/>
          <a:stretch/>
        </p:blipFill>
        <p:spPr>
          <a:xfrm>
            <a:off x="1105160" y="1985232"/>
            <a:ext cx="4181866" cy="2852157"/>
          </a:xfrm>
          <a:prstGeom prst="rect">
            <a:avLst/>
          </a:prstGeom>
        </p:spPr>
      </p:pic>
      <p:sp>
        <p:nvSpPr>
          <p:cNvPr id="13" name="Flecha derecha 8">
            <a:extLst>
              <a:ext uri="{FF2B5EF4-FFF2-40B4-BE49-F238E27FC236}">
                <a16:creationId xmlns:a16="http://schemas.microsoft.com/office/drawing/2014/main" id="{DA90523E-29FE-EFDE-0F6E-DC5CA08B948D}"/>
              </a:ext>
            </a:extLst>
          </p:cNvPr>
          <p:cNvSpPr/>
          <p:nvPr/>
        </p:nvSpPr>
        <p:spPr>
          <a:xfrm>
            <a:off x="5438820" y="3506848"/>
            <a:ext cx="485510" cy="212932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1DB2CEB6-4627-465D-55E6-2A57B5498B3C}"/>
              </a:ext>
            </a:extLst>
          </p:cNvPr>
          <p:cNvSpPr txBox="1"/>
          <p:nvPr/>
        </p:nvSpPr>
        <p:spPr>
          <a:xfrm>
            <a:off x="6791347" y="4914443"/>
            <a:ext cx="34072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>
                <a:solidFill>
                  <a:srgbClr val="003970"/>
                </a:solidFill>
                <a:latin typeface="Reem Kufi" panose="020B0604020202020204"/>
              </a:rPr>
              <a:t>Planned investments</a:t>
            </a:r>
          </a:p>
        </p:txBody>
      </p:sp>
      <p:pic>
        <p:nvPicPr>
          <p:cNvPr id="15" name="Imagen 10">
            <a:extLst>
              <a:ext uri="{FF2B5EF4-FFF2-40B4-BE49-F238E27FC236}">
                <a16:creationId xmlns:a16="http://schemas.microsoft.com/office/drawing/2014/main" id="{B412D1DB-3A3E-C6A1-C22F-B878919722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55" y="1976338"/>
            <a:ext cx="5070501" cy="2852156"/>
          </a:xfrm>
          <a:prstGeom prst="rect">
            <a:avLst/>
          </a:prstGeom>
        </p:spPr>
      </p:pic>
      <p:pic>
        <p:nvPicPr>
          <p:cNvPr id="16" name="Imagen 11">
            <a:extLst>
              <a:ext uri="{FF2B5EF4-FFF2-40B4-BE49-F238E27FC236}">
                <a16:creationId xmlns:a16="http://schemas.microsoft.com/office/drawing/2014/main" id="{E251246B-7114-AA49-4A8B-848ED627A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800" y="4682658"/>
            <a:ext cx="1015652" cy="642773"/>
          </a:xfrm>
          <a:prstGeom prst="rect">
            <a:avLst/>
          </a:prstGeom>
        </p:spPr>
      </p:pic>
      <p:pic>
        <p:nvPicPr>
          <p:cNvPr id="17" name="Imagen 8" descr="E:\PRINCIPAL ENURCOIN\23000 World Bank Group\23001 Salvador de Bahia\Video Logos\logo BA-001.png">
            <a:extLst>
              <a:ext uri="{FF2B5EF4-FFF2-40B4-BE49-F238E27FC236}">
                <a16:creationId xmlns:a16="http://schemas.microsoft.com/office/drawing/2014/main" id="{1FDC6DE9-9E71-37C5-98D3-D3AF5FF229F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51" y="1647034"/>
            <a:ext cx="1132101" cy="75768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C7AC9B-CC17-DD6A-AF9A-6147A56E390A}"/>
              </a:ext>
            </a:extLst>
          </p:cNvPr>
          <p:cNvSpPr txBox="1"/>
          <p:nvPr/>
        </p:nvSpPr>
        <p:spPr>
          <a:xfrm>
            <a:off x="4222606" y="5452818"/>
            <a:ext cx="8886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Source: </a:t>
            </a:r>
            <a:r>
              <a:rPr lang="es-ES" sz="1600" i="1" dirty="0">
                <a:solidFill>
                  <a:srgbClr val="00B050"/>
                </a:solidFill>
              </a:rPr>
              <a:t>Enrique Juan Urcola Telleria, </a:t>
            </a:r>
            <a:r>
              <a:rPr lang="en-US" sz="1600" i="1" dirty="0">
                <a:solidFill>
                  <a:srgbClr val="00B050"/>
                </a:solidFill>
              </a:rPr>
              <a:t>Marta Rodrigues Obelheiro, </a:t>
            </a:r>
            <a:r>
              <a:rPr lang="es-ES" sz="1600" i="1" dirty="0">
                <a:solidFill>
                  <a:srgbClr val="00B050"/>
                </a:solidFill>
              </a:rPr>
              <a:t>Carlos Bellas Lamas</a:t>
            </a:r>
            <a:endParaRPr lang="en-US" sz="1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79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103373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Visualizing the Results - Renderings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1A6E49-3D68-C6EB-49F2-893D9AFC2DAB}"/>
              </a:ext>
            </a:extLst>
          </p:cNvPr>
          <p:cNvSpPr txBox="1"/>
          <p:nvPr/>
        </p:nvSpPr>
        <p:spPr>
          <a:xfrm>
            <a:off x="4222606" y="5452818"/>
            <a:ext cx="8886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Source: </a:t>
            </a:r>
            <a:r>
              <a:rPr lang="es-ES" sz="1600" i="1" dirty="0">
                <a:solidFill>
                  <a:srgbClr val="00B050"/>
                </a:solidFill>
              </a:rPr>
              <a:t>Enrique Juan Urcola Telleria, </a:t>
            </a:r>
            <a:r>
              <a:rPr lang="en-US" sz="1600" i="1" dirty="0">
                <a:solidFill>
                  <a:srgbClr val="00B050"/>
                </a:solidFill>
              </a:rPr>
              <a:t>Marta Rodrigues Obelheiro, </a:t>
            </a:r>
            <a:r>
              <a:rPr lang="es-ES" sz="1600" i="1" dirty="0">
                <a:solidFill>
                  <a:srgbClr val="00B050"/>
                </a:solidFill>
              </a:rPr>
              <a:t>Carlos Bellas Lamas</a:t>
            </a:r>
            <a:endParaRPr lang="en-US" sz="1600" i="1" dirty="0">
              <a:solidFill>
                <a:srgbClr val="00B050"/>
              </a:solidFill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4CA78F63-DFE0-8D35-0F31-1374DFB93E68}"/>
              </a:ext>
            </a:extLst>
          </p:cNvPr>
          <p:cNvSpPr txBox="1">
            <a:spLocks/>
          </p:cNvSpPr>
          <p:nvPr/>
        </p:nvSpPr>
        <p:spPr>
          <a:xfrm>
            <a:off x="3481709" y="1190892"/>
            <a:ext cx="4243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3A6E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pt-BR" sz="2800" dirty="0"/>
              <a:t>Brazil</a:t>
            </a:r>
            <a:endParaRPr lang="en-US" sz="2800" dirty="0"/>
          </a:p>
        </p:txBody>
      </p:sp>
      <p:sp>
        <p:nvSpPr>
          <p:cNvPr id="4" name="Flecha derecha 8">
            <a:extLst>
              <a:ext uri="{FF2B5EF4-FFF2-40B4-BE49-F238E27FC236}">
                <a16:creationId xmlns:a16="http://schemas.microsoft.com/office/drawing/2014/main" id="{5E0DAD99-75BF-C817-9286-BCD4C661512E}"/>
              </a:ext>
            </a:extLst>
          </p:cNvPr>
          <p:cNvSpPr/>
          <p:nvPr/>
        </p:nvSpPr>
        <p:spPr>
          <a:xfrm>
            <a:off x="5327182" y="2488450"/>
            <a:ext cx="571394" cy="311571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8295B708-A407-FCC4-8F9A-99D0CD3BD0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" t="1236" b="10146"/>
          <a:stretch/>
        </p:blipFill>
        <p:spPr>
          <a:xfrm>
            <a:off x="2381153" y="1610049"/>
            <a:ext cx="2832182" cy="1937811"/>
          </a:xfrm>
          <a:prstGeom prst="rect">
            <a:avLst/>
          </a:prstGeom>
        </p:spPr>
      </p:pic>
      <p:pic>
        <p:nvPicPr>
          <p:cNvPr id="7" name="Imagen 10">
            <a:extLst>
              <a:ext uri="{FF2B5EF4-FFF2-40B4-BE49-F238E27FC236}">
                <a16:creationId xmlns:a16="http://schemas.microsoft.com/office/drawing/2014/main" id="{D478C9D9-1D4B-BB93-3771-82F623B792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2682" r="1864" b="1297"/>
          <a:stretch/>
        </p:blipFill>
        <p:spPr>
          <a:xfrm>
            <a:off x="6012423" y="1635181"/>
            <a:ext cx="2749371" cy="2003505"/>
          </a:xfrm>
          <a:prstGeom prst="rect">
            <a:avLst/>
          </a:prstGeom>
        </p:spPr>
      </p:pic>
      <p:pic>
        <p:nvPicPr>
          <p:cNvPr id="9" name="Imagen 11">
            <a:extLst>
              <a:ext uri="{FF2B5EF4-FFF2-40B4-BE49-F238E27FC236}">
                <a16:creationId xmlns:a16="http://schemas.microsoft.com/office/drawing/2014/main" id="{3A442C8B-3529-C8F6-F1B7-BD10DC00D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85" b="17345"/>
          <a:stretch/>
        </p:blipFill>
        <p:spPr>
          <a:xfrm>
            <a:off x="2381154" y="3742567"/>
            <a:ext cx="2832182" cy="1533464"/>
          </a:xfrm>
          <a:prstGeom prst="rect">
            <a:avLst/>
          </a:prstGeom>
        </p:spPr>
      </p:pic>
      <p:pic>
        <p:nvPicPr>
          <p:cNvPr id="10" name="Imagen 12">
            <a:extLst>
              <a:ext uri="{FF2B5EF4-FFF2-40B4-BE49-F238E27FC236}">
                <a16:creationId xmlns:a16="http://schemas.microsoft.com/office/drawing/2014/main" id="{E6192893-5E99-017B-06C6-299D3F3CB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23" y="3729511"/>
            <a:ext cx="2749371" cy="1546520"/>
          </a:xfrm>
          <a:prstGeom prst="rect">
            <a:avLst/>
          </a:prstGeom>
        </p:spPr>
      </p:pic>
      <p:sp>
        <p:nvSpPr>
          <p:cNvPr id="11" name="Flecha derecha 8">
            <a:extLst>
              <a:ext uri="{FF2B5EF4-FFF2-40B4-BE49-F238E27FC236}">
                <a16:creationId xmlns:a16="http://schemas.microsoft.com/office/drawing/2014/main" id="{EB857A12-6B5C-030F-E60D-0F37F870B29E}"/>
              </a:ext>
            </a:extLst>
          </p:cNvPr>
          <p:cNvSpPr/>
          <p:nvPr/>
        </p:nvSpPr>
        <p:spPr>
          <a:xfrm>
            <a:off x="5313597" y="4611731"/>
            <a:ext cx="571394" cy="311571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CDCA72D0-4E4F-8264-9498-78BE0AA22D7D}"/>
              </a:ext>
            </a:extLst>
          </p:cNvPr>
          <p:cNvSpPr txBox="1"/>
          <p:nvPr/>
        </p:nvSpPr>
        <p:spPr>
          <a:xfrm>
            <a:off x="2017244" y="1300118"/>
            <a:ext cx="34072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>
                <a:solidFill>
                  <a:srgbClr val="003970"/>
                </a:solidFill>
                <a:latin typeface="Reem Kufi" panose="020B0604020202020204"/>
              </a:rPr>
              <a:t>Current situation</a:t>
            </a: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078296E3-1C1D-B58C-6D95-AC9644663B7B}"/>
              </a:ext>
            </a:extLst>
          </p:cNvPr>
          <p:cNvSpPr txBox="1"/>
          <p:nvPr/>
        </p:nvSpPr>
        <p:spPr>
          <a:xfrm>
            <a:off x="5782731" y="1306584"/>
            <a:ext cx="34072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>
                <a:solidFill>
                  <a:srgbClr val="003970"/>
                </a:solidFill>
                <a:latin typeface="Reem Kufi" panose="020B0604020202020204"/>
              </a:rPr>
              <a:t>Planned investments</a:t>
            </a:r>
          </a:p>
        </p:txBody>
      </p:sp>
    </p:spTree>
    <p:extLst>
      <p:ext uri="{BB962C8B-B14F-4D97-AF65-F5344CB8AC3E}">
        <p14:creationId xmlns:p14="http://schemas.microsoft.com/office/powerpoint/2010/main" val="372178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103373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Visualizing the Results - Renderings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1A6E49-3D68-C6EB-49F2-893D9AFC2DAB}"/>
              </a:ext>
            </a:extLst>
          </p:cNvPr>
          <p:cNvSpPr txBox="1"/>
          <p:nvPr/>
        </p:nvSpPr>
        <p:spPr>
          <a:xfrm>
            <a:off x="4222606" y="5452818"/>
            <a:ext cx="8886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Source: </a:t>
            </a:r>
            <a:r>
              <a:rPr lang="es-ES" sz="1600" i="1" dirty="0">
                <a:solidFill>
                  <a:srgbClr val="00B050"/>
                </a:solidFill>
              </a:rPr>
              <a:t>Enrique Juan Urcola Telleria, </a:t>
            </a:r>
            <a:r>
              <a:rPr lang="en-US" sz="1600" i="1" dirty="0">
                <a:solidFill>
                  <a:srgbClr val="00B050"/>
                </a:solidFill>
              </a:rPr>
              <a:t>Marta Rodrigues Obelheiro, </a:t>
            </a:r>
            <a:r>
              <a:rPr lang="es-ES" sz="1600" i="1" dirty="0">
                <a:solidFill>
                  <a:srgbClr val="00B050"/>
                </a:solidFill>
              </a:rPr>
              <a:t>Carlos Bellas Lamas</a:t>
            </a:r>
            <a:endParaRPr lang="en-US" sz="1600" i="1" dirty="0">
              <a:solidFill>
                <a:srgbClr val="00B050"/>
              </a:solidFill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4CA78F63-DFE0-8D35-0F31-1374DFB93E68}"/>
              </a:ext>
            </a:extLst>
          </p:cNvPr>
          <p:cNvSpPr txBox="1">
            <a:spLocks/>
          </p:cNvSpPr>
          <p:nvPr/>
        </p:nvSpPr>
        <p:spPr>
          <a:xfrm>
            <a:off x="3481709" y="1190892"/>
            <a:ext cx="4243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3A6E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pt-BR" sz="2800" dirty="0"/>
              <a:t>Brazil</a:t>
            </a:r>
            <a:endParaRPr lang="en-US" sz="2800" dirty="0"/>
          </a:p>
        </p:txBody>
      </p:sp>
      <p:sp>
        <p:nvSpPr>
          <p:cNvPr id="4" name="Flecha derecha 8">
            <a:extLst>
              <a:ext uri="{FF2B5EF4-FFF2-40B4-BE49-F238E27FC236}">
                <a16:creationId xmlns:a16="http://schemas.microsoft.com/office/drawing/2014/main" id="{95028C67-8192-8E91-E387-47CC24BE4178}"/>
              </a:ext>
            </a:extLst>
          </p:cNvPr>
          <p:cNvSpPr/>
          <p:nvPr/>
        </p:nvSpPr>
        <p:spPr>
          <a:xfrm>
            <a:off x="5665455" y="3746566"/>
            <a:ext cx="485510" cy="212932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5" name="Imagen 12">
            <a:extLst>
              <a:ext uri="{FF2B5EF4-FFF2-40B4-BE49-F238E27FC236}">
                <a16:creationId xmlns:a16="http://schemas.microsoft.com/office/drawing/2014/main" id="{05C0075F-2310-C57F-0F7C-B598B783B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23" b="5823"/>
          <a:stretch/>
        </p:blipFill>
        <p:spPr>
          <a:xfrm>
            <a:off x="960219" y="2306547"/>
            <a:ext cx="4516271" cy="2930557"/>
          </a:xfrm>
          <a:prstGeom prst="rect">
            <a:avLst/>
          </a:prstGeom>
        </p:spPr>
      </p:pic>
      <p:pic>
        <p:nvPicPr>
          <p:cNvPr id="7" name="Imagen 13">
            <a:extLst>
              <a:ext uri="{FF2B5EF4-FFF2-40B4-BE49-F238E27FC236}">
                <a16:creationId xmlns:a16="http://schemas.microsoft.com/office/drawing/2014/main" id="{B285F680-10CB-7593-D4FD-194D4FC4D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43" y="2320391"/>
            <a:ext cx="5185269" cy="2916714"/>
          </a:xfrm>
          <a:prstGeom prst="rect">
            <a:avLst/>
          </a:prstGeom>
        </p:spPr>
      </p:pic>
      <p:sp>
        <p:nvSpPr>
          <p:cNvPr id="9" name="TextBox 28">
            <a:extLst>
              <a:ext uri="{FF2B5EF4-FFF2-40B4-BE49-F238E27FC236}">
                <a16:creationId xmlns:a16="http://schemas.microsoft.com/office/drawing/2014/main" id="{4CED50AE-51DB-BD25-385A-57961B31D92E}"/>
              </a:ext>
            </a:extLst>
          </p:cNvPr>
          <p:cNvSpPr txBox="1"/>
          <p:nvPr/>
        </p:nvSpPr>
        <p:spPr>
          <a:xfrm>
            <a:off x="1373277" y="1937215"/>
            <a:ext cx="34072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>
                <a:solidFill>
                  <a:srgbClr val="003970"/>
                </a:solidFill>
                <a:latin typeface="Reem Kufi" panose="020B0604020202020204"/>
              </a:rPr>
              <a:t>Current situation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B13ACA24-BA28-6497-2674-EC16C50497C2}"/>
              </a:ext>
            </a:extLst>
          </p:cNvPr>
          <p:cNvSpPr txBox="1"/>
          <p:nvPr/>
        </p:nvSpPr>
        <p:spPr>
          <a:xfrm>
            <a:off x="7214438" y="1951059"/>
            <a:ext cx="34072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>
                <a:solidFill>
                  <a:srgbClr val="003970"/>
                </a:solidFill>
                <a:latin typeface="Reem Kufi" panose="020B0604020202020204"/>
              </a:rPr>
              <a:t>Planned investments</a:t>
            </a:r>
          </a:p>
        </p:txBody>
      </p:sp>
    </p:spTree>
    <p:extLst>
      <p:ext uri="{BB962C8B-B14F-4D97-AF65-F5344CB8AC3E}">
        <p14:creationId xmlns:p14="http://schemas.microsoft.com/office/powerpoint/2010/main" val="681314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103373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Visualizing the Results - Renderings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1A6E49-3D68-C6EB-49F2-893D9AFC2DAB}"/>
              </a:ext>
            </a:extLst>
          </p:cNvPr>
          <p:cNvSpPr txBox="1"/>
          <p:nvPr/>
        </p:nvSpPr>
        <p:spPr>
          <a:xfrm>
            <a:off x="4222606" y="5452818"/>
            <a:ext cx="8886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Source: </a:t>
            </a:r>
            <a:r>
              <a:rPr lang="es-ES" sz="1600" i="1" dirty="0">
                <a:solidFill>
                  <a:srgbClr val="00B050"/>
                </a:solidFill>
              </a:rPr>
              <a:t>Enrique Juan Urcola Telleria, </a:t>
            </a:r>
            <a:r>
              <a:rPr lang="en-US" sz="1600" i="1" dirty="0">
                <a:solidFill>
                  <a:srgbClr val="00B050"/>
                </a:solidFill>
              </a:rPr>
              <a:t>Marta Rodrigues Obelheiro, </a:t>
            </a:r>
            <a:r>
              <a:rPr lang="es-ES" sz="1600" i="1" dirty="0">
                <a:solidFill>
                  <a:srgbClr val="00B050"/>
                </a:solidFill>
              </a:rPr>
              <a:t>Carlos Bellas Lamas</a:t>
            </a:r>
            <a:endParaRPr lang="en-US" sz="1600" i="1" dirty="0">
              <a:solidFill>
                <a:srgbClr val="00B050"/>
              </a:solidFill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4CA78F63-DFE0-8D35-0F31-1374DFB93E68}"/>
              </a:ext>
            </a:extLst>
          </p:cNvPr>
          <p:cNvSpPr txBox="1">
            <a:spLocks/>
          </p:cNvSpPr>
          <p:nvPr/>
        </p:nvSpPr>
        <p:spPr>
          <a:xfrm>
            <a:off x="3481709" y="1190892"/>
            <a:ext cx="4243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3A6E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pt-BR" sz="2800" dirty="0"/>
              <a:t>Brazil</a:t>
            </a:r>
            <a:endParaRPr lang="en-US" sz="2800" dirty="0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1F326E09-7BAF-4F81-3991-88ECB03FD3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" r="3060"/>
          <a:stretch/>
        </p:blipFill>
        <p:spPr>
          <a:xfrm>
            <a:off x="791577" y="2392844"/>
            <a:ext cx="4805802" cy="2832844"/>
          </a:xfrm>
          <a:prstGeom prst="rect">
            <a:avLst/>
          </a:prstGeom>
        </p:spPr>
      </p:pic>
      <p:sp>
        <p:nvSpPr>
          <p:cNvPr id="5" name="Flecha derecha 8">
            <a:extLst>
              <a:ext uri="{FF2B5EF4-FFF2-40B4-BE49-F238E27FC236}">
                <a16:creationId xmlns:a16="http://schemas.microsoft.com/office/drawing/2014/main" id="{8435F5AD-9B08-E77A-3205-D5052844C2AE}"/>
              </a:ext>
            </a:extLst>
          </p:cNvPr>
          <p:cNvSpPr/>
          <p:nvPr/>
        </p:nvSpPr>
        <p:spPr>
          <a:xfrm>
            <a:off x="5742412" y="3703186"/>
            <a:ext cx="665272" cy="201881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7" name="Imagen 11">
            <a:extLst>
              <a:ext uri="{FF2B5EF4-FFF2-40B4-BE49-F238E27FC236}">
                <a16:creationId xmlns:a16="http://schemas.microsoft.com/office/drawing/2014/main" id="{A9129ACB-8F6F-C2FF-6FA3-2859CFF36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17" y="2392844"/>
            <a:ext cx="5035980" cy="28328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28">
            <a:extLst>
              <a:ext uri="{FF2B5EF4-FFF2-40B4-BE49-F238E27FC236}">
                <a16:creationId xmlns:a16="http://schemas.microsoft.com/office/drawing/2014/main" id="{5DF69117-748D-4311-3DE5-DE50BC3F9DE0}"/>
              </a:ext>
            </a:extLst>
          </p:cNvPr>
          <p:cNvSpPr txBox="1"/>
          <p:nvPr/>
        </p:nvSpPr>
        <p:spPr>
          <a:xfrm>
            <a:off x="1373277" y="1937215"/>
            <a:ext cx="34072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>
                <a:solidFill>
                  <a:srgbClr val="003970"/>
                </a:solidFill>
                <a:latin typeface="Reem Kufi" panose="020B0604020202020204"/>
              </a:rPr>
              <a:t>Current situation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034C2429-D141-6FB6-EC94-69E24EEA78A4}"/>
              </a:ext>
            </a:extLst>
          </p:cNvPr>
          <p:cNvSpPr txBox="1"/>
          <p:nvPr/>
        </p:nvSpPr>
        <p:spPr>
          <a:xfrm>
            <a:off x="7214438" y="1951059"/>
            <a:ext cx="34072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b="1" dirty="0">
                <a:solidFill>
                  <a:srgbClr val="003970"/>
                </a:solidFill>
                <a:latin typeface="Reem Kufi" panose="020B0604020202020204"/>
              </a:rPr>
              <a:t>Planned investments</a:t>
            </a:r>
          </a:p>
        </p:txBody>
      </p:sp>
    </p:spTree>
    <p:extLst>
      <p:ext uri="{BB962C8B-B14F-4D97-AF65-F5344CB8AC3E}">
        <p14:creationId xmlns:p14="http://schemas.microsoft.com/office/powerpoint/2010/main" val="1574739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76FA70-3BF4-4840-89B9-6FD5B4A003CD}"/>
              </a:ext>
            </a:extLst>
          </p:cNvPr>
          <p:cNvSpPr txBox="1">
            <a:spLocks/>
          </p:cNvSpPr>
          <p:nvPr/>
        </p:nvSpPr>
        <p:spPr>
          <a:xfrm>
            <a:off x="4392309" y="1196248"/>
            <a:ext cx="7098317" cy="326558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endParaRPr lang="en-US" sz="3000" kern="0"/>
          </a:p>
          <a:p>
            <a:pPr indent="0"/>
            <a:r>
              <a:rPr lang="en-US" sz="2800" b="1" kern="0">
                <a:latin typeface="+mn-lt"/>
              </a:rPr>
              <a:t>How do we select the most appropriate tool (or tools) to assess and treat road infrastructure risk for projects?</a:t>
            </a:r>
          </a:p>
          <a:p>
            <a:endParaRPr lang="en-US" sz="2400" kern="0">
              <a:latin typeface="Tahoma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930C2-C872-40E5-89B6-7618678211EF}"/>
              </a:ext>
            </a:extLst>
          </p:cNvPr>
          <p:cNvSpPr txBox="1"/>
          <p:nvPr/>
        </p:nvSpPr>
        <p:spPr>
          <a:xfrm>
            <a:off x="1299053" y="618292"/>
            <a:ext cx="106610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Question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4A6CD-50DB-43F9-9B25-C7D0E9F27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4" y="618292"/>
            <a:ext cx="488349" cy="706669"/>
          </a:xfrm>
          <a:prstGeom prst="rect">
            <a:avLst/>
          </a:prstGeom>
        </p:spPr>
      </p:pic>
      <p:pic>
        <p:nvPicPr>
          <p:cNvPr id="5" name="Picture 2" descr="Magnifying glass and question mark">
            <a:extLst>
              <a:ext uri="{FF2B5EF4-FFF2-40B4-BE49-F238E27FC236}">
                <a16:creationId xmlns:a16="http://schemas.microsoft.com/office/drawing/2014/main" id="{A304CB3B-176B-46AF-8152-FFD12451C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109" y="2293812"/>
            <a:ext cx="2743200" cy="15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8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117ABD-7D53-4CEE-ADDD-EAE4DAFFF8A9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The tools - summary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E1DDD-7FDF-4116-96DF-4FD1178C759F}"/>
              </a:ext>
            </a:extLst>
          </p:cNvPr>
          <p:cNvSpPr txBox="1"/>
          <p:nvPr/>
        </p:nvSpPr>
        <p:spPr>
          <a:xfrm>
            <a:off x="1037323" y="1320730"/>
            <a:ext cx="10296262" cy="42165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/>
                <a:cs typeface="Arial"/>
              </a:rPr>
              <a:t>Use tools in combination and as at many stages as you can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/>
                <a:cs typeface="Arial"/>
              </a:rPr>
              <a:t>Should use road infrastructure safety assessment – road safety audit is most common; crash data if available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/>
                <a:cs typeface="Arial"/>
              </a:rPr>
              <a:t>No right answer on tools – World Bank- GRSF can support!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/>
                <a:cs typeface="Arial"/>
              </a:rPr>
              <a:t>Should improve data quality and use crash data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/>
                <a:cs typeface="Arial"/>
              </a:rPr>
              <a:t>Use projects to develop capacity and build infrastructure safety management policy and procedures</a:t>
            </a:r>
          </a:p>
          <a:p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FD6C2F-D4D5-4698-8C1F-94F23735C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89858DEE-AD5A-0B36-BB1E-515592C25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6" b="7166"/>
          <a:stretch/>
        </p:blipFill>
        <p:spPr bwMode="auto">
          <a:xfrm flipH="1">
            <a:off x="13511" y="0"/>
            <a:ext cx="12178489" cy="69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9CA350-B26B-E98B-193F-0A6FAA50F3DD}"/>
              </a:ext>
            </a:extLst>
          </p:cNvPr>
          <p:cNvSpPr/>
          <p:nvPr/>
        </p:nvSpPr>
        <p:spPr bwMode="auto">
          <a:xfrm>
            <a:off x="0" y="5083926"/>
            <a:ext cx="12178489" cy="1774074"/>
          </a:xfrm>
          <a:prstGeom prst="rect">
            <a:avLst/>
          </a:prstGeom>
          <a:gradFill flip="none" rotWithShape="1">
            <a:gsLst>
              <a:gs pos="100000">
                <a:srgbClr val="00AEEF"/>
              </a:gs>
              <a:gs pos="0">
                <a:srgbClr val="0070C0">
                  <a:alpha val="29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E4626D-CA93-2EFC-D9F8-89765C228AD1}"/>
              </a:ext>
            </a:extLst>
          </p:cNvPr>
          <p:cNvSpPr txBox="1"/>
          <p:nvPr/>
        </p:nvSpPr>
        <p:spPr>
          <a:xfrm>
            <a:off x="1724774" y="2296972"/>
            <a:ext cx="871979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THANK YOU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21C6F-508B-AEBE-B6B2-FE112EE31198}"/>
              </a:ext>
            </a:extLst>
          </p:cNvPr>
          <p:cNvSpPr txBox="1"/>
          <p:nvPr/>
        </p:nvSpPr>
        <p:spPr>
          <a:xfrm>
            <a:off x="1747432" y="3092510"/>
            <a:ext cx="8719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www.roadsafetyfacility.org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1A262E-9DA8-F4A8-8110-058102D095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3" y="236511"/>
            <a:ext cx="5216013" cy="8961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7826F5-FEAF-9A01-FD55-F660112A4326}"/>
              </a:ext>
            </a:extLst>
          </p:cNvPr>
          <p:cNvSpPr txBox="1"/>
          <p:nvPr/>
        </p:nvSpPr>
        <p:spPr>
          <a:xfrm>
            <a:off x="-13510" y="5413118"/>
            <a:ext cx="1219199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WORLD BANK ACADEMY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C000"/>
                </a:solidFill>
                <a:effectLst/>
                <a:ea typeface="Franklin Gothic Medium" panose="020B0603020102020204" pitchFamily="34" charset="0"/>
                <a:cs typeface="Franklin Gothic Medium" panose="020B0603020102020204" pitchFamily="34" charset="0"/>
              </a:rPr>
              <a:t>Leaders in Road Safety Management</a:t>
            </a:r>
          </a:p>
        </p:txBody>
      </p:sp>
    </p:spTree>
    <p:extLst>
      <p:ext uri="{BB962C8B-B14F-4D97-AF65-F5344CB8AC3E}">
        <p14:creationId xmlns:p14="http://schemas.microsoft.com/office/powerpoint/2010/main" val="245460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B930C2-C872-40E5-89B6-7618678211EF}"/>
              </a:ext>
            </a:extLst>
          </p:cNvPr>
          <p:cNvSpPr txBox="1"/>
          <p:nvPr/>
        </p:nvSpPr>
        <p:spPr>
          <a:xfrm>
            <a:off x="1299053" y="618292"/>
            <a:ext cx="106610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A new guide…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4A6CD-50DB-43F9-9B25-C7D0E9F27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4" y="618292"/>
            <a:ext cx="488349" cy="7066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D7A58D8-858C-D4EE-BF0D-983B6DC1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38" y="1551252"/>
            <a:ext cx="2558472" cy="32780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E40026-B519-E496-79C4-A27283221ACA}"/>
              </a:ext>
            </a:extLst>
          </p:cNvPr>
          <p:cNvSpPr txBox="1"/>
          <p:nvPr/>
        </p:nvSpPr>
        <p:spPr>
          <a:xfrm>
            <a:off x="358581" y="505558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https://www.roadsafetyfacility.org/publications/integrating-safety-road-design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BDAF89-8FE9-BCC6-0A8B-243A8EA421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924" t="19607" r="16666" b="3908"/>
          <a:stretch/>
        </p:blipFill>
        <p:spPr>
          <a:xfrm>
            <a:off x="7398328" y="871069"/>
            <a:ext cx="3777672" cy="44306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781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8" y="465892"/>
            <a:ext cx="101971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Why should we do infrastructure safety management? 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29377-24D1-4D9B-B5CC-E92B7511E99C}"/>
              </a:ext>
            </a:extLst>
          </p:cNvPr>
          <p:cNvSpPr txBox="1"/>
          <p:nvPr/>
        </p:nvSpPr>
        <p:spPr>
          <a:xfrm>
            <a:off x="1097947" y="1727776"/>
            <a:ext cx="10197111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Road infrastructure has the most significant influence on the severity of the crash outcome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Eliminate death and serious injury through safe design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Highly cost-effective and we can control this in projects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What about the Guidelines and Standards? 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Not enough- as they will NOT enable designers to achieve safety outcomes on their own. </a:t>
            </a: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We need tools.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161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8" y="465892"/>
            <a:ext cx="101971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What is Infrastructure safety management? 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29377-24D1-4D9B-B5CC-E92B7511E99C}"/>
              </a:ext>
            </a:extLst>
          </p:cNvPr>
          <p:cNvSpPr txBox="1"/>
          <p:nvPr/>
        </p:nvSpPr>
        <p:spPr>
          <a:xfrm>
            <a:off x="997444" y="2150023"/>
            <a:ext cx="1019711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A systematic approach to improve road infrastructure safety by applying strategies and tools to all phases of planning, design, construction and operation of road infrastructure 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592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What is Infrastructure safety management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29377-24D1-4D9B-B5CC-E92B7511E99C}"/>
              </a:ext>
            </a:extLst>
          </p:cNvPr>
          <p:cNvSpPr txBox="1"/>
          <p:nvPr/>
        </p:nvSpPr>
        <p:spPr>
          <a:xfrm>
            <a:off x="1097949" y="1794781"/>
            <a:ext cx="1010343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A systematic approach to improve road infrastructure safety by applying strategies and tools to all phases of planning, design, construction, and operation of road infrastructure </a:t>
            </a:r>
          </a:p>
          <a:p>
            <a:endParaRPr lang="en-US" sz="2800" kern="0" dirty="0">
              <a:solidFill>
                <a:srgbClr val="595959"/>
              </a:solidFill>
              <a:ea typeface="MS PGothic" pitchFamily="34" charset="-128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Systematic – must be planned, embedded as part of policy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Can introduce at the project level, but try to develop a strategy</a:t>
            </a:r>
            <a:endParaRPr lang="en-US" sz="2800" dirty="0"/>
          </a:p>
          <a:p>
            <a:endParaRPr lang="en-US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A3C908-702E-4AA1-8445-25F406EBDF65}"/>
              </a:ext>
            </a:extLst>
          </p:cNvPr>
          <p:cNvSpPr/>
          <p:nvPr/>
        </p:nvSpPr>
        <p:spPr bwMode="auto">
          <a:xfrm>
            <a:off x="1295416" y="1798724"/>
            <a:ext cx="4028501" cy="50678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7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8433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How do we do infrastructure safety management?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29377-24D1-4D9B-B5CC-E92B7511E99C}"/>
              </a:ext>
            </a:extLst>
          </p:cNvPr>
          <p:cNvSpPr txBox="1"/>
          <p:nvPr/>
        </p:nvSpPr>
        <p:spPr>
          <a:xfrm>
            <a:off x="1231908" y="1824203"/>
            <a:ext cx="1012546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A systematic approach to improve road infrastructure safety by applying strategies and tools to all phases of planning, design, construction and operation of road infrastructure </a:t>
            </a:r>
          </a:p>
          <a:p>
            <a:endParaRPr lang="en-US" sz="2800" kern="0" dirty="0">
              <a:solidFill>
                <a:srgbClr val="595959"/>
              </a:solidFill>
              <a:ea typeface="MS PGothic" pitchFamily="34" charset="-128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Strategies and tools – there are many!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Importance of metrics- what gets measured gets done!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Requirement for road safety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Reactive vs proactive</a:t>
            </a:r>
          </a:p>
          <a:p>
            <a:endParaRPr lang="en-US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B5EE46-897B-49F0-81B3-9CA13EE619F3}"/>
              </a:ext>
            </a:extLst>
          </p:cNvPr>
          <p:cNvSpPr/>
          <p:nvPr/>
        </p:nvSpPr>
        <p:spPr bwMode="auto">
          <a:xfrm>
            <a:off x="2647720" y="2242145"/>
            <a:ext cx="3448280" cy="53983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25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When should we do infrastructure safety management?</a:t>
            </a:r>
            <a:endParaRPr lang="en-US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29377-24D1-4D9B-B5CC-E92B7511E99C}"/>
              </a:ext>
            </a:extLst>
          </p:cNvPr>
          <p:cNvSpPr txBox="1"/>
          <p:nvPr/>
        </p:nvSpPr>
        <p:spPr>
          <a:xfrm>
            <a:off x="1097949" y="1733689"/>
            <a:ext cx="988051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A systematic approach to improve road infrastructure safety by applying strategies and tools to all phases of planning, design, construction and operation of road infrastructure </a:t>
            </a:r>
          </a:p>
          <a:p>
            <a:endParaRPr lang="en-US" sz="2800" kern="0" dirty="0">
              <a:solidFill>
                <a:srgbClr val="595959"/>
              </a:solidFill>
              <a:ea typeface="MS PGothic" pitchFamily="34" charset="-128"/>
              <a:cs typeface="Arial"/>
            </a:endParaRPr>
          </a:p>
          <a:p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All phases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Earlier means easier to influence design; cheaper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595959"/>
                </a:solidFill>
                <a:ea typeface="MS PGothic" pitchFamily="34" charset="-128"/>
                <a:cs typeface="Arial"/>
              </a:rPr>
              <a:t>Most crashes will occur during operation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544497-47FA-409C-A791-A792720B008D}"/>
              </a:ext>
            </a:extLst>
          </p:cNvPr>
          <p:cNvSpPr/>
          <p:nvPr/>
        </p:nvSpPr>
        <p:spPr bwMode="auto">
          <a:xfrm>
            <a:off x="6602142" y="2189051"/>
            <a:ext cx="1740666" cy="49577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9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9B70BD-704F-4843-A580-C660A75FBCA8}"/>
              </a:ext>
            </a:extLst>
          </p:cNvPr>
          <p:cNvSpPr txBox="1"/>
          <p:nvPr/>
        </p:nvSpPr>
        <p:spPr>
          <a:xfrm>
            <a:off x="1097949" y="465892"/>
            <a:ext cx="9500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The tools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3A97-C4F0-43D9-BBA9-5B064A78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B5F59-324D-45CB-8D8A-757C90C8AE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2262" y="1006478"/>
            <a:ext cx="9893147" cy="4715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7E317-4B1F-473D-BD2B-41797EB7465C}"/>
              </a:ext>
            </a:extLst>
          </p:cNvPr>
          <p:cNvSpPr txBox="1"/>
          <p:nvPr/>
        </p:nvSpPr>
        <p:spPr>
          <a:xfrm>
            <a:off x="3070034" y="5177929"/>
            <a:ext cx="1707615" cy="3077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Project Preparation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BAED03-0D27-4950-AB24-40A35EEC2EEE}"/>
              </a:ext>
            </a:extLst>
          </p:cNvPr>
          <p:cNvSpPr txBox="1"/>
          <p:nvPr/>
        </p:nvSpPr>
        <p:spPr>
          <a:xfrm>
            <a:off x="5253243" y="5176440"/>
            <a:ext cx="170761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Implementation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ED837F-9E4D-4574-BAB9-DD38BFE59E3F}"/>
              </a:ext>
            </a:extLst>
          </p:cNvPr>
          <p:cNvSpPr txBox="1"/>
          <p:nvPr/>
        </p:nvSpPr>
        <p:spPr>
          <a:xfrm>
            <a:off x="7436452" y="5176439"/>
            <a:ext cx="3819115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Post-project Operations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61B52C-CB56-4E32-9412-1E0E465D28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60" y="4414982"/>
            <a:ext cx="1837707" cy="13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03236"/>
      </p:ext>
    </p:extLst>
  </p:cSld>
  <p:clrMapOvr>
    <a:masterClrMapping/>
  </p:clrMapOvr>
</p:sld>
</file>

<file path=ppt/theme/theme1.xml><?xml version="1.0" encoding="utf-8"?>
<a:theme xmlns:a="http://schemas.openxmlformats.org/drawingml/2006/main" name="1_Full Page Interior">
  <a:themeElements>
    <a:clrScheme name="World Bank">
      <a:dk1>
        <a:srgbClr val="002345"/>
      </a:dk1>
      <a:lt1>
        <a:sysClr val="window" lastClr="FFFFFF"/>
      </a:lt1>
      <a:dk2>
        <a:srgbClr val="000000"/>
      </a:dk2>
      <a:lt2>
        <a:srgbClr val="00ADE4"/>
      </a:lt2>
      <a:accent1>
        <a:srgbClr val="000000"/>
      </a:accent1>
      <a:accent2>
        <a:srgbClr val="7F7F7F"/>
      </a:accent2>
      <a:accent3>
        <a:srgbClr val="00ADE4"/>
      </a:accent3>
      <a:accent4>
        <a:srgbClr val="021F43"/>
      </a:accent4>
      <a:accent5>
        <a:srgbClr val="006450"/>
      </a:accent5>
      <a:accent6>
        <a:srgbClr val="F78D28"/>
      </a:accent6>
      <a:hlink>
        <a:srgbClr val="00AB51"/>
      </a:hlink>
      <a:folHlink>
        <a:srgbClr val="61477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05742A82FFD545B676EF546DB0AE34" ma:contentTypeVersion="28" ma:contentTypeDescription="Create a new document." ma:contentTypeScope="" ma:versionID="43090ca24a9df4722089696f18eb12c5">
  <xsd:schema xmlns:xsd="http://www.w3.org/2001/XMLSchema" xmlns:xs="http://www.w3.org/2001/XMLSchema" xmlns:p="http://schemas.microsoft.com/office/2006/metadata/properties" xmlns:ns2="4d95aa29-df78-4643-9bf4-af6378196efb" xmlns:ns3="cbfe72a5-dd37-40d8-b6f1-2c2b50253087" xmlns:ns4="3e02667f-0271-471b-bd6e-11a2e16def1d" targetNamespace="http://schemas.microsoft.com/office/2006/metadata/properties" ma:root="true" ma:fieldsID="4e1e1067b339b85d2d5f5b21143f8c56" ns2:_="" ns3:_="" ns4:_="">
    <xsd:import namespace="4d95aa29-df78-4643-9bf4-af6378196efb"/>
    <xsd:import namespace="cbfe72a5-dd37-40d8-b6f1-2c2b50253087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5aa29-df78-4643-9bf4-af6378196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e72a5-dd37-40d8-b6f1-2c2b5025308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aa1d4a3-403f-4b79-8359-1ad3b996371b}" ma:internalName="TaxCatchAll" ma:showField="CatchAllData" ma:web="cbfe72a5-dd37-40d8-b6f1-2c2b502530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bfe72a5-dd37-40d8-b6f1-2c2b50253087">
      <UserInfo>
        <DisplayName>Said Dahdah</DisplayName>
        <AccountId>75</AccountId>
        <AccountType/>
      </UserInfo>
      <UserInfo>
        <DisplayName>Hanayo Taguchi</DisplayName>
        <AccountId>4</AccountId>
        <AccountType/>
      </UserInfo>
      <UserInfo>
        <DisplayName>Sheila Fernandez Martinez</DisplayName>
        <AccountId>263</AccountId>
        <AccountType/>
      </UserInfo>
      <UserInfo>
        <DisplayName>Disha Arora</DisplayName>
        <AccountId>152</AccountId>
        <AccountType/>
      </UserInfo>
      <UserInfo>
        <DisplayName>Emiye Gebre Egziabher Deneke</DisplayName>
        <AccountId>15</AccountId>
        <AccountType/>
      </UserInfo>
      <UserInfo>
        <DisplayName>Radoslaw Czapski</DisplayName>
        <AccountId>11</AccountId>
        <AccountType/>
      </UserInfo>
      <UserInfo>
        <DisplayName>Alina F. Burlacu</DisplayName>
        <AccountId>18</AccountId>
        <AccountType/>
      </UserInfo>
      <UserInfo>
        <DisplayName>Arif Uddin</DisplayName>
        <AccountId>9</AccountId>
        <AccountType/>
      </UserInfo>
      <UserInfo>
        <DisplayName>Blair Matthew Turner</DisplayName>
        <AccountId>21</AccountId>
        <AccountType/>
      </UserInfo>
      <UserInfo>
        <DisplayName>Juan Miguel Velasquez</DisplayName>
        <AccountId>16</AccountId>
        <AccountType/>
      </UserInfo>
      <UserInfo>
        <DisplayName>Kazuyuki Neki</DisplayName>
        <AccountId>12</AccountId>
        <AccountType/>
      </UserInfo>
      <UserInfo>
        <DisplayName>Marisela Ponce De Leon Valdes</DisplayName>
        <AccountId>36</AccountId>
        <AccountType/>
      </UserInfo>
      <UserInfo>
        <DisplayName>Sudeshna Mitra</DisplayName>
        <AccountId>20</AccountId>
        <AccountType/>
      </UserInfo>
      <UserInfo>
        <DisplayName>Amy Achieng Aida</DisplayName>
        <AccountId>651</AccountId>
        <AccountType/>
      </UserInfo>
      <UserInfo>
        <DisplayName>Faustina Chande</DisplayName>
        <AccountId>703</AccountId>
        <AccountType/>
      </UserInfo>
      <UserInfo>
        <DisplayName>Nancy Achieng Abira</DisplayName>
        <AccountId>1052</AccountId>
        <AccountType/>
      </UserInfo>
    </SharedWithUsers>
    <MediaLengthInSeconds xmlns="4d95aa29-df78-4643-9bf4-af6378196efb" xsi:nil="true"/>
    <lcf76f155ced4ddcb4097134ff3c332f xmlns="4d95aa29-df78-4643-9bf4-af6378196efb">
      <Terms xmlns="http://schemas.microsoft.com/office/infopath/2007/PartnerControls"/>
    </lcf76f155ced4ddcb4097134ff3c332f>
    <TaxCatchAll xmlns="3e02667f-0271-471b-bd6e-11a2e16def1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0E7634-719C-4A42-BDA9-79E5B59310D9}">
  <ds:schemaRefs>
    <ds:schemaRef ds:uri="3e02667f-0271-471b-bd6e-11a2e16def1d"/>
    <ds:schemaRef ds:uri="4d95aa29-df78-4643-9bf4-af6378196efb"/>
    <ds:schemaRef ds:uri="cbfe72a5-dd37-40d8-b6f1-2c2b502530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A03D151-175C-4020-9FDD-C59C232EEE3D}">
  <ds:schemaRefs>
    <ds:schemaRef ds:uri="3e02667f-0271-471b-bd6e-11a2e16def1d"/>
    <ds:schemaRef ds:uri="4d95aa29-df78-4643-9bf4-af6378196efb"/>
    <ds:schemaRef ds:uri="cbfe72a5-dd37-40d8-b6f1-2c2b502530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6A22B11-DC0E-41CC-8652-7A854A775E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990</Words>
  <Application>Microsoft Office PowerPoint</Application>
  <PresentationFormat>Widescreen</PresentationFormat>
  <Paragraphs>170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</vt:lpstr>
      <vt:lpstr>Arial Black</vt:lpstr>
      <vt:lpstr>Calibri</vt:lpstr>
      <vt:lpstr>Franklin Gothic Heavy</vt:lpstr>
      <vt:lpstr>Franklin Gothic Medium</vt:lpstr>
      <vt:lpstr>Grantipo</vt:lpstr>
      <vt:lpstr>Reem Kufi</vt:lpstr>
      <vt:lpstr>Tahoma</vt:lpstr>
      <vt:lpstr>Trebuchet MS</vt:lpstr>
      <vt:lpstr>1_Full Page Interior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World Bank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Dipan Bose</dc:creator>
  <cp:lastModifiedBy>Benjamin Gerald Holzman</cp:lastModifiedBy>
  <cp:revision>16</cp:revision>
  <cp:lastPrinted>2020-02-10T19:10:44Z</cp:lastPrinted>
  <dcterms:created xsi:type="dcterms:W3CDTF">2013-10-24T12:42:44Z</dcterms:created>
  <dcterms:modified xsi:type="dcterms:W3CDTF">2024-05-13T15:57:03Z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0x010100A705742A82FFD545B676EF546DB0AE34</vt:lpwstr>
  </property>
  <property fmtid="{D5CDD505-2E9C-101B-9397-08002B2CF9AE}" pid="3" name="Order">
    <vt:r8>94521900</vt:r8>
  </property>
  <property fmtid="{D5CDD505-2E9C-101B-9397-08002B2CF9AE}" pid="4" name="_ExtendedDescription">
    <vt:lpwstr/>
  </property>
  <property fmtid="{D5CDD505-2E9C-101B-9397-08002B2CF9AE}" pid="5" name="ComplianceAssetId">
    <vt:lpwstr/>
  </property>
  <property fmtid="{D5CDD505-2E9C-101B-9397-08002B2CF9AE}" pid="6" name="MediaServiceImageTags">
    <vt:lpwstr/>
  </property>
</Properties>
</file>