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18"/>
  </p:notesMasterIdLst>
  <p:sldIdLst>
    <p:sldId id="1203" r:id="rId5"/>
    <p:sldId id="1655" r:id="rId6"/>
    <p:sldId id="1657" r:id="rId7"/>
    <p:sldId id="1658" r:id="rId8"/>
    <p:sldId id="1659" r:id="rId9"/>
    <p:sldId id="1660" r:id="rId10"/>
    <p:sldId id="1661" r:id="rId11"/>
    <p:sldId id="1662" r:id="rId12"/>
    <p:sldId id="1663" r:id="rId13"/>
    <p:sldId id="1664" r:id="rId14"/>
    <p:sldId id="1665" r:id="rId15"/>
    <p:sldId id="1666" r:id="rId16"/>
    <p:sldId id="120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cover" id="{765B6112-81D5-4DFC-889A-2F5E9FB7DA6B}">
          <p14:sldIdLst>
            <p14:sldId id="1203"/>
          </p14:sldIdLst>
        </p14:section>
        <p14:section name="Main Content" id="{1B923154-8DA4-41ED-BC13-41A1ACCE17AD}">
          <p14:sldIdLst>
            <p14:sldId id="1655"/>
            <p14:sldId id="1657"/>
            <p14:sldId id="1658"/>
            <p14:sldId id="1659"/>
            <p14:sldId id="1660"/>
            <p14:sldId id="1661"/>
            <p14:sldId id="1662"/>
            <p14:sldId id="1663"/>
            <p14:sldId id="1664"/>
            <p14:sldId id="1665"/>
            <p14:sldId id="1666"/>
          </p14:sldIdLst>
        </p14:section>
        <p14:section name="End slide" id="{537EF2D2-D0E2-4B43-9D81-FD894C262D8D}">
          <p14:sldIdLst>
            <p14:sldId id="120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0C3243-FA5C-2856-6819-02735C1A7866}" name="Arif Uddin" initials="AU" userId="S::muddin5@worldbank.org::148c5cc6-c87d-4d88-bef6-83162531c35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752"/>
    <a:srgbClr val="FDB813"/>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CC347A-1E94-3DB8-7914-A5C9CAF82253}" v="4" dt="2024-05-13T14:51:33.534"/>
    <p1510:client id="{95A80614-253B-498B-8A93-4BC4D8D28010}" v="3" dt="2024-05-13T15:58:17.246"/>
    <p1510:client id="{B9CCEDC5-F79C-4820-ADAA-E80883B6CED6}" v="407" dt="2024-05-13T15:09:44.275"/>
    <p1510:client id="{BA542739-3A5D-583B-026B-C27E0B4CDDB1}" v="6" dt="2024-05-13T15:47:11.5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0" d="100"/>
          <a:sy n="70" d="100"/>
        </p:scale>
        <p:origin x="436" y="18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jamin Gerald Holzman" userId="c8f3f3b5-bbd1-4fdf-8bf7-d41b1e7cc181" providerId="ADAL" clId="{95A80614-253B-498B-8A93-4BC4D8D28010}"/>
    <pc:docChg chg="custSel delSld modSld modSection">
      <pc:chgData name="Benjamin Gerald Holzman" userId="c8f3f3b5-bbd1-4fdf-8bf7-d41b1e7cc181" providerId="ADAL" clId="{95A80614-253B-498B-8A93-4BC4D8D28010}" dt="2024-05-13T15:58:17.246" v="10"/>
      <pc:docMkLst>
        <pc:docMk/>
      </pc:docMkLst>
      <pc:sldChg chg="del">
        <pc:chgData name="Benjamin Gerald Holzman" userId="c8f3f3b5-bbd1-4fdf-8bf7-d41b1e7cc181" providerId="ADAL" clId="{95A80614-253B-498B-8A93-4BC4D8D28010}" dt="2024-05-13T15:57:59.925" v="8" actId="47"/>
        <pc:sldMkLst>
          <pc:docMk/>
          <pc:sldMk cId="3031721613" sldId="349"/>
        </pc:sldMkLst>
      </pc:sldChg>
      <pc:sldChg chg="addSp delSp modSp mod">
        <pc:chgData name="Benjamin Gerald Holzman" userId="c8f3f3b5-bbd1-4fdf-8bf7-d41b1e7cc181" providerId="ADAL" clId="{95A80614-253B-498B-8A93-4BC4D8D28010}" dt="2024-05-13T15:57:56.085" v="7" actId="20577"/>
        <pc:sldMkLst>
          <pc:docMk/>
          <pc:sldMk cId="1966500823" sldId="1203"/>
        </pc:sldMkLst>
        <pc:spChg chg="del">
          <ac:chgData name="Benjamin Gerald Holzman" userId="c8f3f3b5-bbd1-4fdf-8bf7-d41b1e7cc181" providerId="ADAL" clId="{95A80614-253B-498B-8A93-4BC4D8D28010}" dt="2024-05-13T15:57:37.199" v="0" actId="478"/>
          <ac:spMkLst>
            <pc:docMk/>
            <pc:sldMk cId="1966500823" sldId="1203"/>
            <ac:spMk id="2" creationId="{AD7D72B8-B49B-4066-8586-64B8A4702AD9}"/>
          </ac:spMkLst>
        </pc:spChg>
        <pc:spChg chg="add mod">
          <ac:chgData name="Benjamin Gerald Holzman" userId="c8f3f3b5-bbd1-4fdf-8bf7-d41b1e7cc181" providerId="ADAL" clId="{95A80614-253B-498B-8A93-4BC4D8D28010}" dt="2024-05-13T15:57:37.363" v="1"/>
          <ac:spMkLst>
            <pc:docMk/>
            <pc:sldMk cId="1966500823" sldId="1203"/>
            <ac:spMk id="3" creationId="{860411D4-2797-8BB2-A615-D2799D5DC3DE}"/>
          </ac:spMkLst>
        </pc:spChg>
        <pc:spChg chg="add mod">
          <ac:chgData name="Benjamin Gerald Holzman" userId="c8f3f3b5-bbd1-4fdf-8bf7-d41b1e7cc181" providerId="ADAL" clId="{95A80614-253B-498B-8A93-4BC4D8D28010}" dt="2024-05-13T15:57:37.363" v="1"/>
          <ac:spMkLst>
            <pc:docMk/>
            <pc:sldMk cId="1966500823" sldId="1203"/>
            <ac:spMk id="4" creationId="{14319FDC-FDE5-E42F-C412-2F51DFA8C3FB}"/>
          </ac:spMkLst>
        </pc:spChg>
        <pc:spChg chg="add mod">
          <ac:chgData name="Benjamin Gerald Holzman" userId="c8f3f3b5-bbd1-4fdf-8bf7-d41b1e7cc181" providerId="ADAL" clId="{95A80614-253B-498B-8A93-4BC4D8D28010}" dt="2024-05-13T15:57:56.085" v="7" actId="20577"/>
          <ac:spMkLst>
            <pc:docMk/>
            <pc:sldMk cId="1966500823" sldId="1203"/>
            <ac:spMk id="6" creationId="{FD18D8A5-B306-6E4F-271B-D2751473E70F}"/>
          </ac:spMkLst>
        </pc:spChg>
        <pc:spChg chg="del">
          <ac:chgData name="Benjamin Gerald Holzman" userId="c8f3f3b5-bbd1-4fdf-8bf7-d41b1e7cc181" providerId="ADAL" clId="{95A80614-253B-498B-8A93-4BC4D8D28010}" dt="2024-05-13T15:57:37.199" v="0" actId="478"/>
          <ac:spMkLst>
            <pc:docMk/>
            <pc:sldMk cId="1966500823" sldId="1203"/>
            <ac:spMk id="8" creationId="{448C0167-FEED-4E0C-A416-4A013A5BDEA5}"/>
          </ac:spMkLst>
        </pc:spChg>
        <pc:picChg chg="add mod">
          <ac:chgData name="Benjamin Gerald Holzman" userId="c8f3f3b5-bbd1-4fdf-8bf7-d41b1e7cc181" providerId="ADAL" clId="{95A80614-253B-498B-8A93-4BC4D8D28010}" dt="2024-05-13T15:57:37.363" v="1"/>
          <ac:picMkLst>
            <pc:docMk/>
            <pc:sldMk cId="1966500823" sldId="1203"/>
            <ac:picMk id="5" creationId="{71BB7BD7-D333-D298-FD97-3B70C722AA72}"/>
          </ac:picMkLst>
        </pc:picChg>
        <pc:picChg chg="del">
          <ac:chgData name="Benjamin Gerald Holzman" userId="c8f3f3b5-bbd1-4fdf-8bf7-d41b1e7cc181" providerId="ADAL" clId="{95A80614-253B-498B-8A93-4BC4D8D28010}" dt="2024-05-13T15:57:37.199" v="0" actId="478"/>
          <ac:picMkLst>
            <pc:docMk/>
            <pc:sldMk cId="1966500823" sldId="1203"/>
            <ac:picMk id="9" creationId="{F9041E05-1834-457F-89D1-68368DF1483A}"/>
          </ac:picMkLst>
        </pc:picChg>
      </pc:sldChg>
      <pc:sldChg chg="addSp delSp modSp">
        <pc:chgData name="Benjamin Gerald Holzman" userId="c8f3f3b5-bbd1-4fdf-8bf7-d41b1e7cc181" providerId="ADAL" clId="{95A80614-253B-498B-8A93-4BC4D8D28010}" dt="2024-05-13T15:58:17.246" v="10"/>
        <pc:sldMkLst>
          <pc:docMk/>
          <pc:sldMk cId="2454607246" sldId="1205"/>
        </pc:sldMkLst>
        <pc:spChg chg="del">
          <ac:chgData name="Benjamin Gerald Holzman" userId="c8f3f3b5-bbd1-4fdf-8bf7-d41b1e7cc181" providerId="ADAL" clId="{95A80614-253B-498B-8A93-4BC4D8D28010}" dt="2024-05-13T15:58:16.995" v="9" actId="478"/>
          <ac:spMkLst>
            <pc:docMk/>
            <pc:sldMk cId="2454607246" sldId="1205"/>
            <ac:spMk id="2" creationId="{AD7D72B8-B49B-4066-8586-64B8A4702AD9}"/>
          </ac:spMkLst>
        </pc:spChg>
        <pc:spChg chg="del">
          <ac:chgData name="Benjamin Gerald Holzman" userId="c8f3f3b5-bbd1-4fdf-8bf7-d41b1e7cc181" providerId="ADAL" clId="{95A80614-253B-498B-8A93-4BC4D8D28010}" dt="2024-05-13T15:58:16.995" v="9" actId="478"/>
          <ac:spMkLst>
            <pc:docMk/>
            <pc:sldMk cId="2454607246" sldId="1205"/>
            <ac:spMk id="3" creationId="{511F3EE2-3F46-CD5E-DECD-98473A618D61}"/>
          </ac:spMkLst>
        </pc:spChg>
        <pc:spChg chg="del">
          <ac:chgData name="Benjamin Gerald Holzman" userId="c8f3f3b5-bbd1-4fdf-8bf7-d41b1e7cc181" providerId="ADAL" clId="{95A80614-253B-498B-8A93-4BC4D8D28010}" dt="2024-05-13T15:58:16.995" v="9" actId="478"/>
          <ac:spMkLst>
            <pc:docMk/>
            <pc:sldMk cId="2454607246" sldId="1205"/>
            <ac:spMk id="4" creationId="{E99A7296-59A8-24F0-C892-42FB01E472FE}"/>
          </ac:spMkLst>
        </pc:spChg>
        <pc:spChg chg="add mod">
          <ac:chgData name="Benjamin Gerald Holzman" userId="c8f3f3b5-bbd1-4fdf-8bf7-d41b1e7cc181" providerId="ADAL" clId="{95A80614-253B-498B-8A93-4BC4D8D28010}" dt="2024-05-13T15:58:17.246" v="10"/>
          <ac:spMkLst>
            <pc:docMk/>
            <pc:sldMk cId="2454607246" sldId="1205"/>
            <ac:spMk id="6" creationId="{8AC97B73-7BB0-D6DC-0B34-BB79F0087276}"/>
          </ac:spMkLst>
        </pc:spChg>
        <pc:spChg chg="add mod">
          <ac:chgData name="Benjamin Gerald Holzman" userId="c8f3f3b5-bbd1-4fdf-8bf7-d41b1e7cc181" providerId="ADAL" clId="{95A80614-253B-498B-8A93-4BC4D8D28010}" dt="2024-05-13T15:58:17.246" v="10"/>
          <ac:spMkLst>
            <pc:docMk/>
            <pc:sldMk cId="2454607246" sldId="1205"/>
            <ac:spMk id="7" creationId="{089ACF2E-62D3-2E4C-4AE5-25CCB10AF67C}"/>
          </ac:spMkLst>
        </pc:spChg>
        <pc:spChg chg="del">
          <ac:chgData name="Benjamin Gerald Holzman" userId="c8f3f3b5-bbd1-4fdf-8bf7-d41b1e7cc181" providerId="ADAL" clId="{95A80614-253B-498B-8A93-4BC4D8D28010}" dt="2024-05-13T15:58:16.995" v="9" actId="478"/>
          <ac:spMkLst>
            <pc:docMk/>
            <pc:sldMk cId="2454607246" sldId="1205"/>
            <ac:spMk id="8" creationId="{448C0167-FEED-4E0C-A416-4A013A5BDEA5}"/>
          </ac:spMkLst>
        </pc:spChg>
        <pc:spChg chg="add mod">
          <ac:chgData name="Benjamin Gerald Holzman" userId="c8f3f3b5-bbd1-4fdf-8bf7-d41b1e7cc181" providerId="ADAL" clId="{95A80614-253B-498B-8A93-4BC4D8D28010}" dt="2024-05-13T15:58:17.246" v="10"/>
          <ac:spMkLst>
            <pc:docMk/>
            <pc:sldMk cId="2454607246" sldId="1205"/>
            <ac:spMk id="10" creationId="{EE6E94FA-0459-DE77-89A4-1B3414E2C5F5}"/>
          </ac:spMkLst>
        </pc:spChg>
        <pc:spChg chg="add mod">
          <ac:chgData name="Benjamin Gerald Holzman" userId="c8f3f3b5-bbd1-4fdf-8bf7-d41b1e7cc181" providerId="ADAL" clId="{95A80614-253B-498B-8A93-4BC4D8D28010}" dt="2024-05-13T15:58:17.246" v="10"/>
          <ac:spMkLst>
            <pc:docMk/>
            <pc:sldMk cId="2454607246" sldId="1205"/>
            <ac:spMk id="12" creationId="{CA7E6D04-3A56-BD72-0048-014DB43FA570}"/>
          </ac:spMkLst>
        </pc:spChg>
        <pc:picChg chg="add mod">
          <ac:chgData name="Benjamin Gerald Holzman" userId="c8f3f3b5-bbd1-4fdf-8bf7-d41b1e7cc181" providerId="ADAL" clId="{95A80614-253B-498B-8A93-4BC4D8D28010}" dt="2024-05-13T15:58:17.246" v="10"/>
          <ac:picMkLst>
            <pc:docMk/>
            <pc:sldMk cId="2454607246" sldId="1205"/>
            <ac:picMk id="5" creationId="{AC5DD8D3-2BB3-ED59-7BC4-57E9E277051B}"/>
          </ac:picMkLst>
        </pc:picChg>
        <pc:picChg chg="del">
          <ac:chgData name="Benjamin Gerald Holzman" userId="c8f3f3b5-bbd1-4fdf-8bf7-d41b1e7cc181" providerId="ADAL" clId="{95A80614-253B-498B-8A93-4BC4D8D28010}" dt="2024-05-13T15:58:16.995" v="9" actId="478"/>
          <ac:picMkLst>
            <pc:docMk/>
            <pc:sldMk cId="2454607246" sldId="1205"/>
            <ac:picMk id="9" creationId="{F9041E05-1834-457F-89D1-68368DF1483A}"/>
          </ac:picMkLst>
        </pc:picChg>
        <pc:picChg chg="add mod">
          <ac:chgData name="Benjamin Gerald Holzman" userId="c8f3f3b5-bbd1-4fdf-8bf7-d41b1e7cc181" providerId="ADAL" clId="{95A80614-253B-498B-8A93-4BC4D8D28010}" dt="2024-05-13T15:58:17.246" v="10"/>
          <ac:picMkLst>
            <pc:docMk/>
            <pc:sldMk cId="2454607246" sldId="1205"/>
            <ac:picMk id="11" creationId="{6FF341C3-7545-57EB-95C4-99BAD378421B}"/>
          </ac:picMkLst>
        </pc:picChg>
        <pc:picChg chg="del">
          <ac:chgData name="Benjamin Gerald Holzman" userId="c8f3f3b5-bbd1-4fdf-8bf7-d41b1e7cc181" providerId="ADAL" clId="{95A80614-253B-498B-8A93-4BC4D8D28010}" dt="2024-05-13T15:58:16.995" v="9" actId="478"/>
          <ac:picMkLst>
            <pc:docMk/>
            <pc:sldMk cId="2454607246" sldId="1205"/>
            <ac:picMk id="1026" creationId="{6FF2866F-37CF-4717-AFEF-25209018C3AC}"/>
          </ac:picMkLst>
        </pc:picChg>
      </pc:sldChg>
    </pc:docChg>
  </pc:docChgLst>
  <pc:docChgLst>
    <pc:chgData name="Nargis Ryskulova" userId="f7f7aeb8-422d-4ff0-a11d-05e79accf511" providerId="ADAL" clId="{B9CCEDC5-F79C-4820-ADAA-E80883B6CED6}"/>
    <pc:docChg chg="custSel delSld modSld modSection">
      <pc:chgData name="Nargis Ryskulova" userId="f7f7aeb8-422d-4ff0-a11d-05e79accf511" providerId="ADAL" clId="{B9CCEDC5-F79C-4820-ADAA-E80883B6CED6}" dt="2024-05-13T15:09:44.275" v="406" actId="2696"/>
      <pc:docMkLst>
        <pc:docMk/>
      </pc:docMkLst>
      <pc:sldChg chg="modSp mod">
        <pc:chgData name="Nargis Ryskulova" userId="f7f7aeb8-422d-4ff0-a11d-05e79accf511" providerId="ADAL" clId="{B9CCEDC5-F79C-4820-ADAA-E80883B6CED6}" dt="2024-05-13T14:54:35.878" v="3" actId="6549"/>
        <pc:sldMkLst>
          <pc:docMk/>
          <pc:sldMk cId="1899651898" sldId="1655"/>
        </pc:sldMkLst>
        <pc:spChg chg="mod">
          <ac:chgData name="Nargis Ryskulova" userId="f7f7aeb8-422d-4ff0-a11d-05e79accf511" providerId="ADAL" clId="{B9CCEDC5-F79C-4820-ADAA-E80883B6CED6}" dt="2024-05-13T14:54:35.878" v="3" actId="6549"/>
          <ac:spMkLst>
            <pc:docMk/>
            <pc:sldMk cId="1899651898" sldId="1655"/>
            <ac:spMk id="5" creationId="{C55B1C86-8528-4093-9574-98033BDCA199}"/>
          </ac:spMkLst>
        </pc:spChg>
      </pc:sldChg>
      <pc:sldChg chg="modSp mod">
        <pc:chgData name="Nargis Ryskulova" userId="f7f7aeb8-422d-4ff0-a11d-05e79accf511" providerId="ADAL" clId="{B9CCEDC5-F79C-4820-ADAA-E80883B6CED6}" dt="2024-05-13T14:54:49.713" v="4" actId="6549"/>
        <pc:sldMkLst>
          <pc:docMk/>
          <pc:sldMk cId="2832872891" sldId="1657"/>
        </pc:sldMkLst>
        <pc:spChg chg="mod">
          <ac:chgData name="Nargis Ryskulova" userId="f7f7aeb8-422d-4ff0-a11d-05e79accf511" providerId="ADAL" clId="{B9CCEDC5-F79C-4820-ADAA-E80883B6CED6}" dt="2024-05-13T14:54:49.713" v="4" actId="6549"/>
          <ac:spMkLst>
            <pc:docMk/>
            <pc:sldMk cId="2832872891" sldId="1657"/>
            <ac:spMk id="5" creationId="{C55B1C86-8528-4093-9574-98033BDCA199}"/>
          </ac:spMkLst>
        </pc:spChg>
      </pc:sldChg>
      <pc:sldChg chg="modSp mod">
        <pc:chgData name="Nargis Ryskulova" userId="f7f7aeb8-422d-4ff0-a11d-05e79accf511" providerId="ADAL" clId="{B9CCEDC5-F79C-4820-ADAA-E80883B6CED6}" dt="2024-05-13T14:57:35.555" v="16" actId="20577"/>
        <pc:sldMkLst>
          <pc:docMk/>
          <pc:sldMk cId="1752086730" sldId="1659"/>
        </pc:sldMkLst>
        <pc:spChg chg="mod">
          <ac:chgData name="Nargis Ryskulova" userId="f7f7aeb8-422d-4ff0-a11d-05e79accf511" providerId="ADAL" clId="{B9CCEDC5-F79C-4820-ADAA-E80883B6CED6}" dt="2024-05-13T14:57:35.555" v="16" actId="20577"/>
          <ac:spMkLst>
            <pc:docMk/>
            <pc:sldMk cId="1752086730" sldId="1659"/>
            <ac:spMk id="6" creationId="{34F84B31-73C3-41FA-8ADE-6D543E0F9042}"/>
          </ac:spMkLst>
        </pc:spChg>
      </pc:sldChg>
      <pc:sldChg chg="modSp mod">
        <pc:chgData name="Nargis Ryskulova" userId="f7f7aeb8-422d-4ff0-a11d-05e79accf511" providerId="ADAL" clId="{B9CCEDC5-F79C-4820-ADAA-E80883B6CED6}" dt="2024-05-13T15:03:18.256" v="61" actId="20577"/>
        <pc:sldMkLst>
          <pc:docMk/>
          <pc:sldMk cId="64934172" sldId="1660"/>
        </pc:sldMkLst>
        <pc:spChg chg="mod">
          <ac:chgData name="Nargis Ryskulova" userId="f7f7aeb8-422d-4ff0-a11d-05e79accf511" providerId="ADAL" clId="{B9CCEDC5-F79C-4820-ADAA-E80883B6CED6}" dt="2024-05-13T15:03:18.256" v="61" actId="20577"/>
          <ac:spMkLst>
            <pc:docMk/>
            <pc:sldMk cId="64934172" sldId="1660"/>
            <ac:spMk id="3" creationId="{AC184E7B-C367-0D6A-81AF-4A8A7FA2DAFF}"/>
          </ac:spMkLst>
        </pc:spChg>
      </pc:sldChg>
      <pc:sldChg chg="modSp mod">
        <pc:chgData name="Nargis Ryskulova" userId="f7f7aeb8-422d-4ff0-a11d-05e79accf511" providerId="ADAL" clId="{B9CCEDC5-F79C-4820-ADAA-E80883B6CED6}" dt="2024-05-13T15:05:51.968" v="190" actId="6549"/>
        <pc:sldMkLst>
          <pc:docMk/>
          <pc:sldMk cId="2950479627" sldId="1661"/>
        </pc:sldMkLst>
        <pc:spChg chg="mod">
          <ac:chgData name="Nargis Ryskulova" userId="f7f7aeb8-422d-4ff0-a11d-05e79accf511" providerId="ADAL" clId="{B9CCEDC5-F79C-4820-ADAA-E80883B6CED6}" dt="2024-05-13T15:05:51.968" v="190" actId="6549"/>
          <ac:spMkLst>
            <pc:docMk/>
            <pc:sldMk cId="2950479627" sldId="1661"/>
            <ac:spMk id="3" creationId="{AC184E7B-C367-0D6A-81AF-4A8A7FA2DAFF}"/>
          </ac:spMkLst>
        </pc:spChg>
      </pc:sldChg>
      <pc:sldChg chg="modSp mod">
        <pc:chgData name="Nargis Ryskulova" userId="f7f7aeb8-422d-4ff0-a11d-05e79accf511" providerId="ADAL" clId="{B9CCEDC5-F79C-4820-ADAA-E80883B6CED6}" dt="2024-05-13T15:07:54.373" v="228" actId="20577"/>
        <pc:sldMkLst>
          <pc:docMk/>
          <pc:sldMk cId="2669838368" sldId="1663"/>
        </pc:sldMkLst>
        <pc:spChg chg="mod">
          <ac:chgData name="Nargis Ryskulova" userId="f7f7aeb8-422d-4ff0-a11d-05e79accf511" providerId="ADAL" clId="{B9CCEDC5-F79C-4820-ADAA-E80883B6CED6}" dt="2024-05-13T15:07:54.373" v="228" actId="20577"/>
          <ac:spMkLst>
            <pc:docMk/>
            <pc:sldMk cId="2669838368" sldId="1663"/>
            <ac:spMk id="3" creationId="{AC184E7B-C367-0D6A-81AF-4A8A7FA2DAFF}"/>
          </ac:spMkLst>
        </pc:spChg>
      </pc:sldChg>
      <pc:sldChg chg="modSp mod">
        <pc:chgData name="Nargis Ryskulova" userId="f7f7aeb8-422d-4ff0-a11d-05e79accf511" providerId="ADAL" clId="{B9CCEDC5-F79C-4820-ADAA-E80883B6CED6}" dt="2024-05-13T15:08:56.459" v="401" actId="20577"/>
        <pc:sldMkLst>
          <pc:docMk/>
          <pc:sldMk cId="2388437355" sldId="1665"/>
        </pc:sldMkLst>
        <pc:spChg chg="mod">
          <ac:chgData name="Nargis Ryskulova" userId="f7f7aeb8-422d-4ff0-a11d-05e79accf511" providerId="ADAL" clId="{B9CCEDC5-F79C-4820-ADAA-E80883B6CED6}" dt="2024-05-13T15:08:56.459" v="401" actId="20577"/>
          <ac:spMkLst>
            <pc:docMk/>
            <pc:sldMk cId="2388437355" sldId="1665"/>
            <ac:spMk id="4" creationId="{D9416AD1-91D5-45B2-98D0-3C63FC52183F}"/>
          </ac:spMkLst>
        </pc:spChg>
      </pc:sldChg>
      <pc:sldChg chg="del">
        <pc:chgData name="Nargis Ryskulova" userId="f7f7aeb8-422d-4ff0-a11d-05e79accf511" providerId="ADAL" clId="{B9CCEDC5-F79C-4820-ADAA-E80883B6CED6}" dt="2024-05-13T15:09:40.675" v="405" actId="2696"/>
        <pc:sldMkLst>
          <pc:docMk/>
          <pc:sldMk cId="1720968595" sldId="1667"/>
        </pc:sldMkLst>
      </pc:sldChg>
      <pc:sldChg chg="del">
        <pc:chgData name="Nargis Ryskulova" userId="f7f7aeb8-422d-4ff0-a11d-05e79accf511" providerId="ADAL" clId="{B9CCEDC5-F79C-4820-ADAA-E80883B6CED6}" dt="2024-05-13T15:09:31.027" v="403" actId="2696"/>
        <pc:sldMkLst>
          <pc:docMk/>
          <pc:sldMk cId="574913315" sldId="1668"/>
        </pc:sldMkLst>
      </pc:sldChg>
      <pc:sldChg chg="del">
        <pc:chgData name="Nargis Ryskulova" userId="f7f7aeb8-422d-4ff0-a11d-05e79accf511" providerId="ADAL" clId="{B9CCEDC5-F79C-4820-ADAA-E80883B6CED6}" dt="2024-05-13T15:09:24.028" v="402" actId="2696"/>
        <pc:sldMkLst>
          <pc:docMk/>
          <pc:sldMk cId="3417582045" sldId="1669"/>
        </pc:sldMkLst>
      </pc:sldChg>
      <pc:sldChg chg="del">
        <pc:chgData name="Nargis Ryskulova" userId="f7f7aeb8-422d-4ff0-a11d-05e79accf511" providerId="ADAL" clId="{B9CCEDC5-F79C-4820-ADAA-E80883B6CED6}" dt="2024-05-13T15:09:37.117" v="404" actId="2696"/>
        <pc:sldMkLst>
          <pc:docMk/>
          <pc:sldMk cId="3744091411" sldId="1670"/>
        </pc:sldMkLst>
      </pc:sldChg>
      <pc:sldChg chg="del">
        <pc:chgData name="Nargis Ryskulova" userId="f7f7aeb8-422d-4ff0-a11d-05e79accf511" providerId="ADAL" clId="{B9CCEDC5-F79C-4820-ADAA-E80883B6CED6}" dt="2024-05-13T15:09:44.275" v="406" actId="2696"/>
        <pc:sldMkLst>
          <pc:docMk/>
          <pc:sldMk cId="1500765558" sldId="1671"/>
        </pc:sldMkLst>
      </pc:sldChg>
    </pc:docChg>
  </pc:docChgLst>
  <pc:docChgLst>
    <pc:chgData name="Nancy Achieng Abira" userId="S::nabira@worldbank.org::465d5cb5-bfe8-4fcd-84a3-c475cbe71f4d" providerId="AD" clId="Web-{BA542739-3A5D-583B-026B-C27E0B4CDDB1}"/>
    <pc:docChg chg="modSld sldOrd">
      <pc:chgData name="Nancy Achieng Abira" userId="S::nabira@worldbank.org::465d5cb5-bfe8-4fcd-84a3-c475cbe71f4d" providerId="AD" clId="Web-{BA542739-3A5D-583B-026B-C27E0B4CDDB1}" dt="2024-05-13T15:47:11.518" v="2" actId="20577"/>
      <pc:docMkLst>
        <pc:docMk/>
      </pc:docMkLst>
      <pc:sldChg chg="modSp ord">
        <pc:chgData name="Nancy Achieng Abira" userId="S::nabira@worldbank.org::465d5cb5-bfe8-4fcd-84a3-c475cbe71f4d" providerId="AD" clId="Web-{BA542739-3A5D-583B-026B-C27E0B4CDDB1}" dt="2024-05-13T15:47:11.518" v="2" actId="20577"/>
        <pc:sldMkLst>
          <pc:docMk/>
          <pc:sldMk cId="3031721613" sldId="349"/>
        </pc:sldMkLst>
        <pc:spChg chg="mod">
          <ac:chgData name="Nancy Achieng Abira" userId="S::nabira@worldbank.org::465d5cb5-bfe8-4fcd-84a3-c475cbe71f4d" providerId="AD" clId="Web-{BA542739-3A5D-583B-026B-C27E0B4CDDB1}" dt="2024-05-13T15:47:11.518" v="2" actId="20577"/>
          <ac:spMkLst>
            <pc:docMk/>
            <pc:sldMk cId="3031721613" sldId="349"/>
            <ac:spMk id="8" creationId="{448C0167-FEED-4E0C-A416-4A013A5BDEA5}"/>
          </ac:spMkLst>
        </pc:spChg>
      </pc:sldChg>
    </pc:docChg>
  </pc:docChgLst>
  <pc:docChgLst>
    <pc:chgData name="Nancy Achieng Abira" userId="S::nabira@worldbank.org::465d5cb5-bfe8-4fcd-84a3-c475cbe71f4d" providerId="AD" clId="Web-{50CC347A-1E94-3DB8-7914-A5C9CAF82253}"/>
    <pc:docChg chg="modSld">
      <pc:chgData name="Nancy Achieng Abira" userId="S::nabira@worldbank.org::465d5cb5-bfe8-4fcd-84a3-c475cbe71f4d" providerId="AD" clId="Web-{50CC347A-1E94-3DB8-7914-A5C9CAF82253}" dt="2024-05-13T14:51:33.534" v="1"/>
      <pc:docMkLst>
        <pc:docMk/>
      </pc:docMkLst>
      <pc:sldChg chg="delSp modSp">
        <pc:chgData name="Nancy Achieng Abira" userId="S::nabira@worldbank.org::465d5cb5-bfe8-4fcd-84a3-c475cbe71f4d" providerId="AD" clId="Web-{50CC347A-1E94-3DB8-7914-A5C9CAF82253}" dt="2024-05-13T14:51:33.534" v="1"/>
        <pc:sldMkLst>
          <pc:docMk/>
          <pc:sldMk cId="3031721613" sldId="349"/>
        </pc:sldMkLst>
        <pc:spChg chg="mod">
          <ac:chgData name="Nancy Achieng Abira" userId="S::nabira@worldbank.org::465d5cb5-bfe8-4fcd-84a3-c475cbe71f4d" providerId="AD" clId="Web-{50CC347A-1E94-3DB8-7914-A5C9CAF82253}" dt="2024-05-13T14:51:30.409" v="0" actId="20577"/>
          <ac:spMkLst>
            <pc:docMk/>
            <pc:sldMk cId="3031721613" sldId="349"/>
            <ac:spMk id="8" creationId="{448C0167-FEED-4E0C-A416-4A013A5BDEA5}"/>
          </ac:spMkLst>
        </pc:spChg>
        <pc:spChg chg="del">
          <ac:chgData name="Nancy Achieng Abira" userId="S::nabira@worldbank.org::465d5cb5-bfe8-4fcd-84a3-c475cbe71f4d" providerId="AD" clId="Web-{50CC347A-1E94-3DB8-7914-A5C9CAF82253}" dt="2024-05-13T14:51:33.534" v="1"/>
          <ac:spMkLst>
            <pc:docMk/>
            <pc:sldMk cId="3031721613" sldId="349"/>
            <ac:spMk id="10" creationId="{6785EF5B-36E4-442E-854D-9F29E7DBB5AD}"/>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image" Target="../media/image11.jpeg"/><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image" Target="../media/image11.jpeg"/><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998C33-C10D-4C70-895B-C843DD245A61}" type="doc">
      <dgm:prSet loTypeId="urn:microsoft.com/office/officeart/2005/8/layout/pList2" loCatId="picture" qsTypeId="urn:microsoft.com/office/officeart/2005/8/quickstyle/simple1" qsCatId="simple" csTypeId="urn:microsoft.com/office/officeart/2005/8/colors/colorful3" csCatId="colorful" phldr="1"/>
      <dgm:spPr/>
    </dgm:pt>
    <dgm:pt modelId="{F0185143-C101-4AF5-8982-67B48E3DCDFD}">
      <dgm:prSet phldrT="[Text]"/>
      <dgm:spPr/>
      <dgm:t>
        <a:bodyPr/>
        <a:lstStyle/>
        <a:p>
          <a:r>
            <a:rPr lang="en-US"/>
            <a:t>Safe roads and roadsides for all road users</a:t>
          </a:r>
        </a:p>
      </dgm:t>
    </dgm:pt>
    <dgm:pt modelId="{CC52E372-5DF3-436B-A357-9739FC72D2CB}" type="parTrans" cxnId="{3B6B79F8-5F93-48EE-880E-52007E8B0D19}">
      <dgm:prSet/>
      <dgm:spPr/>
      <dgm:t>
        <a:bodyPr/>
        <a:lstStyle/>
        <a:p>
          <a:endParaRPr lang="en-US"/>
        </a:p>
      </dgm:t>
    </dgm:pt>
    <dgm:pt modelId="{AADB989B-ABE3-4B00-9F55-8B533AE152C2}" type="sibTrans" cxnId="{3B6B79F8-5F93-48EE-880E-52007E8B0D19}">
      <dgm:prSet/>
      <dgm:spPr/>
      <dgm:t>
        <a:bodyPr/>
        <a:lstStyle/>
        <a:p>
          <a:endParaRPr lang="en-US"/>
        </a:p>
      </dgm:t>
    </dgm:pt>
    <dgm:pt modelId="{76F26544-F1C9-4FD9-9372-324D223F78DD}">
      <dgm:prSet phldrT="[Text]"/>
      <dgm:spPr/>
      <dgm:t>
        <a:bodyPr/>
        <a:lstStyle/>
        <a:p>
          <a:r>
            <a:rPr lang="en-US"/>
            <a:t>Enforcement legislation or equipment</a:t>
          </a:r>
        </a:p>
      </dgm:t>
    </dgm:pt>
    <dgm:pt modelId="{2D1FCD6E-C318-4534-BD97-0EE04F8420D8}" type="parTrans" cxnId="{73957951-07BF-4454-9F35-28BC048E541F}">
      <dgm:prSet/>
      <dgm:spPr/>
      <dgm:t>
        <a:bodyPr/>
        <a:lstStyle/>
        <a:p>
          <a:endParaRPr lang="en-US"/>
        </a:p>
      </dgm:t>
    </dgm:pt>
    <dgm:pt modelId="{E5DA5D7A-9036-43C6-AB9A-BCF2FDC98BA6}" type="sibTrans" cxnId="{73957951-07BF-4454-9F35-28BC048E541F}">
      <dgm:prSet/>
      <dgm:spPr/>
      <dgm:t>
        <a:bodyPr/>
        <a:lstStyle/>
        <a:p>
          <a:endParaRPr lang="en-US"/>
        </a:p>
      </dgm:t>
    </dgm:pt>
    <dgm:pt modelId="{5E3576AD-B505-4F23-BB59-833B98FA2087}">
      <dgm:prSet phldrT="[Text]"/>
      <dgm:spPr/>
      <dgm:t>
        <a:bodyPr/>
        <a:lstStyle/>
        <a:p>
          <a:r>
            <a:rPr lang="en-US"/>
            <a:t>Emergency Medical Services</a:t>
          </a:r>
        </a:p>
      </dgm:t>
    </dgm:pt>
    <dgm:pt modelId="{6A06622C-5678-4877-9901-C932D528FE45}" type="parTrans" cxnId="{D4C114CE-4150-4826-9DDD-95E2AE9BC6ED}">
      <dgm:prSet/>
      <dgm:spPr/>
      <dgm:t>
        <a:bodyPr/>
        <a:lstStyle/>
        <a:p>
          <a:endParaRPr lang="en-US"/>
        </a:p>
      </dgm:t>
    </dgm:pt>
    <dgm:pt modelId="{44AE04F2-3A0D-42AB-B912-DC7113700285}" type="sibTrans" cxnId="{D4C114CE-4150-4826-9DDD-95E2AE9BC6ED}">
      <dgm:prSet/>
      <dgm:spPr/>
      <dgm:t>
        <a:bodyPr/>
        <a:lstStyle/>
        <a:p>
          <a:endParaRPr lang="en-US"/>
        </a:p>
      </dgm:t>
    </dgm:pt>
    <dgm:pt modelId="{FCB1D6E4-0D49-4993-9508-B290387E99CB}">
      <dgm:prSet phldrT="[Text]"/>
      <dgm:spPr/>
      <dgm:t>
        <a:bodyPr/>
        <a:lstStyle/>
        <a:p>
          <a:r>
            <a:rPr lang="en-US"/>
            <a:t>Safe vehicles procurement or legislation, including for BRTs and fleets</a:t>
          </a:r>
        </a:p>
      </dgm:t>
    </dgm:pt>
    <dgm:pt modelId="{0D56CC57-AA3E-4553-86C2-D4FB0555D9D8}" type="parTrans" cxnId="{64A979BC-287B-4B62-ADFF-7E2FE2FD4C49}">
      <dgm:prSet/>
      <dgm:spPr/>
      <dgm:t>
        <a:bodyPr/>
        <a:lstStyle/>
        <a:p>
          <a:endParaRPr lang="en-US"/>
        </a:p>
      </dgm:t>
    </dgm:pt>
    <dgm:pt modelId="{D794AEEF-93A3-443E-8044-3E010989FE60}" type="sibTrans" cxnId="{64A979BC-287B-4B62-ADFF-7E2FE2FD4C49}">
      <dgm:prSet/>
      <dgm:spPr/>
      <dgm:t>
        <a:bodyPr/>
        <a:lstStyle/>
        <a:p>
          <a:endParaRPr lang="en-US"/>
        </a:p>
      </dgm:t>
    </dgm:pt>
    <dgm:pt modelId="{80D24B63-D35A-4CE4-8FE6-13799EC5BC4A}">
      <dgm:prSet phldrT="[Text]"/>
      <dgm:spPr/>
      <dgm:t>
        <a:bodyPr/>
        <a:lstStyle/>
        <a:p>
          <a:r>
            <a:rPr lang="en-US"/>
            <a:t>Capacity building</a:t>
          </a:r>
        </a:p>
      </dgm:t>
    </dgm:pt>
    <dgm:pt modelId="{777157A0-E011-4AE3-89F1-6232CA183949}" type="parTrans" cxnId="{B99FF268-CEBF-4199-ACAB-F08BBBF45360}">
      <dgm:prSet/>
      <dgm:spPr/>
      <dgm:t>
        <a:bodyPr/>
        <a:lstStyle/>
        <a:p>
          <a:endParaRPr lang="en-US"/>
        </a:p>
      </dgm:t>
    </dgm:pt>
    <dgm:pt modelId="{A9979077-7126-4632-8B3C-8E7DB8D421F3}" type="sibTrans" cxnId="{B99FF268-CEBF-4199-ACAB-F08BBBF45360}">
      <dgm:prSet/>
      <dgm:spPr/>
      <dgm:t>
        <a:bodyPr/>
        <a:lstStyle/>
        <a:p>
          <a:endParaRPr lang="en-US"/>
        </a:p>
      </dgm:t>
    </dgm:pt>
    <dgm:pt modelId="{72DDCA87-9A10-42F9-A565-10337086C770}">
      <dgm:prSet phldrT="[Text]"/>
      <dgm:spPr/>
      <dgm:t>
        <a:bodyPr/>
        <a:lstStyle/>
        <a:p>
          <a:r>
            <a:rPr lang="en-US"/>
            <a:t>Data collection and management</a:t>
          </a:r>
        </a:p>
      </dgm:t>
    </dgm:pt>
    <dgm:pt modelId="{42589132-2D5C-4CBC-95E9-3326241818D3}" type="parTrans" cxnId="{93355A2F-ECED-41A1-8CC7-856EFAC735BA}">
      <dgm:prSet/>
      <dgm:spPr/>
      <dgm:t>
        <a:bodyPr/>
        <a:lstStyle/>
        <a:p>
          <a:endParaRPr lang="en-US"/>
        </a:p>
      </dgm:t>
    </dgm:pt>
    <dgm:pt modelId="{28596564-01D4-492C-95F3-F3A7634E5504}" type="sibTrans" cxnId="{93355A2F-ECED-41A1-8CC7-856EFAC735BA}">
      <dgm:prSet/>
      <dgm:spPr/>
      <dgm:t>
        <a:bodyPr/>
        <a:lstStyle/>
        <a:p>
          <a:endParaRPr lang="en-US"/>
        </a:p>
      </dgm:t>
    </dgm:pt>
    <dgm:pt modelId="{30A9E8B1-97E2-48DE-9286-E8B11EB9592B}">
      <dgm:prSet phldrT="[Text]"/>
      <dgm:spPr/>
      <dgm:t>
        <a:bodyPr/>
        <a:lstStyle/>
        <a:p>
          <a:r>
            <a:rPr lang="en-US"/>
            <a:t>Road Safety management and leadership</a:t>
          </a:r>
        </a:p>
      </dgm:t>
    </dgm:pt>
    <dgm:pt modelId="{193BE7B0-EC10-4DC0-B993-DB33F285673A}" type="parTrans" cxnId="{BE9A067F-1C9C-4EE2-8D78-71F7E8704678}">
      <dgm:prSet/>
      <dgm:spPr/>
      <dgm:t>
        <a:bodyPr/>
        <a:lstStyle/>
        <a:p>
          <a:endParaRPr lang="en-US"/>
        </a:p>
      </dgm:t>
    </dgm:pt>
    <dgm:pt modelId="{D618CB81-6299-4D96-8E75-AFBE8DF9A8E9}" type="sibTrans" cxnId="{BE9A067F-1C9C-4EE2-8D78-71F7E8704678}">
      <dgm:prSet/>
      <dgm:spPr/>
      <dgm:t>
        <a:bodyPr/>
        <a:lstStyle/>
        <a:p>
          <a:endParaRPr lang="en-US"/>
        </a:p>
      </dgm:t>
    </dgm:pt>
    <dgm:pt modelId="{CBFB502E-163C-4F47-BA14-568D49C9A5F9}">
      <dgm:prSet phldrT="[Text]"/>
      <dgm:spPr/>
      <dgm:t>
        <a:bodyPr/>
        <a:lstStyle/>
        <a:p>
          <a:r>
            <a:rPr lang="en-US"/>
            <a:t>Speed management</a:t>
          </a:r>
        </a:p>
      </dgm:t>
    </dgm:pt>
    <dgm:pt modelId="{AD7E3E05-E93A-438D-98D1-3CFB462A127A}" type="parTrans" cxnId="{3678348B-DF07-470B-B26E-20BD1E22C6FC}">
      <dgm:prSet/>
      <dgm:spPr/>
      <dgm:t>
        <a:bodyPr/>
        <a:lstStyle/>
        <a:p>
          <a:endParaRPr lang="en-US"/>
        </a:p>
      </dgm:t>
    </dgm:pt>
    <dgm:pt modelId="{A2A42210-9F1E-4A3D-80E2-2B1248214289}" type="sibTrans" cxnId="{3678348B-DF07-470B-B26E-20BD1E22C6FC}">
      <dgm:prSet/>
      <dgm:spPr/>
      <dgm:t>
        <a:bodyPr/>
        <a:lstStyle/>
        <a:p>
          <a:endParaRPr lang="en-US"/>
        </a:p>
      </dgm:t>
    </dgm:pt>
    <dgm:pt modelId="{9FDEC0CD-1739-4A45-B4B5-D0F9F306C88F}">
      <dgm:prSet phldrT="[Text]"/>
      <dgm:spPr/>
      <dgm:t>
        <a:bodyPr/>
        <a:lstStyle/>
        <a:p>
          <a:r>
            <a:rPr lang="en-US"/>
            <a:t>Road user safety (i.e. helmet use, seatbelts)</a:t>
          </a:r>
        </a:p>
      </dgm:t>
    </dgm:pt>
    <dgm:pt modelId="{7FE684C7-78F0-4287-B2CB-273C33442B74}" type="parTrans" cxnId="{AA396852-7BAC-42A5-9C1A-DAE7D908AD7D}">
      <dgm:prSet/>
      <dgm:spPr/>
      <dgm:t>
        <a:bodyPr/>
        <a:lstStyle/>
        <a:p>
          <a:endParaRPr lang="en-US"/>
        </a:p>
      </dgm:t>
    </dgm:pt>
    <dgm:pt modelId="{9FA99D2D-315C-436B-9873-5A6D168495B3}" type="sibTrans" cxnId="{AA396852-7BAC-42A5-9C1A-DAE7D908AD7D}">
      <dgm:prSet/>
      <dgm:spPr/>
      <dgm:t>
        <a:bodyPr/>
        <a:lstStyle/>
        <a:p>
          <a:endParaRPr lang="en-US"/>
        </a:p>
      </dgm:t>
    </dgm:pt>
    <dgm:pt modelId="{BADF84DE-4A28-4B54-A8A4-D045C7F9317F}" type="pres">
      <dgm:prSet presAssocID="{E7998C33-C10D-4C70-895B-C843DD245A61}" presName="Name0" presStyleCnt="0">
        <dgm:presLayoutVars>
          <dgm:dir/>
          <dgm:resizeHandles val="exact"/>
        </dgm:presLayoutVars>
      </dgm:prSet>
      <dgm:spPr/>
    </dgm:pt>
    <dgm:pt modelId="{E1514D9F-41A1-4BA5-BCDA-1937C9D83846}" type="pres">
      <dgm:prSet presAssocID="{E7998C33-C10D-4C70-895B-C843DD245A61}" presName="bkgdShp" presStyleLbl="alignAccFollowNode1" presStyleIdx="0" presStyleCnt="1"/>
      <dgm:spPr/>
    </dgm:pt>
    <dgm:pt modelId="{434D676C-B614-4A1A-9795-760A7260E0DE}" type="pres">
      <dgm:prSet presAssocID="{E7998C33-C10D-4C70-895B-C843DD245A61}" presName="linComp" presStyleCnt="0"/>
      <dgm:spPr/>
    </dgm:pt>
    <dgm:pt modelId="{605B2ADA-6C44-4CDB-B9B0-B033F850CF95}" type="pres">
      <dgm:prSet presAssocID="{30A9E8B1-97E2-48DE-9286-E8B11EB9592B}" presName="compNode" presStyleCnt="0"/>
      <dgm:spPr/>
    </dgm:pt>
    <dgm:pt modelId="{A4DF98C0-5332-4A03-B48C-0CA497E59EBB}" type="pres">
      <dgm:prSet presAssocID="{30A9E8B1-97E2-48DE-9286-E8B11EB9592B}" presName="node" presStyleLbl="node1" presStyleIdx="0" presStyleCnt="9">
        <dgm:presLayoutVars>
          <dgm:bulletEnabled val="1"/>
        </dgm:presLayoutVars>
      </dgm:prSet>
      <dgm:spPr/>
    </dgm:pt>
    <dgm:pt modelId="{30519D7D-28E8-42CF-8AB1-1C836D8440B1}" type="pres">
      <dgm:prSet presAssocID="{30A9E8B1-97E2-48DE-9286-E8B11EB9592B}" presName="invisiNode" presStyleLbl="node1" presStyleIdx="0" presStyleCnt="9"/>
      <dgm:spPr/>
    </dgm:pt>
    <dgm:pt modelId="{E52D19D7-D1B7-4D8B-9FC4-869C61EDA724}" type="pres">
      <dgm:prSet presAssocID="{30A9E8B1-97E2-48DE-9286-E8B11EB9592B}" presName="imagNode" presStyleLbl="fgImgPlace1" presStyleIdx="0" presStyleCnt="9"/>
      <dgm:spPr>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dgm:spPr>
    </dgm:pt>
    <dgm:pt modelId="{61886A5A-0170-44A0-8AFF-D6DE4A24410F}" type="pres">
      <dgm:prSet presAssocID="{D618CB81-6299-4D96-8E75-AFBE8DF9A8E9}" presName="sibTrans" presStyleLbl="sibTrans2D1" presStyleIdx="0" presStyleCnt="0"/>
      <dgm:spPr/>
    </dgm:pt>
    <dgm:pt modelId="{4735A22A-FEC9-4586-BB03-D4A9822B1DC7}" type="pres">
      <dgm:prSet presAssocID="{F0185143-C101-4AF5-8982-67B48E3DCDFD}" presName="compNode" presStyleCnt="0"/>
      <dgm:spPr/>
    </dgm:pt>
    <dgm:pt modelId="{1EA50F8B-D86E-4F66-B83B-5512E6F93FE7}" type="pres">
      <dgm:prSet presAssocID="{F0185143-C101-4AF5-8982-67B48E3DCDFD}" presName="node" presStyleLbl="node1" presStyleIdx="1" presStyleCnt="9">
        <dgm:presLayoutVars>
          <dgm:bulletEnabled val="1"/>
        </dgm:presLayoutVars>
      </dgm:prSet>
      <dgm:spPr/>
    </dgm:pt>
    <dgm:pt modelId="{E7483DB2-D53D-41D2-BAD9-97BFAADEA38F}" type="pres">
      <dgm:prSet presAssocID="{F0185143-C101-4AF5-8982-67B48E3DCDFD}" presName="invisiNode" presStyleLbl="node1" presStyleIdx="1" presStyleCnt="9"/>
      <dgm:spPr/>
    </dgm:pt>
    <dgm:pt modelId="{070E119E-9687-49E9-B34D-7C9EF95B3B2F}" type="pres">
      <dgm:prSet presAssocID="{F0185143-C101-4AF5-8982-67B48E3DCDFD}" presName="imagNode" presStyleLbl="fgImgPlace1" presStyleIdx="1" presStyleCnt="9"/>
      <dgm:spPr>
        <a:blipFill>
          <a:blip xmlns:r="http://schemas.openxmlformats.org/officeDocument/2006/relationships" r:embed="rId2"/>
          <a:srcRect/>
          <a:stretch>
            <a:fillRect/>
          </a:stretch>
        </a:blipFill>
      </dgm:spPr>
    </dgm:pt>
    <dgm:pt modelId="{FE7069F8-FD96-4BD3-952E-74870874AA4A}" type="pres">
      <dgm:prSet presAssocID="{AADB989B-ABE3-4B00-9F55-8B533AE152C2}" presName="sibTrans" presStyleLbl="sibTrans2D1" presStyleIdx="0" presStyleCnt="0"/>
      <dgm:spPr/>
    </dgm:pt>
    <dgm:pt modelId="{561E7CD6-0673-4C04-88DD-E799775C3406}" type="pres">
      <dgm:prSet presAssocID="{76F26544-F1C9-4FD9-9372-324D223F78DD}" presName="compNode" presStyleCnt="0"/>
      <dgm:spPr/>
    </dgm:pt>
    <dgm:pt modelId="{09EAADF4-A633-45A8-BBBC-18E381E31CE6}" type="pres">
      <dgm:prSet presAssocID="{76F26544-F1C9-4FD9-9372-324D223F78DD}" presName="node" presStyleLbl="node1" presStyleIdx="2" presStyleCnt="9">
        <dgm:presLayoutVars>
          <dgm:bulletEnabled val="1"/>
        </dgm:presLayoutVars>
      </dgm:prSet>
      <dgm:spPr/>
    </dgm:pt>
    <dgm:pt modelId="{40956992-6A3C-4CBA-81DD-1758A2B2EEB7}" type="pres">
      <dgm:prSet presAssocID="{76F26544-F1C9-4FD9-9372-324D223F78DD}" presName="invisiNode" presStyleLbl="node1" presStyleIdx="2" presStyleCnt="9"/>
      <dgm:spPr/>
    </dgm:pt>
    <dgm:pt modelId="{A254F36B-5E17-403F-9745-06756544A119}" type="pres">
      <dgm:prSet presAssocID="{76F26544-F1C9-4FD9-9372-324D223F78DD}" presName="imagNode" presStyleLbl="fgImgPlace1" presStyleIdx="2" presStyleCnt="9"/>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7000" r="-7000"/>
          </a:stretch>
        </a:blipFill>
      </dgm:spPr>
    </dgm:pt>
    <dgm:pt modelId="{692F4683-2294-42AD-B147-1F3AE4EA6637}" type="pres">
      <dgm:prSet presAssocID="{E5DA5D7A-9036-43C6-AB9A-BCF2FDC98BA6}" presName="sibTrans" presStyleLbl="sibTrans2D1" presStyleIdx="0" presStyleCnt="0"/>
      <dgm:spPr/>
    </dgm:pt>
    <dgm:pt modelId="{1A6076A2-4A49-47B9-B169-B9CC72A9215B}" type="pres">
      <dgm:prSet presAssocID="{5E3576AD-B505-4F23-BB59-833B98FA2087}" presName="compNode" presStyleCnt="0"/>
      <dgm:spPr/>
    </dgm:pt>
    <dgm:pt modelId="{286609E5-F30B-4B74-8205-5D05BB233EFC}" type="pres">
      <dgm:prSet presAssocID="{5E3576AD-B505-4F23-BB59-833B98FA2087}" presName="node" presStyleLbl="node1" presStyleIdx="3" presStyleCnt="9">
        <dgm:presLayoutVars>
          <dgm:bulletEnabled val="1"/>
        </dgm:presLayoutVars>
      </dgm:prSet>
      <dgm:spPr/>
    </dgm:pt>
    <dgm:pt modelId="{FB3DC900-9B6B-4DDF-B1D5-54FD50044544}" type="pres">
      <dgm:prSet presAssocID="{5E3576AD-B505-4F23-BB59-833B98FA2087}" presName="invisiNode" presStyleLbl="node1" presStyleIdx="3" presStyleCnt="9"/>
      <dgm:spPr/>
    </dgm:pt>
    <dgm:pt modelId="{B3F566AE-8A00-4F2E-B4AF-25DF29276661}" type="pres">
      <dgm:prSet presAssocID="{5E3576AD-B505-4F23-BB59-833B98FA2087}" presName="imagNode" presStyleLbl="fgImgPlace1" presStyleIdx="3" presStyleCnt="9"/>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pt>
    <dgm:pt modelId="{59BE5B46-2DA4-479A-AD3B-FA7F1199878B}" type="pres">
      <dgm:prSet presAssocID="{44AE04F2-3A0D-42AB-B912-DC7113700285}" presName="sibTrans" presStyleLbl="sibTrans2D1" presStyleIdx="0" presStyleCnt="0"/>
      <dgm:spPr/>
    </dgm:pt>
    <dgm:pt modelId="{17CB047B-4021-4930-B2F6-25396B90067D}" type="pres">
      <dgm:prSet presAssocID="{FCB1D6E4-0D49-4993-9508-B290387E99CB}" presName="compNode" presStyleCnt="0"/>
      <dgm:spPr/>
    </dgm:pt>
    <dgm:pt modelId="{862A91AA-1755-447A-915A-47BC2ECACFCE}" type="pres">
      <dgm:prSet presAssocID="{FCB1D6E4-0D49-4993-9508-B290387E99CB}" presName="node" presStyleLbl="node1" presStyleIdx="4" presStyleCnt="9">
        <dgm:presLayoutVars>
          <dgm:bulletEnabled val="1"/>
        </dgm:presLayoutVars>
      </dgm:prSet>
      <dgm:spPr/>
    </dgm:pt>
    <dgm:pt modelId="{214CD08A-D380-4138-99B1-4AAA4918CCF2}" type="pres">
      <dgm:prSet presAssocID="{FCB1D6E4-0D49-4993-9508-B290387E99CB}" presName="invisiNode" presStyleLbl="node1" presStyleIdx="4" presStyleCnt="9"/>
      <dgm:spPr/>
    </dgm:pt>
    <dgm:pt modelId="{01ABAC24-B006-4733-9DB3-F2F675E287A5}" type="pres">
      <dgm:prSet presAssocID="{FCB1D6E4-0D49-4993-9508-B290387E99CB}" presName="imagNode" presStyleLbl="fgImgPlace1" presStyleIdx="4" presStyleCnt="9"/>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8000" r="-8000"/>
          </a:stretch>
        </a:blipFill>
      </dgm:spPr>
    </dgm:pt>
    <dgm:pt modelId="{A59A0524-BDB6-44CC-A02F-DA357D0C1C82}" type="pres">
      <dgm:prSet presAssocID="{D794AEEF-93A3-443E-8044-3E010989FE60}" presName="sibTrans" presStyleLbl="sibTrans2D1" presStyleIdx="0" presStyleCnt="0"/>
      <dgm:spPr/>
    </dgm:pt>
    <dgm:pt modelId="{3A96956F-E558-4F59-AABA-B11B42157B46}" type="pres">
      <dgm:prSet presAssocID="{72DDCA87-9A10-42F9-A565-10337086C770}" presName="compNode" presStyleCnt="0"/>
      <dgm:spPr/>
    </dgm:pt>
    <dgm:pt modelId="{6194D3E4-AF3F-4D9E-B2C7-9E64E4BECE2C}" type="pres">
      <dgm:prSet presAssocID="{72DDCA87-9A10-42F9-A565-10337086C770}" presName="node" presStyleLbl="node1" presStyleIdx="5" presStyleCnt="9">
        <dgm:presLayoutVars>
          <dgm:bulletEnabled val="1"/>
        </dgm:presLayoutVars>
      </dgm:prSet>
      <dgm:spPr/>
    </dgm:pt>
    <dgm:pt modelId="{5FE454A8-38FC-4F8E-A4E9-FADAFC56C268}" type="pres">
      <dgm:prSet presAssocID="{72DDCA87-9A10-42F9-A565-10337086C770}" presName="invisiNode" presStyleLbl="node1" presStyleIdx="5" presStyleCnt="9"/>
      <dgm:spPr/>
    </dgm:pt>
    <dgm:pt modelId="{6DD9C62D-499B-425B-BAB7-0CB3758E6BBA}" type="pres">
      <dgm:prSet presAssocID="{72DDCA87-9A10-42F9-A565-10337086C770}" presName="imagNode" presStyleLbl="fgImgPlace1" presStyleIdx="5" presStyleCnt="9"/>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7000" r="-7000"/>
          </a:stretch>
        </a:blipFill>
      </dgm:spPr>
    </dgm:pt>
    <dgm:pt modelId="{E6D873D3-7299-4F2A-9424-E160B0A21ECC}" type="pres">
      <dgm:prSet presAssocID="{28596564-01D4-492C-95F3-F3A7634E5504}" presName="sibTrans" presStyleLbl="sibTrans2D1" presStyleIdx="0" presStyleCnt="0"/>
      <dgm:spPr/>
    </dgm:pt>
    <dgm:pt modelId="{D92CB110-3379-47C7-A2F8-FAF1A15393D8}" type="pres">
      <dgm:prSet presAssocID="{CBFB502E-163C-4F47-BA14-568D49C9A5F9}" presName="compNode" presStyleCnt="0"/>
      <dgm:spPr/>
    </dgm:pt>
    <dgm:pt modelId="{870C4200-1757-44D6-A080-D0AAA88BE856}" type="pres">
      <dgm:prSet presAssocID="{CBFB502E-163C-4F47-BA14-568D49C9A5F9}" presName="node" presStyleLbl="node1" presStyleIdx="6" presStyleCnt="9">
        <dgm:presLayoutVars>
          <dgm:bulletEnabled val="1"/>
        </dgm:presLayoutVars>
      </dgm:prSet>
      <dgm:spPr/>
    </dgm:pt>
    <dgm:pt modelId="{BF1D5A4E-8213-4E6C-8A6A-34FE17BA53FF}" type="pres">
      <dgm:prSet presAssocID="{CBFB502E-163C-4F47-BA14-568D49C9A5F9}" presName="invisiNode" presStyleLbl="node1" presStyleIdx="6" presStyleCnt="9"/>
      <dgm:spPr/>
    </dgm:pt>
    <dgm:pt modelId="{9FA3411E-A10B-4515-B706-FD67C87445CD}" type="pres">
      <dgm:prSet presAssocID="{CBFB502E-163C-4F47-BA14-568D49C9A5F9}" presName="imagNode" presStyleLbl="fgImgPlace1" presStyleIdx="6" presStyleCnt="9"/>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4000" r="-4000"/>
          </a:stretch>
        </a:blipFill>
      </dgm:spPr>
    </dgm:pt>
    <dgm:pt modelId="{90D68272-3537-4B2C-A4C5-5B649AC7E269}" type="pres">
      <dgm:prSet presAssocID="{A2A42210-9F1E-4A3D-80E2-2B1248214289}" presName="sibTrans" presStyleLbl="sibTrans2D1" presStyleIdx="0" presStyleCnt="0"/>
      <dgm:spPr/>
    </dgm:pt>
    <dgm:pt modelId="{04978D64-4AC3-47C4-B8CE-14AAE473ED1C}" type="pres">
      <dgm:prSet presAssocID="{9FDEC0CD-1739-4A45-B4B5-D0F9F306C88F}" presName="compNode" presStyleCnt="0"/>
      <dgm:spPr/>
    </dgm:pt>
    <dgm:pt modelId="{102FEEE2-B0C9-48D6-995B-6C03C2C6B42D}" type="pres">
      <dgm:prSet presAssocID="{9FDEC0CD-1739-4A45-B4B5-D0F9F306C88F}" presName="node" presStyleLbl="node1" presStyleIdx="7" presStyleCnt="9">
        <dgm:presLayoutVars>
          <dgm:bulletEnabled val="1"/>
        </dgm:presLayoutVars>
      </dgm:prSet>
      <dgm:spPr/>
    </dgm:pt>
    <dgm:pt modelId="{4B425218-5C5A-4FCE-8E5C-7C9A39C623FE}" type="pres">
      <dgm:prSet presAssocID="{9FDEC0CD-1739-4A45-B4B5-D0F9F306C88F}" presName="invisiNode" presStyleLbl="node1" presStyleIdx="7" presStyleCnt="9"/>
      <dgm:spPr/>
    </dgm:pt>
    <dgm:pt modelId="{4F9F10EA-3794-4973-9492-A3D6B89C998E}" type="pres">
      <dgm:prSet presAssocID="{9FDEC0CD-1739-4A45-B4B5-D0F9F306C88F}" presName="imagNode" presStyleLbl="fgImgPlace1" presStyleIdx="7" presStyleCnt="9"/>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30000" r="-30000"/>
          </a:stretch>
        </a:blipFill>
      </dgm:spPr>
    </dgm:pt>
    <dgm:pt modelId="{D4F466D2-E2D8-4634-A5C7-C9E757F54968}" type="pres">
      <dgm:prSet presAssocID="{9FA99D2D-315C-436B-9873-5A6D168495B3}" presName="sibTrans" presStyleLbl="sibTrans2D1" presStyleIdx="0" presStyleCnt="0"/>
      <dgm:spPr/>
    </dgm:pt>
    <dgm:pt modelId="{885526FE-3538-43AD-8230-3997C812921F}" type="pres">
      <dgm:prSet presAssocID="{80D24B63-D35A-4CE4-8FE6-13799EC5BC4A}" presName="compNode" presStyleCnt="0"/>
      <dgm:spPr/>
    </dgm:pt>
    <dgm:pt modelId="{29AC3B18-184A-4918-9C52-D1D5F30DD13B}" type="pres">
      <dgm:prSet presAssocID="{80D24B63-D35A-4CE4-8FE6-13799EC5BC4A}" presName="node" presStyleLbl="node1" presStyleIdx="8" presStyleCnt="9">
        <dgm:presLayoutVars>
          <dgm:bulletEnabled val="1"/>
        </dgm:presLayoutVars>
      </dgm:prSet>
      <dgm:spPr/>
    </dgm:pt>
    <dgm:pt modelId="{EEF0C874-6F4B-4901-8D98-35211E10B3FF}" type="pres">
      <dgm:prSet presAssocID="{80D24B63-D35A-4CE4-8FE6-13799EC5BC4A}" presName="invisiNode" presStyleLbl="node1" presStyleIdx="8" presStyleCnt="9"/>
      <dgm:spPr/>
    </dgm:pt>
    <dgm:pt modelId="{09C4F95A-C993-4C56-BED6-CC72E3D4C354}" type="pres">
      <dgm:prSet presAssocID="{80D24B63-D35A-4CE4-8FE6-13799EC5BC4A}" presName="imagNode" presStyleLbl="fgImgPlace1" presStyleIdx="8" presStyleCnt="9"/>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t="-17000" b="-17000"/>
          </a:stretch>
        </a:blipFill>
      </dgm:spPr>
    </dgm:pt>
  </dgm:ptLst>
  <dgm:cxnLst>
    <dgm:cxn modelId="{2E2D1301-942B-48E4-9FC4-781664C485A8}" type="presOf" srcId="{CBFB502E-163C-4F47-BA14-568D49C9A5F9}" destId="{870C4200-1757-44D6-A080-D0AAA88BE856}" srcOrd="0" destOrd="0" presId="urn:microsoft.com/office/officeart/2005/8/layout/pList2"/>
    <dgm:cxn modelId="{E8A65E16-483F-434D-8748-5B41F354ACC9}" type="presOf" srcId="{44AE04F2-3A0D-42AB-B912-DC7113700285}" destId="{59BE5B46-2DA4-479A-AD3B-FA7F1199878B}" srcOrd="0" destOrd="0" presId="urn:microsoft.com/office/officeart/2005/8/layout/pList2"/>
    <dgm:cxn modelId="{F65C2D1F-1BF1-4518-B808-13AFA07E3B8C}" type="presOf" srcId="{80D24B63-D35A-4CE4-8FE6-13799EC5BC4A}" destId="{29AC3B18-184A-4918-9C52-D1D5F30DD13B}" srcOrd="0" destOrd="0" presId="urn:microsoft.com/office/officeart/2005/8/layout/pList2"/>
    <dgm:cxn modelId="{5A7D572A-730A-4486-AAFF-674D23BECDAA}" type="presOf" srcId="{AADB989B-ABE3-4B00-9F55-8B533AE152C2}" destId="{FE7069F8-FD96-4BD3-952E-74870874AA4A}" srcOrd="0" destOrd="0" presId="urn:microsoft.com/office/officeart/2005/8/layout/pList2"/>
    <dgm:cxn modelId="{93355A2F-ECED-41A1-8CC7-856EFAC735BA}" srcId="{E7998C33-C10D-4C70-895B-C843DD245A61}" destId="{72DDCA87-9A10-42F9-A565-10337086C770}" srcOrd="5" destOrd="0" parTransId="{42589132-2D5C-4CBC-95E9-3326241818D3}" sibTransId="{28596564-01D4-492C-95F3-F3A7634E5504}"/>
    <dgm:cxn modelId="{6BC2BD40-910B-4451-A103-B7E9939347E2}" type="presOf" srcId="{76F26544-F1C9-4FD9-9372-324D223F78DD}" destId="{09EAADF4-A633-45A8-BBBC-18E381E31CE6}" srcOrd="0" destOrd="0" presId="urn:microsoft.com/office/officeart/2005/8/layout/pList2"/>
    <dgm:cxn modelId="{3A43B542-CE0A-4C2E-9C31-96C7E88DED77}" type="presOf" srcId="{D618CB81-6299-4D96-8E75-AFBE8DF9A8E9}" destId="{61886A5A-0170-44A0-8AFF-D6DE4A24410F}" srcOrd="0" destOrd="0" presId="urn:microsoft.com/office/officeart/2005/8/layout/pList2"/>
    <dgm:cxn modelId="{B99FF268-CEBF-4199-ACAB-F08BBBF45360}" srcId="{E7998C33-C10D-4C70-895B-C843DD245A61}" destId="{80D24B63-D35A-4CE4-8FE6-13799EC5BC4A}" srcOrd="8" destOrd="0" parTransId="{777157A0-E011-4AE3-89F1-6232CA183949}" sibTransId="{A9979077-7126-4632-8B3C-8E7DB8D421F3}"/>
    <dgm:cxn modelId="{C83A4969-DF61-41E8-96F2-F88D15DA5041}" type="presOf" srcId="{9FDEC0CD-1739-4A45-B4B5-D0F9F306C88F}" destId="{102FEEE2-B0C9-48D6-995B-6C03C2C6B42D}" srcOrd="0" destOrd="0" presId="urn:microsoft.com/office/officeart/2005/8/layout/pList2"/>
    <dgm:cxn modelId="{73957951-07BF-4454-9F35-28BC048E541F}" srcId="{E7998C33-C10D-4C70-895B-C843DD245A61}" destId="{76F26544-F1C9-4FD9-9372-324D223F78DD}" srcOrd="2" destOrd="0" parTransId="{2D1FCD6E-C318-4534-BD97-0EE04F8420D8}" sibTransId="{E5DA5D7A-9036-43C6-AB9A-BCF2FDC98BA6}"/>
    <dgm:cxn modelId="{AA396852-7BAC-42A5-9C1A-DAE7D908AD7D}" srcId="{E7998C33-C10D-4C70-895B-C843DD245A61}" destId="{9FDEC0CD-1739-4A45-B4B5-D0F9F306C88F}" srcOrd="7" destOrd="0" parTransId="{7FE684C7-78F0-4287-B2CB-273C33442B74}" sibTransId="{9FA99D2D-315C-436B-9873-5A6D168495B3}"/>
    <dgm:cxn modelId="{C2E20858-812E-4674-944C-64143776D8F1}" type="presOf" srcId="{72DDCA87-9A10-42F9-A565-10337086C770}" destId="{6194D3E4-AF3F-4D9E-B2C7-9E64E4BECE2C}" srcOrd="0" destOrd="0" presId="urn:microsoft.com/office/officeart/2005/8/layout/pList2"/>
    <dgm:cxn modelId="{F5830979-6CB4-4E39-A1F1-BB42B668298D}" type="presOf" srcId="{A2A42210-9F1E-4A3D-80E2-2B1248214289}" destId="{90D68272-3537-4B2C-A4C5-5B649AC7E269}" srcOrd="0" destOrd="0" presId="urn:microsoft.com/office/officeart/2005/8/layout/pList2"/>
    <dgm:cxn modelId="{BE9A067F-1C9C-4EE2-8D78-71F7E8704678}" srcId="{E7998C33-C10D-4C70-895B-C843DD245A61}" destId="{30A9E8B1-97E2-48DE-9286-E8B11EB9592B}" srcOrd="0" destOrd="0" parTransId="{193BE7B0-EC10-4DC0-B993-DB33F285673A}" sibTransId="{D618CB81-6299-4D96-8E75-AFBE8DF9A8E9}"/>
    <dgm:cxn modelId="{83240E81-41BC-4EF4-944A-850244E2AA8E}" type="presOf" srcId="{F0185143-C101-4AF5-8982-67B48E3DCDFD}" destId="{1EA50F8B-D86E-4F66-B83B-5512E6F93FE7}" srcOrd="0" destOrd="0" presId="urn:microsoft.com/office/officeart/2005/8/layout/pList2"/>
    <dgm:cxn modelId="{3678348B-DF07-470B-B26E-20BD1E22C6FC}" srcId="{E7998C33-C10D-4C70-895B-C843DD245A61}" destId="{CBFB502E-163C-4F47-BA14-568D49C9A5F9}" srcOrd="6" destOrd="0" parTransId="{AD7E3E05-E93A-438D-98D1-3CFB462A127A}" sibTransId="{A2A42210-9F1E-4A3D-80E2-2B1248214289}"/>
    <dgm:cxn modelId="{43CB798B-41BB-4129-BCF3-316B5184438F}" type="presOf" srcId="{D794AEEF-93A3-443E-8044-3E010989FE60}" destId="{A59A0524-BDB6-44CC-A02F-DA357D0C1C82}" srcOrd="0" destOrd="0" presId="urn:microsoft.com/office/officeart/2005/8/layout/pList2"/>
    <dgm:cxn modelId="{9BE55E8C-1251-44BF-A22C-142BDD5113B8}" type="presOf" srcId="{E7998C33-C10D-4C70-895B-C843DD245A61}" destId="{BADF84DE-4A28-4B54-A8A4-D045C7F9317F}" srcOrd="0" destOrd="0" presId="urn:microsoft.com/office/officeart/2005/8/layout/pList2"/>
    <dgm:cxn modelId="{C4491090-3652-45DA-8672-6EA2008C5099}" type="presOf" srcId="{FCB1D6E4-0D49-4993-9508-B290387E99CB}" destId="{862A91AA-1755-447A-915A-47BC2ECACFCE}" srcOrd="0" destOrd="0" presId="urn:microsoft.com/office/officeart/2005/8/layout/pList2"/>
    <dgm:cxn modelId="{2DF355A7-0D88-496D-AA2A-5D04B9AAE25D}" type="presOf" srcId="{28596564-01D4-492C-95F3-F3A7634E5504}" destId="{E6D873D3-7299-4F2A-9424-E160B0A21ECC}" srcOrd="0" destOrd="0" presId="urn:microsoft.com/office/officeart/2005/8/layout/pList2"/>
    <dgm:cxn modelId="{0B8FE5BB-1B35-43FE-97A3-56266CF540EA}" type="presOf" srcId="{9FA99D2D-315C-436B-9873-5A6D168495B3}" destId="{D4F466D2-E2D8-4634-A5C7-C9E757F54968}" srcOrd="0" destOrd="0" presId="urn:microsoft.com/office/officeart/2005/8/layout/pList2"/>
    <dgm:cxn modelId="{64A979BC-287B-4B62-ADFF-7E2FE2FD4C49}" srcId="{E7998C33-C10D-4C70-895B-C843DD245A61}" destId="{FCB1D6E4-0D49-4993-9508-B290387E99CB}" srcOrd="4" destOrd="0" parTransId="{0D56CC57-AA3E-4553-86C2-D4FB0555D9D8}" sibTransId="{D794AEEF-93A3-443E-8044-3E010989FE60}"/>
    <dgm:cxn modelId="{DB9C12CD-150B-4764-BDBF-5AD05E843199}" type="presOf" srcId="{5E3576AD-B505-4F23-BB59-833B98FA2087}" destId="{286609E5-F30B-4B74-8205-5D05BB233EFC}" srcOrd="0" destOrd="0" presId="urn:microsoft.com/office/officeart/2005/8/layout/pList2"/>
    <dgm:cxn modelId="{D4C114CE-4150-4826-9DDD-95E2AE9BC6ED}" srcId="{E7998C33-C10D-4C70-895B-C843DD245A61}" destId="{5E3576AD-B505-4F23-BB59-833B98FA2087}" srcOrd="3" destOrd="0" parTransId="{6A06622C-5678-4877-9901-C932D528FE45}" sibTransId="{44AE04F2-3A0D-42AB-B912-DC7113700285}"/>
    <dgm:cxn modelId="{1F9CA0D4-107B-469A-9B57-AE7ADE858399}" type="presOf" srcId="{30A9E8B1-97E2-48DE-9286-E8B11EB9592B}" destId="{A4DF98C0-5332-4A03-B48C-0CA497E59EBB}" srcOrd="0" destOrd="0" presId="urn:microsoft.com/office/officeart/2005/8/layout/pList2"/>
    <dgm:cxn modelId="{3B6B79F8-5F93-48EE-880E-52007E8B0D19}" srcId="{E7998C33-C10D-4C70-895B-C843DD245A61}" destId="{F0185143-C101-4AF5-8982-67B48E3DCDFD}" srcOrd="1" destOrd="0" parTransId="{CC52E372-5DF3-436B-A357-9739FC72D2CB}" sibTransId="{AADB989B-ABE3-4B00-9F55-8B533AE152C2}"/>
    <dgm:cxn modelId="{7800ACFE-428F-40DE-880A-C163955BF4AB}" type="presOf" srcId="{E5DA5D7A-9036-43C6-AB9A-BCF2FDC98BA6}" destId="{692F4683-2294-42AD-B147-1F3AE4EA6637}" srcOrd="0" destOrd="0" presId="urn:microsoft.com/office/officeart/2005/8/layout/pList2"/>
    <dgm:cxn modelId="{07EBED39-DAEB-40CF-BF42-F41F49FDCD8F}" type="presParOf" srcId="{BADF84DE-4A28-4B54-A8A4-D045C7F9317F}" destId="{E1514D9F-41A1-4BA5-BCDA-1937C9D83846}" srcOrd="0" destOrd="0" presId="urn:microsoft.com/office/officeart/2005/8/layout/pList2"/>
    <dgm:cxn modelId="{DE842AEF-49C1-4A87-8A62-4F0B18D451D0}" type="presParOf" srcId="{BADF84DE-4A28-4B54-A8A4-D045C7F9317F}" destId="{434D676C-B614-4A1A-9795-760A7260E0DE}" srcOrd="1" destOrd="0" presId="urn:microsoft.com/office/officeart/2005/8/layout/pList2"/>
    <dgm:cxn modelId="{1CDEB9E1-18F6-4B5E-83D8-AABB10B773F9}" type="presParOf" srcId="{434D676C-B614-4A1A-9795-760A7260E0DE}" destId="{605B2ADA-6C44-4CDB-B9B0-B033F850CF95}" srcOrd="0" destOrd="0" presId="urn:microsoft.com/office/officeart/2005/8/layout/pList2"/>
    <dgm:cxn modelId="{6C8A1A9F-4A8E-483F-9371-A456BCBA0D03}" type="presParOf" srcId="{605B2ADA-6C44-4CDB-B9B0-B033F850CF95}" destId="{A4DF98C0-5332-4A03-B48C-0CA497E59EBB}" srcOrd="0" destOrd="0" presId="urn:microsoft.com/office/officeart/2005/8/layout/pList2"/>
    <dgm:cxn modelId="{05E7A277-E307-4186-B2B3-2CAC8198E14F}" type="presParOf" srcId="{605B2ADA-6C44-4CDB-B9B0-B033F850CF95}" destId="{30519D7D-28E8-42CF-8AB1-1C836D8440B1}" srcOrd="1" destOrd="0" presId="urn:microsoft.com/office/officeart/2005/8/layout/pList2"/>
    <dgm:cxn modelId="{AB6ADE3F-6447-4FD5-8C80-B964F358F11C}" type="presParOf" srcId="{605B2ADA-6C44-4CDB-B9B0-B033F850CF95}" destId="{E52D19D7-D1B7-4D8B-9FC4-869C61EDA724}" srcOrd="2" destOrd="0" presId="urn:microsoft.com/office/officeart/2005/8/layout/pList2"/>
    <dgm:cxn modelId="{4F97A1E8-B5B7-4558-A5BB-FFB71C41B0D0}" type="presParOf" srcId="{434D676C-B614-4A1A-9795-760A7260E0DE}" destId="{61886A5A-0170-44A0-8AFF-D6DE4A24410F}" srcOrd="1" destOrd="0" presId="urn:microsoft.com/office/officeart/2005/8/layout/pList2"/>
    <dgm:cxn modelId="{1F3BAB42-6F10-448C-BF65-534C05FEF339}" type="presParOf" srcId="{434D676C-B614-4A1A-9795-760A7260E0DE}" destId="{4735A22A-FEC9-4586-BB03-D4A9822B1DC7}" srcOrd="2" destOrd="0" presId="urn:microsoft.com/office/officeart/2005/8/layout/pList2"/>
    <dgm:cxn modelId="{73A1FA67-4786-4C22-87C0-AB76892E28DD}" type="presParOf" srcId="{4735A22A-FEC9-4586-BB03-D4A9822B1DC7}" destId="{1EA50F8B-D86E-4F66-B83B-5512E6F93FE7}" srcOrd="0" destOrd="0" presId="urn:microsoft.com/office/officeart/2005/8/layout/pList2"/>
    <dgm:cxn modelId="{13829E90-5038-4580-B853-4BED2C2FF8B0}" type="presParOf" srcId="{4735A22A-FEC9-4586-BB03-D4A9822B1DC7}" destId="{E7483DB2-D53D-41D2-BAD9-97BFAADEA38F}" srcOrd="1" destOrd="0" presId="urn:microsoft.com/office/officeart/2005/8/layout/pList2"/>
    <dgm:cxn modelId="{8991A4FF-0EF6-4604-8485-250CCDE1863D}" type="presParOf" srcId="{4735A22A-FEC9-4586-BB03-D4A9822B1DC7}" destId="{070E119E-9687-49E9-B34D-7C9EF95B3B2F}" srcOrd="2" destOrd="0" presId="urn:microsoft.com/office/officeart/2005/8/layout/pList2"/>
    <dgm:cxn modelId="{B075279E-7E97-46D6-AA9F-754B76FBB399}" type="presParOf" srcId="{434D676C-B614-4A1A-9795-760A7260E0DE}" destId="{FE7069F8-FD96-4BD3-952E-74870874AA4A}" srcOrd="3" destOrd="0" presId="urn:microsoft.com/office/officeart/2005/8/layout/pList2"/>
    <dgm:cxn modelId="{E2F26E52-712B-4DB0-AD5F-18C4B2A4E9EF}" type="presParOf" srcId="{434D676C-B614-4A1A-9795-760A7260E0DE}" destId="{561E7CD6-0673-4C04-88DD-E799775C3406}" srcOrd="4" destOrd="0" presId="urn:microsoft.com/office/officeart/2005/8/layout/pList2"/>
    <dgm:cxn modelId="{E6F35064-ACD2-44AF-B270-1E40F354D765}" type="presParOf" srcId="{561E7CD6-0673-4C04-88DD-E799775C3406}" destId="{09EAADF4-A633-45A8-BBBC-18E381E31CE6}" srcOrd="0" destOrd="0" presId="urn:microsoft.com/office/officeart/2005/8/layout/pList2"/>
    <dgm:cxn modelId="{456829E0-B3E1-48D7-855E-B3F9E5F3C562}" type="presParOf" srcId="{561E7CD6-0673-4C04-88DD-E799775C3406}" destId="{40956992-6A3C-4CBA-81DD-1758A2B2EEB7}" srcOrd="1" destOrd="0" presId="urn:microsoft.com/office/officeart/2005/8/layout/pList2"/>
    <dgm:cxn modelId="{97C0A8F2-290E-4309-94AD-3FC0C454A835}" type="presParOf" srcId="{561E7CD6-0673-4C04-88DD-E799775C3406}" destId="{A254F36B-5E17-403F-9745-06756544A119}" srcOrd="2" destOrd="0" presId="urn:microsoft.com/office/officeart/2005/8/layout/pList2"/>
    <dgm:cxn modelId="{8BB52C2D-28FC-4229-A62D-1B01FC2959BC}" type="presParOf" srcId="{434D676C-B614-4A1A-9795-760A7260E0DE}" destId="{692F4683-2294-42AD-B147-1F3AE4EA6637}" srcOrd="5" destOrd="0" presId="urn:microsoft.com/office/officeart/2005/8/layout/pList2"/>
    <dgm:cxn modelId="{725BCCDD-85CC-42D0-BB57-BDCCD40096EE}" type="presParOf" srcId="{434D676C-B614-4A1A-9795-760A7260E0DE}" destId="{1A6076A2-4A49-47B9-B169-B9CC72A9215B}" srcOrd="6" destOrd="0" presId="urn:microsoft.com/office/officeart/2005/8/layout/pList2"/>
    <dgm:cxn modelId="{6B49B5C8-3EAA-4DE7-83A5-2E72A0059D8F}" type="presParOf" srcId="{1A6076A2-4A49-47B9-B169-B9CC72A9215B}" destId="{286609E5-F30B-4B74-8205-5D05BB233EFC}" srcOrd="0" destOrd="0" presId="urn:microsoft.com/office/officeart/2005/8/layout/pList2"/>
    <dgm:cxn modelId="{5E7E8A63-B368-4595-8B1A-996114AA4510}" type="presParOf" srcId="{1A6076A2-4A49-47B9-B169-B9CC72A9215B}" destId="{FB3DC900-9B6B-4DDF-B1D5-54FD50044544}" srcOrd="1" destOrd="0" presId="urn:microsoft.com/office/officeart/2005/8/layout/pList2"/>
    <dgm:cxn modelId="{9006ABFD-4FAB-45D5-838A-FDE9AA125A72}" type="presParOf" srcId="{1A6076A2-4A49-47B9-B169-B9CC72A9215B}" destId="{B3F566AE-8A00-4F2E-B4AF-25DF29276661}" srcOrd="2" destOrd="0" presId="urn:microsoft.com/office/officeart/2005/8/layout/pList2"/>
    <dgm:cxn modelId="{3A3E706A-D0EB-4C72-8091-5147E02F12CC}" type="presParOf" srcId="{434D676C-B614-4A1A-9795-760A7260E0DE}" destId="{59BE5B46-2DA4-479A-AD3B-FA7F1199878B}" srcOrd="7" destOrd="0" presId="urn:microsoft.com/office/officeart/2005/8/layout/pList2"/>
    <dgm:cxn modelId="{4651A545-EAF3-41F8-82B0-7F5589C94110}" type="presParOf" srcId="{434D676C-B614-4A1A-9795-760A7260E0DE}" destId="{17CB047B-4021-4930-B2F6-25396B90067D}" srcOrd="8" destOrd="0" presId="urn:microsoft.com/office/officeart/2005/8/layout/pList2"/>
    <dgm:cxn modelId="{EA5C6110-81A2-4AFF-88AC-AC7FF787955C}" type="presParOf" srcId="{17CB047B-4021-4930-B2F6-25396B90067D}" destId="{862A91AA-1755-447A-915A-47BC2ECACFCE}" srcOrd="0" destOrd="0" presId="urn:microsoft.com/office/officeart/2005/8/layout/pList2"/>
    <dgm:cxn modelId="{D7C2DC0F-47E6-4B58-BEEC-D196C4363D83}" type="presParOf" srcId="{17CB047B-4021-4930-B2F6-25396B90067D}" destId="{214CD08A-D380-4138-99B1-4AAA4918CCF2}" srcOrd="1" destOrd="0" presId="urn:microsoft.com/office/officeart/2005/8/layout/pList2"/>
    <dgm:cxn modelId="{496787E3-490C-47BF-AE39-15C33A484D33}" type="presParOf" srcId="{17CB047B-4021-4930-B2F6-25396B90067D}" destId="{01ABAC24-B006-4733-9DB3-F2F675E287A5}" srcOrd="2" destOrd="0" presId="urn:microsoft.com/office/officeart/2005/8/layout/pList2"/>
    <dgm:cxn modelId="{CAA47F5D-83FD-4E4E-81FD-D2D46FCBB78B}" type="presParOf" srcId="{434D676C-B614-4A1A-9795-760A7260E0DE}" destId="{A59A0524-BDB6-44CC-A02F-DA357D0C1C82}" srcOrd="9" destOrd="0" presId="urn:microsoft.com/office/officeart/2005/8/layout/pList2"/>
    <dgm:cxn modelId="{6FC60A87-71F8-4EB7-9C5D-DC42D74B6A47}" type="presParOf" srcId="{434D676C-B614-4A1A-9795-760A7260E0DE}" destId="{3A96956F-E558-4F59-AABA-B11B42157B46}" srcOrd="10" destOrd="0" presId="urn:microsoft.com/office/officeart/2005/8/layout/pList2"/>
    <dgm:cxn modelId="{A5A01425-78B9-494B-8DEC-D2DC5F90F60D}" type="presParOf" srcId="{3A96956F-E558-4F59-AABA-B11B42157B46}" destId="{6194D3E4-AF3F-4D9E-B2C7-9E64E4BECE2C}" srcOrd="0" destOrd="0" presId="urn:microsoft.com/office/officeart/2005/8/layout/pList2"/>
    <dgm:cxn modelId="{D5040F91-0E02-4F31-B261-CD250405FCBF}" type="presParOf" srcId="{3A96956F-E558-4F59-AABA-B11B42157B46}" destId="{5FE454A8-38FC-4F8E-A4E9-FADAFC56C268}" srcOrd="1" destOrd="0" presId="urn:microsoft.com/office/officeart/2005/8/layout/pList2"/>
    <dgm:cxn modelId="{8FB88C8E-F4EF-4684-9C1C-A49FEE602F18}" type="presParOf" srcId="{3A96956F-E558-4F59-AABA-B11B42157B46}" destId="{6DD9C62D-499B-425B-BAB7-0CB3758E6BBA}" srcOrd="2" destOrd="0" presId="urn:microsoft.com/office/officeart/2005/8/layout/pList2"/>
    <dgm:cxn modelId="{4507D96E-203B-4E39-94AA-5A65122366F2}" type="presParOf" srcId="{434D676C-B614-4A1A-9795-760A7260E0DE}" destId="{E6D873D3-7299-4F2A-9424-E160B0A21ECC}" srcOrd="11" destOrd="0" presId="urn:microsoft.com/office/officeart/2005/8/layout/pList2"/>
    <dgm:cxn modelId="{4A56FD45-2574-4BE2-9335-E0AE2302C02D}" type="presParOf" srcId="{434D676C-B614-4A1A-9795-760A7260E0DE}" destId="{D92CB110-3379-47C7-A2F8-FAF1A15393D8}" srcOrd="12" destOrd="0" presId="urn:microsoft.com/office/officeart/2005/8/layout/pList2"/>
    <dgm:cxn modelId="{BDE0FB87-D073-44DE-90CE-77E29AE08413}" type="presParOf" srcId="{D92CB110-3379-47C7-A2F8-FAF1A15393D8}" destId="{870C4200-1757-44D6-A080-D0AAA88BE856}" srcOrd="0" destOrd="0" presId="urn:microsoft.com/office/officeart/2005/8/layout/pList2"/>
    <dgm:cxn modelId="{BF92F8D3-54FA-47BE-8F9D-9D0D8B2D0682}" type="presParOf" srcId="{D92CB110-3379-47C7-A2F8-FAF1A15393D8}" destId="{BF1D5A4E-8213-4E6C-8A6A-34FE17BA53FF}" srcOrd="1" destOrd="0" presId="urn:microsoft.com/office/officeart/2005/8/layout/pList2"/>
    <dgm:cxn modelId="{44FFCE61-E72F-4925-A309-46994D3E0FD1}" type="presParOf" srcId="{D92CB110-3379-47C7-A2F8-FAF1A15393D8}" destId="{9FA3411E-A10B-4515-B706-FD67C87445CD}" srcOrd="2" destOrd="0" presId="urn:microsoft.com/office/officeart/2005/8/layout/pList2"/>
    <dgm:cxn modelId="{2EBCD1E9-2C29-4F86-9554-4D2103744DED}" type="presParOf" srcId="{434D676C-B614-4A1A-9795-760A7260E0DE}" destId="{90D68272-3537-4B2C-A4C5-5B649AC7E269}" srcOrd="13" destOrd="0" presId="urn:microsoft.com/office/officeart/2005/8/layout/pList2"/>
    <dgm:cxn modelId="{78A92481-C668-4030-A7F2-9EBE159D2B2A}" type="presParOf" srcId="{434D676C-B614-4A1A-9795-760A7260E0DE}" destId="{04978D64-4AC3-47C4-B8CE-14AAE473ED1C}" srcOrd="14" destOrd="0" presId="urn:microsoft.com/office/officeart/2005/8/layout/pList2"/>
    <dgm:cxn modelId="{A1DC186B-2716-4EF5-83DF-A54BA9D8B9C4}" type="presParOf" srcId="{04978D64-4AC3-47C4-B8CE-14AAE473ED1C}" destId="{102FEEE2-B0C9-48D6-995B-6C03C2C6B42D}" srcOrd="0" destOrd="0" presId="urn:microsoft.com/office/officeart/2005/8/layout/pList2"/>
    <dgm:cxn modelId="{10ED6FF4-09B4-4D95-A5F9-37DE9F230B66}" type="presParOf" srcId="{04978D64-4AC3-47C4-B8CE-14AAE473ED1C}" destId="{4B425218-5C5A-4FCE-8E5C-7C9A39C623FE}" srcOrd="1" destOrd="0" presId="urn:microsoft.com/office/officeart/2005/8/layout/pList2"/>
    <dgm:cxn modelId="{7DE27512-C50B-41A6-B874-5F631B7B6EE5}" type="presParOf" srcId="{04978D64-4AC3-47C4-B8CE-14AAE473ED1C}" destId="{4F9F10EA-3794-4973-9492-A3D6B89C998E}" srcOrd="2" destOrd="0" presId="urn:microsoft.com/office/officeart/2005/8/layout/pList2"/>
    <dgm:cxn modelId="{4958D006-CF80-421A-B448-7F2824D47E7F}" type="presParOf" srcId="{434D676C-B614-4A1A-9795-760A7260E0DE}" destId="{D4F466D2-E2D8-4634-A5C7-C9E757F54968}" srcOrd="15" destOrd="0" presId="urn:microsoft.com/office/officeart/2005/8/layout/pList2"/>
    <dgm:cxn modelId="{72C94E43-005E-4608-8153-25CFE895E27C}" type="presParOf" srcId="{434D676C-B614-4A1A-9795-760A7260E0DE}" destId="{885526FE-3538-43AD-8230-3997C812921F}" srcOrd="16" destOrd="0" presId="urn:microsoft.com/office/officeart/2005/8/layout/pList2"/>
    <dgm:cxn modelId="{FBAB7E42-C993-4D4D-AB43-B74D300F62AC}" type="presParOf" srcId="{885526FE-3538-43AD-8230-3997C812921F}" destId="{29AC3B18-184A-4918-9C52-D1D5F30DD13B}" srcOrd="0" destOrd="0" presId="urn:microsoft.com/office/officeart/2005/8/layout/pList2"/>
    <dgm:cxn modelId="{A834062D-EF77-4774-BDD5-72FF7788C734}" type="presParOf" srcId="{885526FE-3538-43AD-8230-3997C812921F}" destId="{EEF0C874-6F4B-4901-8D98-35211E10B3FF}" srcOrd="1" destOrd="0" presId="urn:microsoft.com/office/officeart/2005/8/layout/pList2"/>
    <dgm:cxn modelId="{084D4086-0B73-475E-BC36-5E0353C3988D}" type="presParOf" srcId="{885526FE-3538-43AD-8230-3997C812921F}" destId="{09C4F95A-C993-4C56-BED6-CC72E3D4C354}" srcOrd="2" destOrd="0" presId="urn:microsoft.com/office/officeart/2005/8/layout/p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514D9F-41A1-4BA5-BCDA-1937C9D83846}">
      <dsp:nvSpPr>
        <dsp:cNvPr id="0" name=""/>
        <dsp:cNvSpPr/>
      </dsp:nvSpPr>
      <dsp:spPr>
        <a:xfrm>
          <a:off x="0" y="0"/>
          <a:ext cx="11897139" cy="1355200"/>
        </a:xfrm>
        <a:prstGeom prst="roundRect">
          <a:avLst>
            <a:gd name="adj" fmla="val 1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2D19D7-D1B7-4D8B-9FC4-869C61EDA724}">
      <dsp:nvSpPr>
        <dsp:cNvPr id="0" name=""/>
        <dsp:cNvSpPr/>
      </dsp:nvSpPr>
      <dsp:spPr>
        <a:xfrm>
          <a:off x="363057" y="180693"/>
          <a:ext cx="1139900" cy="99381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DF98C0-5332-4A03-B48C-0CA497E59EBB}">
      <dsp:nvSpPr>
        <dsp:cNvPr id="0" name=""/>
        <dsp:cNvSpPr/>
      </dsp:nvSpPr>
      <dsp:spPr>
        <a:xfrm rot="10800000">
          <a:off x="363057" y="1355200"/>
          <a:ext cx="1139900" cy="1656355"/>
        </a:xfrm>
        <a:prstGeom prst="round2SameRect">
          <a:avLst>
            <a:gd name="adj1" fmla="val 10500"/>
            <a:gd name="adj2" fmla="val 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a:t>Road Safety management and leadership</a:t>
          </a:r>
        </a:p>
      </dsp:txBody>
      <dsp:txXfrm rot="10800000">
        <a:off x="398113" y="1355200"/>
        <a:ext cx="1069788" cy="1621299"/>
      </dsp:txXfrm>
    </dsp:sp>
    <dsp:sp modelId="{070E119E-9687-49E9-B34D-7C9EF95B3B2F}">
      <dsp:nvSpPr>
        <dsp:cNvPr id="0" name=""/>
        <dsp:cNvSpPr/>
      </dsp:nvSpPr>
      <dsp:spPr>
        <a:xfrm>
          <a:off x="1616947" y="180693"/>
          <a:ext cx="1139900" cy="993813"/>
        </a:xfrm>
        <a:prstGeom prst="roundRect">
          <a:avLst>
            <a:gd name="adj" fmla="val 10000"/>
          </a:avLst>
        </a:prstGeom>
        <a:blipFill>
          <a:blip xmlns:r="http://schemas.openxmlformats.org/officeDocument/2006/relationships" r:embed="rId2"/>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A50F8B-D86E-4F66-B83B-5512E6F93FE7}">
      <dsp:nvSpPr>
        <dsp:cNvPr id="0" name=""/>
        <dsp:cNvSpPr/>
      </dsp:nvSpPr>
      <dsp:spPr>
        <a:xfrm rot="10800000">
          <a:off x="1616947" y="1355200"/>
          <a:ext cx="1139900" cy="1656355"/>
        </a:xfrm>
        <a:prstGeom prst="round2SameRect">
          <a:avLst>
            <a:gd name="adj1" fmla="val 10500"/>
            <a:gd name="adj2" fmla="val 0"/>
          </a:avLst>
        </a:prstGeom>
        <a:solidFill>
          <a:schemeClr val="accent3">
            <a:hueOff val="140740"/>
            <a:satOff val="-728"/>
            <a:lumOff val="-38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a:t>Safe roads and roadsides for all road users</a:t>
          </a:r>
        </a:p>
      </dsp:txBody>
      <dsp:txXfrm rot="10800000">
        <a:off x="1652003" y="1355200"/>
        <a:ext cx="1069788" cy="1621299"/>
      </dsp:txXfrm>
    </dsp:sp>
    <dsp:sp modelId="{A254F36B-5E17-403F-9745-06756544A119}">
      <dsp:nvSpPr>
        <dsp:cNvPr id="0" name=""/>
        <dsp:cNvSpPr/>
      </dsp:nvSpPr>
      <dsp:spPr>
        <a:xfrm>
          <a:off x="2870838" y="180693"/>
          <a:ext cx="1139900" cy="993813"/>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7000" r="-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EAADF4-A633-45A8-BBBC-18E381E31CE6}">
      <dsp:nvSpPr>
        <dsp:cNvPr id="0" name=""/>
        <dsp:cNvSpPr/>
      </dsp:nvSpPr>
      <dsp:spPr>
        <a:xfrm rot="10800000">
          <a:off x="2870838" y="1355200"/>
          <a:ext cx="1139900" cy="1656355"/>
        </a:xfrm>
        <a:prstGeom prst="round2SameRect">
          <a:avLst>
            <a:gd name="adj1" fmla="val 10500"/>
            <a:gd name="adj2" fmla="val 0"/>
          </a:avLst>
        </a:prstGeom>
        <a:solidFill>
          <a:schemeClr val="accent3">
            <a:hueOff val="281480"/>
            <a:satOff val="-1456"/>
            <a:lumOff val="-77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a:t>Enforcement legislation or equipment</a:t>
          </a:r>
        </a:p>
      </dsp:txBody>
      <dsp:txXfrm rot="10800000">
        <a:off x="2905894" y="1355200"/>
        <a:ext cx="1069788" cy="1621299"/>
      </dsp:txXfrm>
    </dsp:sp>
    <dsp:sp modelId="{B3F566AE-8A00-4F2E-B4AF-25DF29276661}">
      <dsp:nvSpPr>
        <dsp:cNvPr id="0" name=""/>
        <dsp:cNvSpPr/>
      </dsp:nvSpPr>
      <dsp:spPr>
        <a:xfrm>
          <a:off x="4124728" y="180693"/>
          <a:ext cx="1139900" cy="993813"/>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6609E5-F30B-4B74-8205-5D05BB233EFC}">
      <dsp:nvSpPr>
        <dsp:cNvPr id="0" name=""/>
        <dsp:cNvSpPr/>
      </dsp:nvSpPr>
      <dsp:spPr>
        <a:xfrm rot="10800000">
          <a:off x="4124728" y="1355200"/>
          <a:ext cx="1139900" cy="1656355"/>
        </a:xfrm>
        <a:prstGeom prst="round2SameRect">
          <a:avLst>
            <a:gd name="adj1" fmla="val 10500"/>
            <a:gd name="adj2" fmla="val 0"/>
          </a:avLst>
        </a:prstGeom>
        <a:solidFill>
          <a:schemeClr val="accent3">
            <a:hueOff val="422220"/>
            <a:satOff val="-2184"/>
            <a:lumOff val="-116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a:t>Emergency Medical Services</a:t>
          </a:r>
        </a:p>
      </dsp:txBody>
      <dsp:txXfrm rot="10800000">
        <a:off x="4159784" y="1355200"/>
        <a:ext cx="1069788" cy="1621299"/>
      </dsp:txXfrm>
    </dsp:sp>
    <dsp:sp modelId="{01ABAC24-B006-4733-9DB3-F2F675E287A5}">
      <dsp:nvSpPr>
        <dsp:cNvPr id="0" name=""/>
        <dsp:cNvSpPr/>
      </dsp:nvSpPr>
      <dsp:spPr>
        <a:xfrm>
          <a:off x="5378619" y="180693"/>
          <a:ext cx="1139900" cy="993813"/>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8000" r="-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2A91AA-1755-447A-915A-47BC2ECACFCE}">
      <dsp:nvSpPr>
        <dsp:cNvPr id="0" name=""/>
        <dsp:cNvSpPr/>
      </dsp:nvSpPr>
      <dsp:spPr>
        <a:xfrm rot="10800000">
          <a:off x="5378619" y="1355200"/>
          <a:ext cx="1139900" cy="1656355"/>
        </a:xfrm>
        <a:prstGeom prst="round2SameRect">
          <a:avLst>
            <a:gd name="adj1" fmla="val 10500"/>
            <a:gd name="adj2" fmla="val 0"/>
          </a:avLst>
        </a:prstGeom>
        <a:solidFill>
          <a:schemeClr val="accent3">
            <a:hueOff val="562960"/>
            <a:satOff val="-2912"/>
            <a:lumOff val="-1558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a:t>Safe vehicles procurement or legislation, including for BRTs and fleets</a:t>
          </a:r>
        </a:p>
      </dsp:txBody>
      <dsp:txXfrm rot="10800000">
        <a:off x="5413675" y="1355200"/>
        <a:ext cx="1069788" cy="1621299"/>
      </dsp:txXfrm>
    </dsp:sp>
    <dsp:sp modelId="{6DD9C62D-499B-425B-BAB7-0CB3758E6BBA}">
      <dsp:nvSpPr>
        <dsp:cNvPr id="0" name=""/>
        <dsp:cNvSpPr/>
      </dsp:nvSpPr>
      <dsp:spPr>
        <a:xfrm>
          <a:off x="6632509" y="180693"/>
          <a:ext cx="1139900" cy="993813"/>
        </a:xfrm>
        <a:prstGeom prst="roundRect">
          <a:avLst>
            <a:gd name="adj" fmla="val 10000"/>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7000" r="-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94D3E4-AF3F-4D9E-B2C7-9E64E4BECE2C}">
      <dsp:nvSpPr>
        <dsp:cNvPr id="0" name=""/>
        <dsp:cNvSpPr/>
      </dsp:nvSpPr>
      <dsp:spPr>
        <a:xfrm rot="10800000">
          <a:off x="6632509" y="1355200"/>
          <a:ext cx="1139900" cy="1656355"/>
        </a:xfrm>
        <a:prstGeom prst="round2SameRect">
          <a:avLst>
            <a:gd name="adj1" fmla="val 10500"/>
            <a:gd name="adj2" fmla="val 0"/>
          </a:avLst>
        </a:prstGeom>
        <a:solidFill>
          <a:schemeClr val="accent3">
            <a:hueOff val="703700"/>
            <a:satOff val="-3640"/>
            <a:lumOff val="-194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a:t>Data collection and management</a:t>
          </a:r>
        </a:p>
      </dsp:txBody>
      <dsp:txXfrm rot="10800000">
        <a:off x="6667565" y="1355200"/>
        <a:ext cx="1069788" cy="1621299"/>
      </dsp:txXfrm>
    </dsp:sp>
    <dsp:sp modelId="{9FA3411E-A10B-4515-B706-FD67C87445CD}">
      <dsp:nvSpPr>
        <dsp:cNvPr id="0" name=""/>
        <dsp:cNvSpPr/>
      </dsp:nvSpPr>
      <dsp:spPr>
        <a:xfrm>
          <a:off x="7886400" y="180693"/>
          <a:ext cx="1139900" cy="993813"/>
        </a:xfrm>
        <a:prstGeom prst="roundRect">
          <a:avLst>
            <a:gd name="adj" fmla="val 10000"/>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4000" r="-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0C4200-1757-44D6-A080-D0AAA88BE856}">
      <dsp:nvSpPr>
        <dsp:cNvPr id="0" name=""/>
        <dsp:cNvSpPr/>
      </dsp:nvSpPr>
      <dsp:spPr>
        <a:xfrm rot="10800000">
          <a:off x="7886400" y="1355200"/>
          <a:ext cx="1139900" cy="1656355"/>
        </a:xfrm>
        <a:prstGeom prst="round2SameRect">
          <a:avLst>
            <a:gd name="adj1" fmla="val 10500"/>
            <a:gd name="adj2" fmla="val 0"/>
          </a:avLst>
        </a:prstGeom>
        <a:solidFill>
          <a:schemeClr val="accent3">
            <a:hueOff val="844440"/>
            <a:satOff val="-4368"/>
            <a:lumOff val="-233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a:t>Speed management</a:t>
          </a:r>
        </a:p>
      </dsp:txBody>
      <dsp:txXfrm rot="10800000">
        <a:off x="7921456" y="1355200"/>
        <a:ext cx="1069788" cy="1621299"/>
      </dsp:txXfrm>
    </dsp:sp>
    <dsp:sp modelId="{4F9F10EA-3794-4973-9492-A3D6B89C998E}">
      <dsp:nvSpPr>
        <dsp:cNvPr id="0" name=""/>
        <dsp:cNvSpPr/>
      </dsp:nvSpPr>
      <dsp:spPr>
        <a:xfrm>
          <a:off x="9140290" y="180693"/>
          <a:ext cx="1139900" cy="993813"/>
        </a:xfrm>
        <a:prstGeom prst="roundRect">
          <a:avLst>
            <a:gd name="adj" fmla="val 10000"/>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30000" r="-3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2FEEE2-B0C9-48D6-995B-6C03C2C6B42D}">
      <dsp:nvSpPr>
        <dsp:cNvPr id="0" name=""/>
        <dsp:cNvSpPr/>
      </dsp:nvSpPr>
      <dsp:spPr>
        <a:xfrm rot="10800000">
          <a:off x="9140290" y="1355200"/>
          <a:ext cx="1139900" cy="1656355"/>
        </a:xfrm>
        <a:prstGeom prst="round2SameRect">
          <a:avLst>
            <a:gd name="adj1" fmla="val 10500"/>
            <a:gd name="adj2" fmla="val 0"/>
          </a:avLst>
        </a:prstGeom>
        <a:solidFill>
          <a:schemeClr val="accent3">
            <a:hueOff val="985180"/>
            <a:satOff val="-5096"/>
            <a:lumOff val="-272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a:t>Road user safety (i.e. helmet use, seatbelts)</a:t>
          </a:r>
        </a:p>
      </dsp:txBody>
      <dsp:txXfrm rot="10800000">
        <a:off x="9175346" y="1355200"/>
        <a:ext cx="1069788" cy="1621299"/>
      </dsp:txXfrm>
    </dsp:sp>
    <dsp:sp modelId="{09C4F95A-C993-4C56-BED6-CC72E3D4C354}">
      <dsp:nvSpPr>
        <dsp:cNvPr id="0" name=""/>
        <dsp:cNvSpPr/>
      </dsp:nvSpPr>
      <dsp:spPr>
        <a:xfrm>
          <a:off x="10394181" y="180693"/>
          <a:ext cx="1139900" cy="993813"/>
        </a:xfrm>
        <a:prstGeom prst="roundRect">
          <a:avLst>
            <a:gd name="adj" fmla="val 10000"/>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t="-17000" b="-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AC3B18-184A-4918-9C52-D1D5F30DD13B}">
      <dsp:nvSpPr>
        <dsp:cNvPr id="0" name=""/>
        <dsp:cNvSpPr/>
      </dsp:nvSpPr>
      <dsp:spPr>
        <a:xfrm rot="10800000">
          <a:off x="10394181" y="1355200"/>
          <a:ext cx="1139900" cy="1656355"/>
        </a:xfrm>
        <a:prstGeom prst="round2SameRect">
          <a:avLst>
            <a:gd name="adj1" fmla="val 10500"/>
            <a:gd name="adj2" fmla="val 0"/>
          </a:avLst>
        </a:prstGeom>
        <a:solidFill>
          <a:schemeClr val="accent3">
            <a:hueOff val="1125920"/>
            <a:satOff val="-5824"/>
            <a:lumOff val="-311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a:t>Capacity building</a:t>
          </a:r>
        </a:p>
      </dsp:txBody>
      <dsp:txXfrm rot="10800000">
        <a:off x="10429237" y="1355200"/>
        <a:ext cx="1069788" cy="1621299"/>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2128" tIns="46065" rIns="92128" bIns="46065"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2128" tIns="46065" rIns="92128" bIns="46065" rtlCol="0"/>
          <a:lstStyle>
            <a:lvl1pPr algn="r">
              <a:defRPr sz="1200"/>
            </a:lvl1pPr>
          </a:lstStyle>
          <a:p>
            <a:fld id="{51AA1189-2C07-4115-8403-E002720CE2C0}" type="datetimeFigureOut">
              <a:rPr lang="en-US" smtClean="0"/>
              <a:t>5/13/2024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2128" tIns="46065" rIns="92128" bIns="46065"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2128" tIns="46065" rIns="92128" bIns="460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2128" tIns="46065" rIns="92128" bIns="46065"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2128" tIns="46065" rIns="92128" bIns="46065" rtlCol="0" anchor="b"/>
          <a:lstStyle>
            <a:lvl1pPr algn="r">
              <a:defRPr sz="1200"/>
            </a:lvl1pPr>
          </a:lstStyle>
          <a:p>
            <a:fld id="{DDECADF5-2936-45E8-B8D1-3E16D766F3B3}" type="slidenum">
              <a:rPr lang="en-US" smtClean="0"/>
              <a:t>‹#›</a:t>
            </a:fld>
            <a:endParaRPr lang="en-US"/>
          </a:p>
        </p:txBody>
      </p:sp>
    </p:spTree>
    <p:extLst>
      <p:ext uri="{BB962C8B-B14F-4D97-AF65-F5344CB8AC3E}">
        <p14:creationId xmlns:p14="http://schemas.microsoft.com/office/powerpoint/2010/main" val="2694054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FC223C-43C3-4C02-8A93-FC470B11F93B}"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1" i="0" u="none" strike="noStrike" kern="1200" cap="none" spc="0" normalizeH="0" baseline="0" noProof="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256280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FC223C-43C3-4C02-8A93-FC470B11F93B}"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1" i="0" u="none" strike="noStrike" kern="1200" cap="none" spc="0" normalizeH="0" baseline="0" noProof="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4282991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FC223C-43C3-4C02-8A93-FC470B11F93B}"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1" i="0" u="none" strike="noStrike" kern="1200" cap="none" spc="0" normalizeH="0" baseline="0" noProof="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2568978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FC223C-43C3-4C02-8A93-FC470B11F93B}"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1" i="0" u="none" strike="noStrike" kern="1200" cap="none" spc="0" normalizeH="0" baseline="0" noProof="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2790012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FC223C-43C3-4C02-8A93-FC470B11F93B}"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1" i="0" u="none" strike="noStrike" kern="1200" cap="none" spc="0" normalizeH="0" baseline="0" noProof="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2979638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approach is a radical departure from how we have traditionally approached road safety.</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b="1"/>
              <a:t>Key differences:</a:t>
            </a:r>
          </a:p>
          <a:p>
            <a:endParaRPr lang="en-US" b="1"/>
          </a:p>
          <a:p>
            <a:pPr marL="171450" indent="-171450">
              <a:buFont typeface="Arial" panose="020B0604020202020204" pitchFamily="34" charset="0"/>
              <a:buChar char="•"/>
            </a:pPr>
            <a:r>
              <a:rPr lang="en-US" b="0"/>
              <a:t>Safe system focus is on </a:t>
            </a:r>
            <a:r>
              <a:rPr lang="en-US" b="1"/>
              <a:t>fatalities and serious injuries (FSI)</a:t>
            </a:r>
            <a:r>
              <a:rPr lang="en-US" b="0"/>
              <a:t> not crashes. Under a safe system we are happy to have more minor crashes if it reduces FSI</a:t>
            </a:r>
          </a:p>
          <a:p>
            <a:pPr marL="171450" indent="-171450">
              <a:buFont typeface="Arial" panose="020B0604020202020204" pitchFamily="34" charset="0"/>
              <a:buChar char="•"/>
            </a:pPr>
            <a:r>
              <a:rPr lang="en-US" b="0"/>
              <a:t>Users are </a:t>
            </a:r>
            <a:r>
              <a:rPr lang="en-US" b="1"/>
              <a:t>not the problem</a:t>
            </a:r>
            <a:r>
              <a:rPr lang="en-US" b="0"/>
              <a:t>, it is a system failure instead. </a:t>
            </a:r>
            <a:r>
              <a:rPr lang="en-US" b="1"/>
              <a:t>We need to allow for users making mistakes </a:t>
            </a:r>
          </a:p>
          <a:p>
            <a:pPr marL="171450" indent="-171450">
              <a:buFont typeface="Arial" panose="020B0604020202020204" pitchFamily="34" charset="0"/>
              <a:buChar char="•"/>
            </a:pPr>
            <a:r>
              <a:rPr lang="en-US" b="0"/>
              <a:t>The responsibility for safety is with the </a:t>
            </a:r>
            <a:r>
              <a:rPr lang="en-US" b="1"/>
              <a:t>system designers and operators</a:t>
            </a:r>
            <a:endParaRPr lang="en-US" b="0"/>
          </a:p>
          <a:p>
            <a:pPr marL="171450" indent="-171450">
              <a:buFont typeface="Arial" panose="020B0604020202020204" pitchFamily="34" charset="0"/>
              <a:buChar char="•"/>
            </a:pPr>
            <a:r>
              <a:rPr lang="en-US" b="0"/>
              <a:t>Focus is on interventions which </a:t>
            </a:r>
            <a:r>
              <a:rPr lang="en-US" b="1"/>
              <a:t>reduce the energy from a crash</a:t>
            </a:r>
            <a:endParaRPr lang="en-US" b="0"/>
          </a:p>
          <a:p>
            <a:endParaRPr lang="en-US"/>
          </a:p>
          <a:p>
            <a:endParaRPr lang="en-US" sz="1200" kern="1200">
              <a:solidFill>
                <a:schemeClr val="tx1"/>
              </a:solidFill>
              <a:effectLst/>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FC223C-43C3-4C02-8A93-FC470B11F93B}"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1" i="0" u="none" strike="noStrike" kern="1200" cap="none" spc="0" normalizeH="0" baseline="0" noProof="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1112840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FC223C-43C3-4C02-8A93-FC470B11F93B}"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1" i="0" u="none" strike="noStrike" kern="1200" cap="none" spc="0" normalizeH="0" baseline="0" noProof="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1863974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FC223C-43C3-4C02-8A93-FC470B11F93B}"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1" i="0" u="none" strike="noStrike" kern="1200" cap="none" spc="0" normalizeH="0" baseline="0" noProof="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148527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FC223C-43C3-4C02-8A93-FC470B11F93B}"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1" i="0" u="none" strike="noStrike" kern="1200" cap="none" spc="0" normalizeH="0" baseline="0" noProof="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3271847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FC223C-43C3-4C02-8A93-FC470B11F93B}"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1" i="0" u="none" strike="noStrike" kern="1200" cap="none" spc="0" normalizeH="0" baseline="0" noProof="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4234038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FC223C-43C3-4C02-8A93-FC470B11F93B}"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1" i="0" u="none" strike="noStrike" kern="1200" cap="none" spc="0" normalizeH="0" baseline="0" noProof="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3237729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FC223C-43C3-4C02-8A93-FC470B11F93B}"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1" i="0" u="none" strike="noStrike" kern="1200" cap="none" spc="0" normalizeH="0" baseline="0" noProof="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468892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475913" y="301627"/>
            <a:ext cx="11282705" cy="756707"/>
          </a:xfrm>
        </p:spPr>
        <p:txBody>
          <a:bodyPr/>
          <a:lstStyle>
            <a:lvl1pPr>
              <a:defRPr sz="2200" b="0" i="0">
                <a:solidFill>
                  <a:schemeClr val="tx1"/>
                </a:solidFill>
                <a:latin typeface="Franklin Gothic Heavy" panose="020B0903020102020204" pitchFamily="34" charset="0"/>
              </a:defRPr>
            </a:lvl1pPr>
          </a:lstStyle>
          <a:p>
            <a:r>
              <a:rPr lang="en-US"/>
              <a:t>Click to edit Master title style</a:t>
            </a:r>
          </a:p>
        </p:txBody>
      </p:sp>
      <p:sp>
        <p:nvSpPr>
          <p:cNvPr id="7" name="Text Placeholder 6"/>
          <p:cNvSpPr>
            <a:spLocks noGrp="1"/>
          </p:cNvSpPr>
          <p:nvPr>
            <p:ph type="body" sz="quarter" idx="13"/>
          </p:nvPr>
        </p:nvSpPr>
        <p:spPr>
          <a:xfrm>
            <a:off x="465667" y="1598613"/>
            <a:ext cx="11303000" cy="4613804"/>
          </a:xfrm>
        </p:spPr>
        <p:txBody>
          <a:bodyPr>
            <a:normAutofit/>
          </a:bodyPr>
          <a:lstStyle>
            <a:lvl1pPr>
              <a:lnSpc>
                <a:spcPct val="100000"/>
              </a:lnSpc>
              <a:spcBef>
                <a:spcPts val="2400"/>
              </a:spcBef>
              <a:tabLst>
                <a:tab pos="8402638" algn="r"/>
              </a:tabLst>
              <a:defRPr lang="en-US" sz="1600" smtClean="0">
                <a:latin typeface="Franklin Gothic Medium" panose="020B0603020102020204" pitchFamily="34" charset="0"/>
              </a:defRPr>
            </a:lvl1pPr>
          </a:lstStyle>
          <a:p>
            <a:pPr lvl="0"/>
            <a:r>
              <a:rPr lang="en-US"/>
              <a:t>Click to edit Master text styles</a:t>
            </a:r>
          </a:p>
        </p:txBody>
      </p:sp>
    </p:spTree>
    <p:extLst>
      <p:ext uri="{BB962C8B-B14F-4D97-AF65-F5344CB8AC3E}">
        <p14:creationId xmlns:p14="http://schemas.microsoft.com/office/powerpoint/2010/main" val="2120942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8506884" y="615951"/>
            <a:ext cx="1352549"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800"/>
          </a:p>
        </p:txBody>
      </p:sp>
      <p:sp>
        <p:nvSpPr>
          <p:cNvPr id="5" name="Freeform 1683"/>
          <p:cNvSpPr>
            <a:spLocks/>
          </p:cNvSpPr>
          <p:nvPr/>
        </p:nvSpPr>
        <p:spPr bwMode="auto">
          <a:xfrm flipH="1">
            <a:off x="9880600" y="3175"/>
            <a:ext cx="950384"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800"/>
          </a:p>
        </p:txBody>
      </p:sp>
      <p:sp>
        <p:nvSpPr>
          <p:cNvPr id="324" name="Title 323"/>
          <p:cNvSpPr>
            <a:spLocks noGrp="1"/>
          </p:cNvSpPr>
          <p:nvPr>
            <p:ph type="title"/>
          </p:nvPr>
        </p:nvSpPr>
        <p:spPr>
          <a:xfrm>
            <a:off x="457868" y="301626"/>
            <a:ext cx="11252869" cy="1031875"/>
          </a:xfrm>
        </p:spPr>
        <p:txBody>
          <a:bodyPr/>
          <a:lstStyle>
            <a:lvl1pPr>
              <a:defRPr b="0" i="0" cap="none" baseline="0">
                <a:solidFill>
                  <a:schemeClr val="tx1"/>
                </a:solidFill>
                <a:latin typeface="Franklin Gothic Heavy" panose="020B0903020102020204" pitchFamily="34" charset="0"/>
                <a:cs typeface="Franklin Gothic Heavy" panose="020B0903020102020204" pitchFamily="34" charset="0"/>
              </a:defRPr>
            </a:lvl1pPr>
          </a:lstStyle>
          <a:p>
            <a:r>
              <a:rPr lang="en-US"/>
              <a:t>Click to edit Master title style</a:t>
            </a:r>
          </a:p>
        </p:txBody>
      </p:sp>
      <p:sp>
        <p:nvSpPr>
          <p:cNvPr id="331" name="Content Placeholder 330"/>
          <p:cNvSpPr>
            <a:spLocks noGrp="1"/>
          </p:cNvSpPr>
          <p:nvPr>
            <p:ph sz="quarter" idx="10"/>
          </p:nvPr>
        </p:nvSpPr>
        <p:spPr>
          <a:xfrm>
            <a:off x="457869" y="1460501"/>
            <a:ext cx="11253740" cy="4600863"/>
          </a:xfrm>
        </p:spPr>
        <p:txBody>
          <a:bodyPr>
            <a:normAutofit/>
          </a:bodyPr>
          <a:lstStyle>
            <a:lvl1pPr>
              <a:lnSpc>
                <a:spcPct val="130000"/>
              </a:lnSpc>
              <a:spcBef>
                <a:spcPts val="1200"/>
              </a:spcBef>
              <a:defRPr>
                <a:solidFill>
                  <a:srgbClr val="7F7F7F"/>
                </a:solidFill>
                <a:latin typeface="Franklin Gothic Medium" panose="020B0603020102020204" pitchFamily="34" charset="0"/>
              </a:defRPr>
            </a:lvl1pPr>
            <a:lvl2pPr>
              <a:lnSpc>
                <a:spcPct val="130000"/>
              </a:lnSpc>
              <a:spcBef>
                <a:spcPts val="1200"/>
              </a:spcBef>
              <a:buClr>
                <a:schemeClr val="tx2">
                  <a:lumMod val="50000"/>
                  <a:lumOff val="50000"/>
                </a:schemeClr>
              </a:buClr>
              <a:defRPr>
                <a:solidFill>
                  <a:srgbClr val="7F7F7F"/>
                </a:solidFill>
                <a:latin typeface="Franklin Gothic Medium" panose="020B0603020102020204" pitchFamily="34" charset="0"/>
              </a:defRPr>
            </a:lvl2pPr>
            <a:lvl3pPr marL="557784">
              <a:lnSpc>
                <a:spcPct val="130000"/>
              </a:lnSpc>
              <a:spcBef>
                <a:spcPts val="0"/>
              </a:spcBef>
              <a:buClr>
                <a:schemeClr val="tx2">
                  <a:lumMod val="50000"/>
                  <a:lumOff val="50000"/>
                </a:schemeClr>
              </a:buClr>
              <a:defRPr>
                <a:solidFill>
                  <a:srgbClr val="7F7F7F"/>
                </a:solidFill>
                <a:latin typeface="Franklin Gothic Medium" panose="020B0603020102020204" pitchFamily="34" charset="0"/>
              </a:defRPr>
            </a:lvl3pPr>
            <a:lvl4pPr>
              <a:lnSpc>
                <a:spcPct val="130000"/>
              </a:lnSpc>
              <a:spcBef>
                <a:spcPts val="0"/>
              </a:spcBef>
              <a:buClr>
                <a:schemeClr val="tx2">
                  <a:lumMod val="50000"/>
                  <a:lumOff val="50000"/>
                </a:schemeClr>
              </a:buClr>
              <a:defRPr>
                <a:solidFill>
                  <a:srgbClr val="7F7F7F"/>
                </a:solidFill>
                <a:latin typeface="Franklin Gothic Medium" panose="020B0603020102020204" pitchFamily="34" charset="0"/>
              </a:defRPr>
            </a:lvl4pPr>
            <a:lvl5pPr>
              <a:lnSpc>
                <a:spcPct val="130000"/>
              </a:lnSpc>
              <a:spcBef>
                <a:spcPts val="0"/>
              </a:spcBef>
              <a:buClr>
                <a:schemeClr val="tx2">
                  <a:lumMod val="50000"/>
                  <a:lumOff val="50000"/>
                </a:schemeClr>
              </a:buClr>
              <a:defRPr>
                <a:solidFill>
                  <a:srgbClr val="7F7F7F"/>
                </a:solidFill>
                <a:latin typeface="Franklin Gothic Medium" panose="020B06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6381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ull Page with Sub-Title">
    <p:spTree>
      <p:nvGrpSpPr>
        <p:cNvPr id="1" name=""/>
        <p:cNvGrpSpPr/>
        <p:nvPr/>
      </p:nvGrpSpPr>
      <p:grpSpPr>
        <a:xfrm>
          <a:off x="0" y="0"/>
          <a:ext cx="0" cy="0"/>
          <a:chOff x="0" y="0"/>
          <a:chExt cx="0" cy="0"/>
        </a:xfrm>
      </p:grpSpPr>
      <p:sp>
        <p:nvSpPr>
          <p:cNvPr id="5" name="Freeform 1682"/>
          <p:cNvSpPr>
            <a:spLocks/>
          </p:cNvSpPr>
          <p:nvPr userDrawn="1"/>
        </p:nvSpPr>
        <p:spPr bwMode="auto">
          <a:xfrm flipH="1">
            <a:off x="8506884" y="615951"/>
            <a:ext cx="1352549"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800"/>
          </a:p>
        </p:txBody>
      </p:sp>
      <p:sp>
        <p:nvSpPr>
          <p:cNvPr id="7" name="Freeform 1683"/>
          <p:cNvSpPr>
            <a:spLocks/>
          </p:cNvSpPr>
          <p:nvPr userDrawn="1"/>
        </p:nvSpPr>
        <p:spPr bwMode="auto">
          <a:xfrm flipH="1">
            <a:off x="9880600" y="3175"/>
            <a:ext cx="950384"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800"/>
          </a:p>
        </p:txBody>
      </p:sp>
      <p:sp>
        <p:nvSpPr>
          <p:cNvPr id="324" name="Title 323"/>
          <p:cNvSpPr>
            <a:spLocks noGrp="1"/>
          </p:cNvSpPr>
          <p:nvPr>
            <p:ph type="title"/>
          </p:nvPr>
        </p:nvSpPr>
        <p:spPr>
          <a:xfrm>
            <a:off x="475913" y="301625"/>
            <a:ext cx="11252649" cy="667338"/>
          </a:xfrm>
        </p:spPr>
        <p:txBody>
          <a:bodyPr/>
          <a:lstStyle>
            <a:lvl1pPr>
              <a:defRPr b="0" i="0" cap="none" baseline="0">
                <a:solidFill>
                  <a:srgbClr val="021F43"/>
                </a:solidFill>
                <a:latin typeface="Franklin Gothic Heavy" panose="020B0903020102020204" pitchFamily="34" charset="0"/>
                <a:cs typeface="Franklin Gothic Heavy" panose="020B0903020102020204" pitchFamily="34" charset="0"/>
              </a:defRPr>
            </a:lvl1pPr>
          </a:lstStyle>
          <a:p>
            <a:r>
              <a:rPr lang="en-US"/>
              <a:t>Click to edit Master title style</a:t>
            </a:r>
          </a:p>
        </p:txBody>
      </p:sp>
      <p:sp>
        <p:nvSpPr>
          <p:cNvPr id="331" name="Content Placeholder 330"/>
          <p:cNvSpPr>
            <a:spLocks noGrp="1"/>
          </p:cNvSpPr>
          <p:nvPr>
            <p:ph sz="quarter" idx="10"/>
          </p:nvPr>
        </p:nvSpPr>
        <p:spPr>
          <a:xfrm>
            <a:off x="475913" y="1599260"/>
            <a:ext cx="11253740" cy="4462104"/>
          </a:xfrm>
        </p:spPr>
        <p:txBody>
          <a:bodyPr/>
          <a:lstStyle>
            <a:lvl1pPr>
              <a:defRPr>
                <a:solidFill>
                  <a:srgbClr val="7F7F7F"/>
                </a:solidFill>
                <a:latin typeface="Franklin Gothic Medium" panose="020B0603020102020204" pitchFamily="34" charset="0"/>
              </a:defRPr>
            </a:lvl1pPr>
            <a:lvl2pPr>
              <a:buClr>
                <a:schemeClr val="tx2">
                  <a:lumMod val="50000"/>
                  <a:lumOff val="50000"/>
                </a:schemeClr>
              </a:buClr>
              <a:defRPr>
                <a:solidFill>
                  <a:srgbClr val="7F7F7F"/>
                </a:solidFill>
                <a:latin typeface="Franklin Gothic Medium" panose="020B0603020102020204" pitchFamily="34" charset="0"/>
              </a:defRPr>
            </a:lvl2pPr>
            <a:lvl3pPr marL="557784">
              <a:buClr>
                <a:schemeClr val="tx2">
                  <a:lumMod val="50000"/>
                  <a:lumOff val="50000"/>
                </a:schemeClr>
              </a:buClr>
              <a:defRPr>
                <a:solidFill>
                  <a:srgbClr val="7F7F7F"/>
                </a:solidFill>
                <a:latin typeface="Franklin Gothic Medium" panose="020B0603020102020204" pitchFamily="34" charset="0"/>
              </a:defRPr>
            </a:lvl3pPr>
            <a:lvl4pPr>
              <a:buClr>
                <a:schemeClr val="tx2">
                  <a:lumMod val="50000"/>
                  <a:lumOff val="50000"/>
                </a:schemeClr>
              </a:buClr>
              <a:defRPr>
                <a:solidFill>
                  <a:srgbClr val="7F7F7F"/>
                </a:solidFill>
                <a:latin typeface="Franklin Gothic Medium" panose="020B0603020102020204" pitchFamily="34" charset="0"/>
              </a:defRPr>
            </a:lvl4pPr>
            <a:lvl5pPr>
              <a:buClr>
                <a:schemeClr val="tx2">
                  <a:lumMod val="50000"/>
                  <a:lumOff val="50000"/>
                </a:schemeClr>
              </a:buClr>
              <a:defRPr>
                <a:solidFill>
                  <a:srgbClr val="7F7F7F"/>
                </a:solidFill>
                <a:latin typeface="Franklin Gothic Medium" panose="020B06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4"/>
          </p:nvPr>
        </p:nvSpPr>
        <p:spPr>
          <a:xfrm>
            <a:off x="475913" y="1025408"/>
            <a:ext cx="11247297" cy="517408"/>
          </a:xfrm>
        </p:spPr>
        <p:txBody>
          <a:bodyPr>
            <a:normAutofit/>
          </a:bodyPr>
          <a:lstStyle>
            <a:lvl1pPr algn="l">
              <a:lnSpc>
                <a:spcPct val="100000"/>
              </a:lnSpc>
              <a:spcBef>
                <a:spcPts val="0"/>
              </a:spcBef>
              <a:defRPr sz="1600" b="0" cap="none" baseline="0">
                <a:solidFill>
                  <a:schemeClr val="tx1"/>
                </a:solidFill>
                <a:latin typeface="Franklin Gothic Medium" panose="020B0603020102020204" pitchFamily="34" charset="0"/>
              </a:defRPr>
            </a:lvl1pPr>
            <a:lvl2pPr>
              <a:defRPr sz="1600" cap="all">
                <a:solidFill>
                  <a:schemeClr val="tx2">
                    <a:lumMod val="50000"/>
                    <a:lumOff val="50000"/>
                  </a:schemeClr>
                </a:solidFill>
              </a:defRPr>
            </a:lvl2pPr>
            <a:lvl3pPr>
              <a:defRPr sz="1600" cap="all">
                <a:solidFill>
                  <a:schemeClr val="tx2">
                    <a:lumMod val="50000"/>
                    <a:lumOff val="50000"/>
                  </a:schemeClr>
                </a:solidFill>
              </a:defRPr>
            </a:lvl3pPr>
            <a:lvl4pPr>
              <a:defRPr sz="1600" cap="all">
                <a:solidFill>
                  <a:schemeClr val="tx2">
                    <a:lumMod val="50000"/>
                    <a:lumOff val="50000"/>
                  </a:schemeClr>
                </a:solidFill>
              </a:defRPr>
            </a:lvl4pPr>
            <a:lvl5pPr>
              <a:defRPr sz="1600" cap="all">
                <a:solidFill>
                  <a:schemeClr val="tx2">
                    <a:lumMod val="50000"/>
                    <a:lumOff val="50000"/>
                  </a:schemeClr>
                </a:solidFill>
              </a:defRPr>
            </a:lvl5pPr>
          </a:lstStyle>
          <a:p>
            <a:pPr lvl="0"/>
            <a:r>
              <a:rPr lang="en-US"/>
              <a:t>Click to edit Master text styles</a:t>
            </a:r>
          </a:p>
        </p:txBody>
      </p:sp>
    </p:spTree>
    <p:extLst>
      <p:ext uri="{BB962C8B-B14F-4D97-AF65-F5344CB8AC3E}">
        <p14:creationId xmlns:p14="http://schemas.microsoft.com/office/powerpoint/2010/main" val="29715752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bwMode="auto">
          <a:xfrm>
            <a:off x="476252" y="301625"/>
            <a:ext cx="11281833"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1033" name="Rectangle 3"/>
          <p:cNvSpPr>
            <a:spLocks noGrp="1" noChangeArrowheads="1"/>
          </p:cNvSpPr>
          <p:nvPr>
            <p:ph type="body" idx="1"/>
          </p:nvPr>
        </p:nvSpPr>
        <p:spPr bwMode="auto">
          <a:xfrm>
            <a:off x="476251" y="1697039"/>
            <a:ext cx="11305116"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Paragraph content</a:t>
            </a:r>
          </a:p>
          <a:p>
            <a:pPr lvl="1"/>
            <a:r>
              <a:rPr lang="en-US"/>
              <a:t>Bullets</a:t>
            </a:r>
          </a:p>
          <a:p>
            <a:pPr lvl="5"/>
            <a:r>
              <a:rPr lang="en-US"/>
              <a:t>Bullets</a:t>
            </a:r>
          </a:p>
          <a:p>
            <a:pPr lvl="3"/>
            <a:r>
              <a:rPr lang="en-US"/>
              <a:t>Bullets</a:t>
            </a:r>
          </a:p>
          <a:p>
            <a:pPr lvl="4"/>
            <a:r>
              <a:rPr lang="en-US"/>
              <a:t>Bullets</a:t>
            </a:r>
          </a:p>
        </p:txBody>
      </p:sp>
    </p:spTree>
    <p:extLst>
      <p:ext uri="{BB962C8B-B14F-4D97-AF65-F5344CB8AC3E}">
        <p14:creationId xmlns:p14="http://schemas.microsoft.com/office/powerpoint/2010/main" val="11182301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dt="0"/>
  <p:txStyles>
    <p:titleStyle>
      <a:lvl1pPr algn="l" rtl="0" eaLnBrk="0" fontAlgn="base" hangingPunct="0">
        <a:spcBef>
          <a:spcPct val="0"/>
        </a:spcBef>
        <a:spcAft>
          <a:spcPct val="0"/>
        </a:spcAft>
        <a:buFont typeface="Arial" charset="0"/>
        <a:defRPr sz="2200">
          <a:solidFill>
            <a:schemeClr val="tx1"/>
          </a:solidFill>
          <a:latin typeface="Franklin Gothic Heavy" panose="020B0903020102020204" pitchFamily="34" charset="0"/>
          <a:ea typeface="MS PGothic" pitchFamily="34" charset="-128"/>
          <a:cs typeface="Franklin Gothic Heavy" panose="020B0903020102020204" pitchFamily="34" charset="0"/>
        </a:defRPr>
      </a:lvl1pPr>
      <a:lvl2pPr algn="l" rtl="0" eaLnBrk="0" fontAlgn="base" hangingPunct="0">
        <a:spcBef>
          <a:spcPct val="0"/>
        </a:spcBef>
        <a:spcAft>
          <a:spcPct val="0"/>
        </a:spcAft>
        <a:buFont typeface="Arial" charset="0"/>
        <a:defRPr sz="2200">
          <a:solidFill>
            <a:schemeClr val="tx1"/>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charset="0"/>
        <a:defRPr sz="2200">
          <a:solidFill>
            <a:schemeClr val="tx1"/>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charset="0"/>
        <a:defRPr sz="2200">
          <a:solidFill>
            <a:schemeClr val="tx1"/>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charset="0"/>
        <a:defRPr sz="2200">
          <a:solidFill>
            <a:schemeClr val="tx1"/>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Franklin Gothic Medium" panose="020B0603020102020204" pitchFamily="34" charset="0"/>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Franklin Gothic Medium" panose="020B0603020102020204" pitchFamily="34" charset="0"/>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Franklin Gothic Medium" panose="020B0603020102020204" pitchFamily="34" charset="0"/>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Franklin Gothic Medium" panose="020B0603020102020204" pitchFamily="34" charset="0"/>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Franklin Gothic Medium" panose="020B0603020102020204" pitchFamily="34" charset="0"/>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90000"/>
            <a:lumOff val="10000"/>
          </a:schemeClr>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FF2866F-37CF-4717-AFEF-25209018C3AC}"/>
              </a:ext>
            </a:extLst>
          </p:cNvPr>
          <p:cNvPicPr>
            <a:picLocks noChangeAspect="1" noChangeArrowheads="1"/>
          </p:cNvPicPr>
          <p:nvPr/>
        </p:nvPicPr>
        <p:blipFill>
          <a:blip r:embed="rId3">
            <a:alphaModFix amt="50000"/>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t="7166" b="7166"/>
          <a:stretch/>
        </p:blipFill>
        <p:spPr bwMode="auto">
          <a:xfrm flipH="1">
            <a:off x="0" y="0"/>
            <a:ext cx="12178489" cy="694843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60411D4-2797-8BB2-A615-D2799D5DC3DE}"/>
              </a:ext>
            </a:extLst>
          </p:cNvPr>
          <p:cNvSpPr/>
          <p:nvPr/>
        </p:nvSpPr>
        <p:spPr bwMode="auto">
          <a:xfrm>
            <a:off x="0" y="1369130"/>
            <a:ext cx="12192000" cy="1446550"/>
          </a:xfrm>
          <a:prstGeom prst="rect">
            <a:avLst/>
          </a:prstGeom>
          <a:gradFill flip="none" rotWithShape="1">
            <a:gsLst>
              <a:gs pos="100000">
                <a:srgbClr val="00AEEF"/>
              </a:gs>
              <a:gs pos="0">
                <a:srgbClr val="0070C0">
                  <a:alpha val="29000"/>
                </a:srgb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4" name="TextBox 3">
            <a:extLst>
              <a:ext uri="{FF2B5EF4-FFF2-40B4-BE49-F238E27FC236}">
                <a16:creationId xmlns:a16="http://schemas.microsoft.com/office/drawing/2014/main" id="{14319FDC-FDE5-E42F-C412-2F51DFA8C3FB}"/>
              </a:ext>
            </a:extLst>
          </p:cNvPr>
          <p:cNvSpPr txBox="1"/>
          <p:nvPr/>
        </p:nvSpPr>
        <p:spPr>
          <a:xfrm>
            <a:off x="454242" y="1551567"/>
            <a:ext cx="11737757" cy="111569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uLnTx/>
                <a:uFillTx/>
                <a:latin typeface="Arial Black" panose="020B0A04020102020204" pitchFamily="34" charset="0"/>
              </a:rPr>
              <a:t>WORLD BANK ACADEMY</a:t>
            </a:r>
          </a:p>
          <a:p>
            <a:pPr marL="0" marR="0" lvl="0" indent="0" defTabSz="914400" rtl="0" eaLnBrk="1" fontAlgn="auto" latinLnBrk="0" hangingPunct="1">
              <a:lnSpc>
                <a:spcPct val="100000"/>
              </a:lnSpc>
              <a:spcBef>
                <a:spcPts val="0"/>
              </a:spcBef>
              <a:spcAft>
                <a:spcPts val="0"/>
              </a:spcAft>
              <a:buClrTx/>
              <a:buSzTx/>
              <a:buFontTx/>
              <a:buNone/>
              <a:tabLst/>
              <a:defRPr/>
            </a:pPr>
            <a:endParaRPr lang="en-US" sz="1050" b="1">
              <a:solidFill>
                <a:srgbClr val="FFC000"/>
              </a:solidFill>
              <a:effectLst/>
              <a:ea typeface="Franklin Gothic Medium" panose="020B0603020102020204" pitchFamily="34" charset="0"/>
              <a:cs typeface="Franklin Gothic Medium" panose="020B06030201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3200" b="1">
                <a:solidFill>
                  <a:srgbClr val="FFC000"/>
                </a:solidFill>
                <a:effectLst/>
                <a:ea typeface="Franklin Gothic Medium" panose="020B0603020102020204" pitchFamily="34" charset="0"/>
                <a:cs typeface="Franklin Gothic Medium" panose="020B0603020102020204" pitchFamily="34" charset="0"/>
              </a:rPr>
              <a:t>Leaders in Road Safety Management</a:t>
            </a:r>
          </a:p>
        </p:txBody>
      </p:sp>
      <p:pic>
        <p:nvPicPr>
          <p:cNvPr id="5" name="Picture 4">
            <a:extLst>
              <a:ext uri="{FF2B5EF4-FFF2-40B4-BE49-F238E27FC236}">
                <a16:creationId xmlns:a16="http://schemas.microsoft.com/office/drawing/2014/main" id="{71BB7BD7-D333-D298-FD97-3B70C722AA7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5533" y="236511"/>
            <a:ext cx="5216013" cy="896108"/>
          </a:xfrm>
          <a:prstGeom prst="rect">
            <a:avLst/>
          </a:prstGeom>
        </p:spPr>
      </p:pic>
      <p:sp>
        <p:nvSpPr>
          <p:cNvPr id="6" name="TextBox 5">
            <a:extLst>
              <a:ext uri="{FF2B5EF4-FFF2-40B4-BE49-F238E27FC236}">
                <a16:creationId xmlns:a16="http://schemas.microsoft.com/office/drawing/2014/main" id="{FD18D8A5-B306-6E4F-271B-D2751473E70F}"/>
              </a:ext>
            </a:extLst>
          </p:cNvPr>
          <p:cNvSpPr txBox="1"/>
          <p:nvPr/>
        </p:nvSpPr>
        <p:spPr>
          <a:xfrm>
            <a:off x="-1" y="3515950"/>
            <a:ext cx="12185243"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C000"/>
                </a:solidFill>
                <a:effectLst/>
                <a:uLnTx/>
                <a:uFillTx/>
                <a:latin typeface="Arial Black" panose="020B0A04020102020204" pitchFamily="34" charset="0"/>
              </a:rPr>
              <a:t>Session 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solidFill>
                <a:latin typeface="Arial Black" panose="020B0A04020102020204" pitchFamily="34" charset="0"/>
              </a:rPr>
              <a:t>Designing Road Safety Activities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solidFill>
                <a:latin typeface="Arial Black" panose="020B0A04020102020204" pitchFamily="34" charset="0"/>
              </a:rPr>
              <a:t>and Associated Results</a:t>
            </a:r>
          </a:p>
        </p:txBody>
      </p:sp>
    </p:spTree>
    <p:extLst>
      <p:ext uri="{BB962C8B-B14F-4D97-AF65-F5344CB8AC3E}">
        <p14:creationId xmlns:p14="http://schemas.microsoft.com/office/powerpoint/2010/main" val="1966500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5B1C86-8528-4093-9574-98033BDCA199}"/>
              </a:ext>
            </a:extLst>
          </p:cNvPr>
          <p:cNvSpPr txBox="1"/>
          <p:nvPr/>
        </p:nvSpPr>
        <p:spPr>
          <a:xfrm>
            <a:off x="1039079" y="495453"/>
            <a:ext cx="10113842" cy="677108"/>
          </a:xfrm>
          <a:prstGeom prst="rect">
            <a:avLst/>
          </a:prstGeom>
          <a:noFill/>
        </p:spPr>
        <p:txBody>
          <a:bodyPr wrap="square" rtlCol="0">
            <a:spAutoFit/>
          </a:bodyPr>
          <a:lstStyle/>
          <a:p>
            <a:r>
              <a:rPr lang="en-US" sz="3800" b="1">
                <a:solidFill>
                  <a:schemeClr val="accent2"/>
                </a:solidFill>
                <a:latin typeface="Arial Black" panose="020B0A04020102020204" pitchFamily="34" charset="0"/>
              </a:rPr>
              <a:t>What Works in Road Safety </a:t>
            </a:r>
          </a:p>
        </p:txBody>
      </p:sp>
      <p:pic>
        <p:nvPicPr>
          <p:cNvPr id="10" name="Picture 9">
            <a:extLst>
              <a:ext uri="{FF2B5EF4-FFF2-40B4-BE49-F238E27FC236}">
                <a16:creationId xmlns:a16="http://schemas.microsoft.com/office/drawing/2014/main" id="{B49634A1-30D3-452A-8F85-7C3E3B9D52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974" y="465892"/>
            <a:ext cx="488349" cy="706669"/>
          </a:xfrm>
          <a:prstGeom prst="rect">
            <a:avLst/>
          </a:prstGeom>
        </p:spPr>
      </p:pic>
      <p:sp>
        <p:nvSpPr>
          <p:cNvPr id="6" name="TextBox 5">
            <a:extLst>
              <a:ext uri="{FF2B5EF4-FFF2-40B4-BE49-F238E27FC236}">
                <a16:creationId xmlns:a16="http://schemas.microsoft.com/office/drawing/2014/main" id="{ACB0E7F0-F5BC-472A-B2B3-0A11C4090515}"/>
              </a:ext>
            </a:extLst>
          </p:cNvPr>
          <p:cNvSpPr txBox="1"/>
          <p:nvPr/>
        </p:nvSpPr>
        <p:spPr>
          <a:xfrm>
            <a:off x="1170642" y="1401745"/>
            <a:ext cx="6267892" cy="461665"/>
          </a:xfrm>
          <a:prstGeom prst="rect">
            <a:avLst/>
          </a:prstGeom>
          <a:noFill/>
        </p:spPr>
        <p:txBody>
          <a:bodyPr wrap="square" rtlCol="0">
            <a:spAutoFit/>
          </a:bodyPr>
          <a:lstStyle/>
          <a:p>
            <a:r>
              <a:rPr lang="en-US" sz="2400" i="1" kern="0">
                <a:solidFill>
                  <a:srgbClr val="C00000"/>
                </a:solidFill>
                <a:cs typeface="Times New Roman" panose="02020603050405020304" pitchFamily="18" charset="0"/>
              </a:rPr>
              <a:t>Road Safety “Superstars” </a:t>
            </a:r>
          </a:p>
        </p:txBody>
      </p:sp>
      <p:sp>
        <p:nvSpPr>
          <p:cNvPr id="7" name="Text Placeholder 2">
            <a:extLst>
              <a:ext uri="{FF2B5EF4-FFF2-40B4-BE49-F238E27FC236}">
                <a16:creationId xmlns:a16="http://schemas.microsoft.com/office/drawing/2014/main" id="{4C81D1B4-4274-45E3-AC5B-9F7049613C10}"/>
              </a:ext>
            </a:extLst>
          </p:cNvPr>
          <p:cNvSpPr txBox="1">
            <a:spLocks/>
          </p:cNvSpPr>
          <p:nvPr/>
        </p:nvSpPr>
        <p:spPr>
          <a:xfrm>
            <a:off x="1403968" y="2083237"/>
            <a:ext cx="2364844" cy="677108"/>
          </a:xfrm>
          <a:prstGeom prst="rect">
            <a:avLst/>
          </a:prstGeom>
        </p:spPr>
        <p:txBody>
          <a:bodyPr>
            <a:normAutofit/>
          </a:bodyPr>
          <a:lstStyle>
            <a:lvl1pPr marL="342900" indent="-342900" algn="l" rtl="0" eaLnBrk="0" fontAlgn="base" hangingPunct="0">
              <a:lnSpc>
                <a:spcPct val="150000"/>
              </a:lnSpc>
              <a:spcBef>
                <a:spcPts val="1800"/>
              </a:spcBef>
              <a:spcAft>
                <a:spcPct val="0"/>
              </a:spcAft>
              <a:buClr>
                <a:srgbClr val="404040"/>
              </a:buClr>
              <a:defRPr>
                <a:solidFill>
                  <a:srgbClr val="595959"/>
                </a:solidFill>
                <a:latin typeface="Franklin Gothic Medium" panose="020B0603020102020204" pitchFamily="34" charset="0"/>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Franklin Gothic Medium" panose="020B0603020102020204" pitchFamily="34" charset="0"/>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Franklin Gothic Medium" panose="020B0603020102020204" pitchFamily="34" charset="0"/>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Franklin Gothic Medium" panose="020B0603020102020204" pitchFamily="34" charset="0"/>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Franklin Gothic Medium" panose="020B0603020102020204" pitchFamily="34" charset="0"/>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r>
              <a:rPr lang="en-US" kern="0">
                <a:solidFill>
                  <a:schemeClr val="tx1"/>
                </a:solidFill>
              </a:rPr>
              <a:t>*30%+ improvement</a:t>
            </a:r>
          </a:p>
        </p:txBody>
      </p:sp>
      <p:pic>
        <p:nvPicPr>
          <p:cNvPr id="8" name="Picture 7">
            <a:extLst>
              <a:ext uri="{FF2B5EF4-FFF2-40B4-BE49-F238E27FC236}">
                <a16:creationId xmlns:a16="http://schemas.microsoft.com/office/drawing/2014/main" id="{9F967566-A4E2-4DFC-ACED-1AFACC442FFD}"/>
              </a:ext>
            </a:extLst>
          </p:cNvPr>
          <p:cNvPicPr>
            <a:picLocks noChangeAspect="1"/>
          </p:cNvPicPr>
          <p:nvPr/>
        </p:nvPicPr>
        <p:blipFill>
          <a:blip r:embed="rId4"/>
          <a:stretch>
            <a:fillRect/>
          </a:stretch>
        </p:blipFill>
        <p:spPr>
          <a:xfrm>
            <a:off x="5078896" y="2186826"/>
            <a:ext cx="6778485" cy="3598994"/>
          </a:xfrm>
          <a:prstGeom prst="rect">
            <a:avLst/>
          </a:prstGeom>
        </p:spPr>
      </p:pic>
      <p:pic>
        <p:nvPicPr>
          <p:cNvPr id="9" name="Picture 8">
            <a:extLst>
              <a:ext uri="{FF2B5EF4-FFF2-40B4-BE49-F238E27FC236}">
                <a16:creationId xmlns:a16="http://schemas.microsoft.com/office/drawing/2014/main" id="{0F2E7B67-96C8-474D-A43A-432D03BF423F}"/>
              </a:ext>
            </a:extLst>
          </p:cNvPr>
          <p:cNvPicPr>
            <a:picLocks noChangeAspect="1"/>
          </p:cNvPicPr>
          <p:nvPr/>
        </p:nvPicPr>
        <p:blipFill rotWithShape="1">
          <a:blip r:embed="rId5"/>
          <a:srcRect l="66685" t="14961" r="17418" b="5114"/>
          <a:stretch/>
        </p:blipFill>
        <p:spPr>
          <a:xfrm>
            <a:off x="1508765" y="2586984"/>
            <a:ext cx="2260047" cy="31988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81848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5B1C86-8528-4093-9574-98033BDCA199}"/>
              </a:ext>
            </a:extLst>
          </p:cNvPr>
          <p:cNvSpPr txBox="1"/>
          <p:nvPr/>
        </p:nvSpPr>
        <p:spPr>
          <a:xfrm>
            <a:off x="1050674" y="465892"/>
            <a:ext cx="10113842" cy="677108"/>
          </a:xfrm>
          <a:prstGeom prst="rect">
            <a:avLst/>
          </a:prstGeom>
          <a:noFill/>
        </p:spPr>
        <p:txBody>
          <a:bodyPr wrap="square" rtlCol="0">
            <a:spAutoFit/>
          </a:bodyPr>
          <a:lstStyle/>
          <a:p>
            <a:r>
              <a:rPr lang="en-US" sz="3800" b="1">
                <a:solidFill>
                  <a:schemeClr val="accent2"/>
                </a:solidFill>
                <a:latin typeface="Arial Black" panose="020B0A04020102020204" pitchFamily="34" charset="0"/>
              </a:rPr>
              <a:t>What Works in Road Safety</a:t>
            </a:r>
          </a:p>
        </p:txBody>
      </p:sp>
      <p:pic>
        <p:nvPicPr>
          <p:cNvPr id="10" name="Picture 9">
            <a:extLst>
              <a:ext uri="{FF2B5EF4-FFF2-40B4-BE49-F238E27FC236}">
                <a16:creationId xmlns:a16="http://schemas.microsoft.com/office/drawing/2014/main" id="{B49634A1-30D3-452A-8F85-7C3E3B9D52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974" y="465892"/>
            <a:ext cx="488349" cy="706669"/>
          </a:xfrm>
          <a:prstGeom prst="rect">
            <a:avLst/>
          </a:prstGeom>
        </p:spPr>
      </p:pic>
      <p:sp>
        <p:nvSpPr>
          <p:cNvPr id="4" name="Marcador de texto 13">
            <a:extLst>
              <a:ext uri="{FF2B5EF4-FFF2-40B4-BE49-F238E27FC236}">
                <a16:creationId xmlns:a16="http://schemas.microsoft.com/office/drawing/2014/main" id="{D9416AD1-91D5-45B2-98D0-3C63FC52183F}"/>
              </a:ext>
            </a:extLst>
          </p:cNvPr>
          <p:cNvSpPr txBox="1">
            <a:spLocks/>
          </p:cNvSpPr>
          <p:nvPr/>
        </p:nvSpPr>
        <p:spPr>
          <a:xfrm>
            <a:off x="548974" y="1398463"/>
            <a:ext cx="10741877" cy="1029382"/>
          </a:xfrm>
          <a:prstGeom prst="rect">
            <a:avLst/>
          </a:prstGeom>
        </p:spPr>
        <p:txBody>
          <a:bodyPr/>
          <a:lstStyle>
            <a:lvl1pPr marL="342900" indent="-342900" algn="l" rtl="0" eaLnBrk="0" fontAlgn="base" hangingPunct="0">
              <a:lnSpc>
                <a:spcPct val="150000"/>
              </a:lnSpc>
              <a:spcBef>
                <a:spcPts val="1800"/>
              </a:spcBef>
              <a:spcAft>
                <a:spcPct val="0"/>
              </a:spcAft>
              <a:buClr>
                <a:srgbClr val="404040"/>
              </a:buClr>
              <a:defRPr>
                <a:solidFill>
                  <a:srgbClr val="595959"/>
                </a:solidFill>
                <a:latin typeface="Franklin Gothic Medium" panose="020B0603020102020204" pitchFamily="34" charset="0"/>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Franklin Gothic Medium" panose="020B0603020102020204" pitchFamily="34" charset="0"/>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Franklin Gothic Medium" panose="020B0603020102020204" pitchFamily="34" charset="0"/>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Franklin Gothic Medium" panose="020B0603020102020204" pitchFamily="34" charset="0"/>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Franklin Gothic Medium" panose="020B0603020102020204" pitchFamily="34" charset="0"/>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marL="0" indent="0" algn="just">
              <a:spcBef>
                <a:spcPts val="600"/>
              </a:spcBef>
            </a:pPr>
            <a:r>
              <a:rPr lang="en-US" kern="0">
                <a:latin typeface="+mn-lt"/>
              </a:rPr>
              <a:t>A set of </a:t>
            </a:r>
            <a:r>
              <a:rPr lang="en-US" b="1" kern="0">
                <a:latin typeface="+mn-lt"/>
              </a:rPr>
              <a:t>integrated and impactful activities </a:t>
            </a:r>
            <a:r>
              <a:rPr lang="en-US" kern="0">
                <a:latin typeface="+mn-lt"/>
              </a:rPr>
              <a:t>could be considered for designing road safety activities in World Bank projects as well as in projects financed by other MDBs and development partners:</a:t>
            </a:r>
          </a:p>
        </p:txBody>
      </p:sp>
      <p:graphicFrame>
        <p:nvGraphicFramePr>
          <p:cNvPr id="2" name="Diagram 1">
            <a:extLst>
              <a:ext uri="{FF2B5EF4-FFF2-40B4-BE49-F238E27FC236}">
                <a16:creationId xmlns:a16="http://schemas.microsoft.com/office/drawing/2014/main" id="{24AE4E29-5574-45CE-8493-9A9DFD62D3A7}"/>
              </a:ext>
            </a:extLst>
          </p:cNvPr>
          <p:cNvGraphicFramePr/>
          <p:nvPr/>
        </p:nvGraphicFramePr>
        <p:xfrm>
          <a:off x="159026" y="2653748"/>
          <a:ext cx="11897139" cy="30115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88437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62A576-0424-4E76-8A5A-49981A68DD8D}"/>
              </a:ext>
            </a:extLst>
          </p:cNvPr>
          <p:cNvSpPr txBox="1"/>
          <p:nvPr/>
        </p:nvSpPr>
        <p:spPr>
          <a:xfrm>
            <a:off x="999896" y="526953"/>
            <a:ext cx="10661034" cy="584775"/>
          </a:xfrm>
          <a:prstGeom prst="rect">
            <a:avLst/>
          </a:prstGeom>
          <a:noFill/>
        </p:spPr>
        <p:txBody>
          <a:bodyPr wrap="square" rtlCol="0">
            <a:spAutoFit/>
          </a:bodyPr>
          <a:lstStyle/>
          <a:p>
            <a:r>
              <a:rPr lang="en-US" sz="3200" b="1">
                <a:solidFill>
                  <a:schemeClr val="accent2"/>
                </a:solidFill>
                <a:latin typeface="Arial Black" panose="020B0A04020102020204" pitchFamily="34" charset="0"/>
              </a:rPr>
              <a:t>Guidelines to Shape Road Safety Components</a:t>
            </a:r>
          </a:p>
        </p:txBody>
      </p:sp>
      <p:pic>
        <p:nvPicPr>
          <p:cNvPr id="6" name="Picture 5">
            <a:extLst>
              <a:ext uri="{FF2B5EF4-FFF2-40B4-BE49-F238E27FC236}">
                <a16:creationId xmlns:a16="http://schemas.microsoft.com/office/drawing/2014/main" id="{6B90BACD-7544-4EE1-9A9F-C5A1FAB7E4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974" y="465892"/>
            <a:ext cx="488349" cy="706669"/>
          </a:xfrm>
          <a:prstGeom prst="rect">
            <a:avLst/>
          </a:prstGeom>
        </p:spPr>
      </p:pic>
      <p:pic>
        <p:nvPicPr>
          <p:cNvPr id="10" name="Picture 9">
            <a:extLst>
              <a:ext uri="{FF2B5EF4-FFF2-40B4-BE49-F238E27FC236}">
                <a16:creationId xmlns:a16="http://schemas.microsoft.com/office/drawing/2014/main" id="{B944976A-A00A-1D66-76B5-59FDDFACB015}"/>
              </a:ext>
            </a:extLst>
          </p:cNvPr>
          <p:cNvPicPr>
            <a:picLocks noChangeAspect="1"/>
          </p:cNvPicPr>
          <p:nvPr/>
        </p:nvPicPr>
        <p:blipFill>
          <a:blip r:embed="rId3"/>
          <a:stretch>
            <a:fillRect/>
          </a:stretch>
        </p:blipFill>
        <p:spPr>
          <a:xfrm>
            <a:off x="550966" y="2037874"/>
            <a:ext cx="1615988" cy="2156178"/>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CA38F4EA-F01E-61C7-87DA-BF83483E268C}"/>
              </a:ext>
            </a:extLst>
          </p:cNvPr>
          <p:cNvPicPr>
            <a:picLocks noChangeAspect="1"/>
          </p:cNvPicPr>
          <p:nvPr/>
        </p:nvPicPr>
        <p:blipFill rotWithShape="1">
          <a:blip r:embed="rId4"/>
          <a:srcRect l="66033" t="14381" r="16718" b="5114"/>
          <a:stretch/>
        </p:blipFill>
        <p:spPr>
          <a:xfrm>
            <a:off x="2428268" y="2037874"/>
            <a:ext cx="1626990" cy="2156178"/>
          </a:xfrm>
          <a:prstGeom prst="rect">
            <a:avLst/>
          </a:prstGeom>
          <a:ln>
            <a:noFill/>
          </a:ln>
          <a:effectLst>
            <a:outerShdw blurRad="292100" dist="139700" dir="2700000" algn="tl" rotWithShape="0">
              <a:srgbClr val="333333">
                <a:alpha val="65000"/>
              </a:srgbClr>
            </a:outerShdw>
          </a:effectLst>
        </p:spPr>
      </p:pic>
      <p:pic>
        <p:nvPicPr>
          <p:cNvPr id="12" name="Picture 2">
            <a:extLst>
              <a:ext uri="{FF2B5EF4-FFF2-40B4-BE49-F238E27FC236}">
                <a16:creationId xmlns:a16="http://schemas.microsoft.com/office/drawing/2014/main" id="{C2503CB1-9382-D947-504A-7D51BAEDA2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29" y="2037874"/>
            <a:ext cx="1682871" cy="21561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 name="Picture 4">
            <a:extLst>
              <a:ext uri="{FF2B5EF4-FFF2-40B4-BE49-F238E27FC236}">
                <a16:creationId xmlns:a16="http://schemas.microsoft.com/office/drawing/2014/main" id="{3F5B27FF-B28C-AFF6-974C-88296E86DF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3076" y="2020712"/>
            <a:ext cx="1696266" cy="21733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02D419B9-7AA9-19CA-B2F7-309AB917B140}"/>
              </a:ext>
            </a:extLst>
          </p:cNvPr>
          <p:cNvPicPr>
            <a:picLocks noChangeAspect="1"/>
          </p:cNvPicPr>
          <p:nvPr/>
        </p:nvPicPr>
        <p:blipFill>
          <a:blip r:embed="rId7"/>
          <a:stretch>
            <a:fillRect/>
          </a:stretch>
        </p:blipFill>
        <p:spPr>
          <a:xfrm>
            <a:off x="10104625" y="1995312"/>
            <a:ext cx="1646984" cy="2156178"/>
          </a:xfrm>
          <a:prstGeom prst="rect">
            <a:avLst/>
          </a:prstGeom>
          <a:ln>
            <a:noFill/>
          </a:ln>
          <a:effectLst>
            <a:outerShdw blurRad="292100" dist="139700" dir="2700000" algn="tl" rotWithShape="0">
              <a:srgbClr val="333333">
                <a:alpha val="65000"/>
              </a:srgbClr>
            </a:outerShdw>
          </a:effectLst>
        </p:spPr>
      </p:pic>
      <p:pic>
        <p:nvPicPr>
          <p:cNvPr id="15" name="Grafik 4" descr="Ein Bild, das Text, Screenshot, Himmel, Baum enthält.&#10;&#10;Beschreibung automatisch generiert.">
            <a:extLst>
              <a:ext uri="{FF2B5EF4-FFF2-40B4-BE49-F238E27FC236}">
                <a16:creationId xmlns:a16="http://schemas.microsoft.com/office/drawing/2014/main" id="{2A9049EA-4683-D728-B8B1-C7DDBD943E3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267132" y="2035051"/>
            <a:ext cx="1563217" cy="21418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79899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90000"/>
            <a:lumOff val="10000"/>
          </a:schemeClr>
        </a:solidFill>
        <a:effectLst/>
      </p:bgPr>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AC5DD8D3-2BB3-ED59-7BC4-57E9E277051B}"/>
              </a:ext>
            </a:extLst>
          </p:cNvPr>
          <p:cNvPicPr>
            <a:picLocks noChangeAspect="1" noChangeArrowheads="1"/>
          </p:cNvPicPr>
          <p:nvPr/>
        </p:nvPicPr>
        <p:blipFill>
          <a:blip r:embed="rId3">
            <a:alphaModFix amt="50000"/>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t="7166" b="7166"/>
          <a:stretch/>
        </p:blipFill>
        <p:spPr bwMode="auto">
          <a:xfrm flipH="1">
            <a:off x="13511" y="0"/>
            <a:ext cx="12178489" cy="694843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AC97B73-7BB0-D6DC-0B34-BB79F0087276}"/>
              </a:ext>
            </a:extLst>
          </p:cNvPr>
          <p:cNvSpPr/>
          <p:nvPr/>
        </p:nvSpPr>
        <p:spPr bwMode="auto">
          <a:xfrm>
            <a:off x="0" y="5083926"/>
            <a:ext cx="12178489" cy="1774074"/>
          </a:xfrm>
          <a:prstGeom prst="rect">
            <a:avLst/>
          </a:prstGeom>
          <a:gradFill flip="none" rotWithShape="1">
            <a:gsLst>
              <a:gs pos="100000">
                <a:srgbClr val="00AEEF"/>
              </a:gs>
              <a:gs pos="0">
                <a:srgbClr val="0070C0">
                  <a:alpha val="29000"/>
                </a:srgb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7" name="TextBox 6">
            <a:extLst>
              <a:ext uri="{FF2B5EF4-FFF2-40B4-BE49-F238E27FC236}">
                <a16:creationId xmlns:a16="http://schemas.microsoft.com/office/drawing/2014/main" id="{089ACF2E-62D3-2E4C-4AE5-25CCB10AF67C}"/>
              </a:ext>
            </a:extLst>
          </p:cNvPr>
          <p:cNvSpPr txBox="1"/>
          <p:nvPr/>
        </p:nvSpPr>
        <p:spPr>
          <a:xfrm>
            <a:off x="1724774" y="2296972"/>
            <a:ext cx="8719794" cy="9310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white"/>
                </a:solidFill>
                <a:uLnTx/>
                <a:uFillTx/>
                <a:latin typeface="Arial Black" panose="020B0A04020102020204" pitchFamily="34" charset="0"/>
              </a:rPr>
              <a:t>THANK YOU</a:t>
            </a:r>
          </a:p>
          <a:p>
            <a:pPr marL="0" marR="0" lvl="0" indent="0" defTabSz="914400" rtl="0" eaLnBrk="1" fontAlgn="auto" latinLnBrk="0" hangingPunct="1">
              <a:lnSpc>
                <a:spcPct val="100000"/>
              </a:lnSpc>
              <a:spcBef>
                <a:spcPts val="0"/>
              </a:spcBef>
              <a:spcAft>
                <a:spcPts val="0"/>
              </a:spcAft>
              <a:buClrTx/>
              <a:buSzTx/>
              <a:buFontTx/>
              <a:buNone/>
              <a:tabLst/>
              <a:defRPr/>
            </a:pPr>
            <a:endParaRPr lang="en-US" sz="1050" b="1">
              <a:solidFill>
                <a:srgbClr val="FFC000"/>
              </a:solidFill>
              <a:effectLst/>
              <a:ea typeface="Franklin Gothic Medium" panose="020B0603020102020204" pitchFamily="34" charset="0"/>
              <a:cs typeface="Franklin Gothic Medium" panose="020B0603020102020204" pitchFamily="34" charset="0"/>
            </a:endParaRPr>
          </a:p>
        </p:txBody>
      </p:sp>
      <p:sp>
        <p:nvSpPr>
          <p:cNvPr id="10" name="TextBox 9">
            <a:extLst>
              <a:ext uri="{FF2B5EF4-FFF2-40B4-BE49-F238E27FC236}">
                <a16:creationId xmlns:a16="http://schemas.microsoft.com/office/drawing/2014/main" id="{EE6E94FA-0459-DE77-89A4-1B3414E2C5F5}"/>
              </a:ext>
            </a:extLst>
          </p:cNvPr>
          <p:cNvSpPr txBox="1"/>
          <p:nvPr/>
        </p:nvSpPr>
        <p:spPr>
          <a:xfrm>
            <a:off x="1747432" y="3092510"/>
            <a:ext cx="871979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uLnTx/>
                <a:uFillTx/>
                <a:latin typeface="Arial Black" panose="020B0A04020102020204" pitchFamily="34" charset="0"/>
              </a:rPr>
              <a:t>www.roadsafetyfacility.org</a:t>
            </a:r>
          </a:p>
          <a:p>
            <a:pPr marL="0" marR="0" lvl="0" indent="0" defTabSz="914400" rtl="0" eaLnBrk="1" fontAlgn="auto" latinLnBrk="0" hangingPunct="1">
              <a:lnSpc>
                <a:spcPct val="100000"/>
              </a:lnSpc>
              <a:spcBef>
                <a:spcPts val="0"/>
              </a:spcBef>
              <a:spcAft>
                <a:spcPts val="0"/>
              </a:spcAft>
              <a:buClrTx/>
              <a:buSzTx/>
              <a:buFontTx/>
              <a:buNone/>
              <a:tabLst/>
              <a:defRPr/>
            </a:pPr>
            <a:endParaRPr lang="en-US" sz="400" b="1">
              <a:solidFill>
                <a:srgbClr val="FFC000"/>
              </a:solidFill>
              <a:effectLst/>
              <a:ea typeface="Franklin Gothic Medium" panose="020B0603020102020204" pitchFamily="34" charset="0"/>
              <a:cs typeface="Franklin Gothic Medium" panose="020B0603020102020204" pitchFamily="34" charset="0"/>
            </a:endParaRPr>
          </a:p>
        </p:txBody>
      </p:sp>
      <p:pic>
        <p:nvPicPr>
          <p:cNvPr id="11" name="Picture 10">
            <a:extLst>
              <a:ext uri="{FF2B5EF4-FFF2-40B4-BE49-F238E27FC236}">
                <a16:creationId xmlns:a16="http://schemas.microsoft.com/office/drawing/2014/main" id="{6FF341C3-7545-57EB-95C4-99BAD378421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5533" y="236511"/>
            <a:ext cx="5216013" cy="896108"/>
          </a:xfrm>
          <a:prstGeom prst="rect">
            <a:avLst/>
          </a:prstGeom>
        </p:spPr>
      </p:pic>
      <p:sp>
        <p:nvSpPr>
          <p:cNvPr id="12" name="TextBox 11">
            <a:extLst>
              <a:ext uri="{FF2B5EF4-FFF2-40B4-BE49-F238E27FC236}">
                <a16:creationId xmlns:a16="http://schemas.microsoft.com/office/drawing/2014/main" id="{CA7E6D04-3A56-BD72-0048-014DB43FA570}"/>
              </a:ext>
            </a:extLst>
          </p:cNvPr>
          <p:cNvSpPr txBox="1"/>
          <p:nvPr/>
        </p:nvSpPr>
        <p:spPr>
          <a:xfrm>
            <a:off x="-13510" y="5413118"/>
            <a:ext cx="12191999" cy="111569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uLnTx/>
                <a:uFillTx/>
                <a:latin typeface="Arial Black" panose="020B0A04020102020204" pitchFamily="34" charset="0"/>
              </a:rPr>
              <a:t>WORLD BANK ACADEMY</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1">
              <a:solidFill>
                <a:srgbClr val="FFC000"/>
              </a:solidFill>
              <a:effectLst/>
              <a:ea typeface="Franklin Gothic Medium" panose="020B0603020102020204" pitchFamily="34" charset="0"/>
              <a:cs typeface="Franklin Gothic Medium" panose="020B06030201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FFC000"/>
                </a:solidFill>
                <a:effectLst/>
                <a:ea typeface="Franklin Gothic Medium" panose="020B0603020102020204" pitchFamily="34" charset="0"/>
                <a:cs typeface="Franklin Gothic Medium" panose="020B0603020102020204" pitchFamily="34" charset="0"/>
              </a:rPr>
              <a:t>Leaders in Road Safety Management</a:t>
            </a:r>
          </a:p>
        </p:txBody>
      </p:sp>
    </p:spTree>
    <p:extLst>
      <p:ext uri="{BB962C8B-B14F-4D97-AF65-F5344CB8AC3E}">
        <p14:creationId xmlns:p14="http://schemas.microsoft.com/office/powerpoint/2010/main" val="2454607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5B1C86-8528-4093-9574-98033BDCA199}"/>
              </a:ext>
            </a:extLst>
          </p:cNvPr>
          <p:cNvSpPr txBox="1"/>
          <p:nvPr/>
        </p:nvSpPr>
        <p:spPr>
          <a:xfrm>
            <a:off x="926866" y="546718"/>
            <a:ext cx="10113842" cy="523220"/>
          </a:xfrm>
          <a:prstGeom prst="rect">
            <a:avLst/>
          </a:prstGeom>
          <a:noFill/>
        </p:spPr>
        <p:txBody>
          <a:bodyPr wrap="square" rtlCol="0">
            <a:spAutoFit/>
          </a:bodyPr>
          <a:lstStyle/>
          <a:p>
            <a:r>
              <a:rPr lang="en-US" sz="2800" b="1">
                <a:solidFill>
                  <a:schemeClr val="accent2"/>
                </a:solidFill>
                <a:latin typeface="Arial Black" panose="020B0A04020102020204" pitchFamily="34" charset="0"/>
              </a:rPr>
              <a:t>Increasing RS Impacts</a:t>
            </a:r>
          </a:p>
        </p:txBody>
      </p:sp>
      <p:pic>
        <p:nvPicPr>
          <p:cNvPr id="10" name="Picture 9">
            <a:extLst>
              <a:ext uri="{FF2B5EF4-FFF2-40B4-BE49-F238E27FC236}">
                <a16:creationId xmlns:a16="http://schemas.microsoft.com/office/drawing/2014/main" id="{B49634A1-30D3-452A-8F85-7C3E3B9D52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974" y="465892"/>
            <a:ext cx="488349" cy="706669"/>
          </a:xfrm>
          <a:prstGeom prst="rect">
            <a:avLst/>
          </a:prstGeom>
        </p:spPr>
      </p:pic>
      <p:sp>
        <p:nvSpPr>
          <p:cNvPr id="6" name="TextBox 5">
            <a:extLst>
              <a:ext uri="{FF2B5EF4-FFF2-40B4-BE49-F238E27FC236}">
                <a16:creationId xmlns:a16="http://schemas.microsoft.com/office/drawing/2014/main" id="{ACB0E7F0-F5BC-472A-B2B3-0A11C4090515}"/>
              </a:ext>
            </a:extLst>
          </p:cNvPr>
          <p:cNvSpPr txBox="1"/>
          <p:nvPr/>
        </p:nvSpPr>
        <p:spPr>
          <a:xfrm>
            <a:off x="548974" y="1253387"/>
            <a:ext cx="6267892" cy="584775"/>
          </a:xfrm>
          <a:prstGeom prst="rect">
            <a:avLst/>
          </a:prstGeom>
          <a:noFill/>
        </p:spPr>
        <p:txBody>
          <a:bodyPr wrap="square" rtlCol="0">
            <a:spAutoFit/>
          </a:bodyPr>
          <a:lstStyle/>
          <a:p>
            <a:r>
              <a:rPr lang="en-US" sz="3200">
                <a:solidFill>
                  <a:schemeClr val="accent2"/>
                </a:solidFill>
                <a:latin typeface="Arial "/>
              </a:rPr>
              <a:t>The Safe System Approach</a:t>
            </a:r>
          </a:p>
        </p:txBody>
      </p:sp>
      <p:sp>
        <p:nvSpPr>
          <p:cNvPr id="2" name="Text Placeholder 4">
            <a:extLst>
              <a:ext uri="{FF2B5EF4-FFF2-40B4-BE49-F238E27FC236}">
                <a16:creationId xmlns:a16="http://schemas.microsoft.com/office/drawing/2014/main" id="{A2177A3A-EF16-5C12-8A6A-C7D11DBF0C96}"/>
              </a:ext>
            </a:extLst>
          </p:cNvPr>
          <p:cNvSpPr>
            <a:spLocks noGrp="1"/>
          </p:cNvSpPr>
          <p:nvPr>
            <p:ph type="body" sz="quarter" idx="13"/>
          </p:nvPr>
        </p:nvSpPr>
        <p:spPr>
          <a:xfrm>
            <a:off x="2989520" y="2054894"/>
            <a:ext cx="4860000" cy="4860687"/>
          </a:xfrm>
        </p:spPr>
        <p:txBody>
          <a:bodyPr/>
          <a:lstStyle/>
          <a:p>
            <a:pPr>
              <a:lnSpc>
                <a:spcPct val="100000"/>
              </a:lnSpc>
              <a:buFont typeface="Arial" panose="020B0604020202020204" pitchFamily="34" charset="0"/>
              <a:buChar char="•"/>
            </a:pPr>
            <a:r>
              <a:rPr lang="en-US"/>
              <a:t>Paint a warning line?</a:t>
            </a:r>
          </a:p>
          <a:p>
            <a:pPr>
              <a:lnSpc>
                <a:spcPct val="100000"/>
              </a:lnSpc>
              <a:buFont typeface="Arial" panose="020B0604020202020204" pitchFamily="34" charset="0"/>
              <a:buChar char="•"/>
            </a:pPr>
            <a:r>
              <a:rPr lang="en-US"/>
              <a:t>Put up a warning sign?</a:t>
            </a:r>
          </a:p>
          <a:p>
            <a:pPr>
              <a:lnSpc>
                <a:spcPct val="100000"/>
              </a:lnSpc>
              <a:buFont typeface="Arial" panose="020B0604020202020204" pitchFamily="34" charset="0"/>
              <a:buChar char="•"/>
            </a:pPr>
            <a:r>
              <a:rPr lang="en-US"/>
              <a:t>Teach people not to cross the line</a:t>
            </a:r>
          </a:p>
          <a:p>
            <a:pPr lvl="3">
              <a:lnSpc>
                <a:spcPct val="100000"/>
              </a:lnSpc>
              <a:buFont typeface="Arial" panose="020B0604020202020204" pitchFamily="34" charset="0"/>
              <a:buChar char="•"/>
            </a:pPr>
            <a:r>
              <a:rPr lang="en-US" sz="1600"/>
              <a:t>Sensitization programs?</a:t>
            </a:r>
          </a:p>
          <a:p>
            <a:pPr lvl="3">
              <a:lnSpc>
                <a:spcPct val="100000"/>
              </a:lnSpc>
              <a:buFont typeface="Arial" panose="020B0604020202020204" pitchFamily="34" charset="0"/>
              <a:buChar char="•"/>
            </a:pPr>
            <a:r>
              <a:rPr lang="en-US" sz="1600"/>
              <a:t>School education programs?</a:t>
            </a:r>
          </a:p>
          <a:p>
            <a:pPr>
              <a:lnSpc>
                <a:spcPct val="100000"/>
              </a:lnSpc>
              <a:buFont typeface="Arial" panose="020B0604020202020204" pitchFamily="34" charset="0"/>
              <a:buChar char="•"/>
            </a:pPr>
            <a:r>
              <a:rPr lang="en-US"/>
              <a:t>Or …..</a:t>
            </a:r>
          </a:p>
          <a:p>
            <a:endParaRPr lang="en-US"/>
          </a:p>
        </p:txBody>
      </p:sp>
      <p:pic>
        <p:nvPicPr>
          <p:cNvPr id="3" name="Content Placeholder 7" descr="Graphical user interface&#10;&#10;Description automatically generated">
            <a:extLst>
              <a:ext uri="{FF2B5EF4-FFF2-40B4-BE49-F238E27FC236}">
                <a16:creationId xmlns:a16="http://schemas.microsoft.com/office/drawing/2014/main" id="{10B3224A-9FAB-0566-C173-5D3DB037337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408" t="2546" r="67068" b="49092"/>
          <a:stretch/>
        </p:blipFill>
        <p:spPr>
          <a:xfrm>
            <a:off x="387914" y="2054641"/>
            <a:ext cx="2394099" cy="2274394"/>
          </a:xfrm>
          <a:prstGeom prst="rect">
            <a:avLst/>
          </a:prstGeom>
        </p:spPr>
      </p:pic>
      <p:pic>
        <p:nvPicPr>
          <p:cNvPr id="4" name="Picture 3" descr="Graphical user interface&#10;&#10;Description automatically generated">
            <a:extLst>
              <a:ext uri="{FF2B5EF4-FFF2-40B4-BE49-F238E27FC236}">
                <a16:creationId xmlns:a16="http://schemas.microsoft.com/office/drawing/2014/main" id="{5C001CC0-E8AD-A5F5-B6FD-EA479A4F0668}"/>
              </a:ext>
            </a:extLst>
          </p:cNvPr>
          <p:cNvPicPr>
            <a:picLocks noChangeAspect="1"/>
          </p:cNvPicPr>
          <p:nvPr/>
        </p:nvPicPr>
        <p:blipFill rotWithShape="1">
          <a:blip r:embed="rId4">
            <a:extLst>
              <a:ext uri="{28A0092B-C50C-407E-A947-70E740481C1C}">
                <a14:useLocalDpi xmlns:a14="http://schemas.microsoft.com/office/drawing/2010/main" val="0"/>
              </a:ext>
            </a:extLst>
          </a:blip>
          <a:srcRect l="38889" t="48149" r="37037" b="4025"/>
          <a:stretch/>
        </p:blipFill>
        <p:spPr>
          <a:xfrm>
            <a:off x="7881913" y="1086276"/>
            <a:ext cx="3139445" cy="2881986"/>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9B8F1FC5-0E5E-F49D-92C9-CF13FA62CD2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6145" r="39759" b="52060"/>
          <a:stretch/>
        </p:blipFill>
        <p:spPr>
          <a:xfrm>
            <a:off x="926866" y="3678432"/>
            <a:ext cx="2347976" cy="2158526"/>
          </a:xfrm>
          <a:prstGeom prst="rect">
            <a:avLst/>
          </a:prstGeom>
        </p:spPr>
      </p:pic>
      <p:pic>
        <p:nvPicPr>
          <p:cNvPr id="8" name="Picture 7" descr="Graphical user interface&#10;&#10;Description automatically generated">
            <a:extLst>
              <a:ext uri="{FF2B5EF4-FFF2-40B4-BE49-F238E27FC236}">
                <a16:creationId xmlns:a16="http://schemas.microsoft.com/office/drawing/2014/main" id="{981CB1A7-F356-8C93-DD2D-29BEC086B306}"/>
              </a:ext>
            </a:extLst>
          </p:cNvPr>
          <p:cNvPicPr>
            <a:picLocks noChangeAspect="1"/>
          </p:cNvPicPr>
          <p:nvPr/>
        </p:nvPicPr>
        <p:blipFill rotWithShape="1">
          <a:blip r:embed="rId4">
            <a:extLst>
              <a:ext uri="{28A0092B-C50C-407E-A947-70E740481C1C}">
                <a14:useLocalDpi xmlns:a14="http://schemas.microsoft.com/office/drawing/2010/main" val="0"/>
              </a:ext>
            </a:extLst>
          </a:blip>
          <a:srcRect l="66250" t="49234" r="9375"/>
          <a:stretch/>
        </p:blipFill>
        <p:spPr>
          <a:xfrm>
            <a:off x="6652470" y="3133516"/>
            <a:ext cx="2809113" cy="2703442"/>
          </a:xfrm>
          <a:prstGeom prst="rect">
            <a:avLst/>
          </a:prstGeom>
        </p:spPr>
      </p:pic>
    </p:spTree>
    <p:extLst>
      <p:ext uri="{BB962C8B-B14F-4D97-AF65-F5344CB8AC3E}">
        <p14:creationId xmlns:p14="http://schemas.microsoft.com/office/powerpoint/2010/main" val="1899651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5B1C86-8528-4093-9574-98033BDCA199}"/>
              </a:ext>
            </a:extLst>
          </p:cNvPr>
          <p:cNvSpPr txBox="1"/>
          <p:nvPr/>
        </p:nvSpPr>
        <p:spPr>
          <a:xfrm>
            <a:off x="1039079" y="588393"/>
            <a:ext cx="10113842" cy="461665"/>
          </a:xfrm>
          <a:prstGeom prst="rect">
            <a:avLst/>
          </a:prstGeom>
          <a:noFill/>
        </p:spPr>
        <p:txBody>
          <a:bodyPr wrap="square" rtlCol="0">
            <a:spAutoFit/>
          </a:bodyPr>
          <a:lstStyle/>
          <a:p>
            <a:r>
              <a:rPr lang="en-US" sz="2400" b="1">
                <a:solidFill>
                  <a:schemeClr val="accent2"/>
                </a:solidFill>
                <a:latin typeface="Arial Black" panose="020B0A04020102020204" pitchFamily="34" charset="0"/>
              </a:rPr>
              <a:t>Increasing RS Impacts</a:t>
            </a:r>
          </a:p>
        </p:txBody>
      </p:sp>
      <p:pic>
        <p:nvPicPr>
          <p:cNvPr id="10" name="Picture 9">
            <a:extLst>
              <a:ext uri="{FF2B5EF4-FFF2-40B4-BE49-F238E27FC236}">
                <a16:creationId xmlns:a16="http://schemas.microsoft.com/office/drawing/2014/main" id="{B49634A1-30D3-452A-8F85-7C3E3B9D52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974" y="465892"/>
            <a:ext cx="488349" cy="706669"/>
          </a:xfrm>
          <a:prstGeom prst="rect">
            <a:avLst/>
          </a:prstGeom>
        </p:spPr>
      </p:pic>
      <p:sp>
        <p:nvSpPr>
          <p:cNvPr id="6" name="TextBox 5">
            <a:extLst>
              <a:ext uri="{FF2B5EF4-FFF2-40B4-BE49-F238E27FC236}">
                <a16:creationId xmlns:a16="http://schemas.microsoft.com/office/drawing/2014/main" id="{ACB0E7F0-F5BC-472A-B2B3-0A11C4090515}"/>
              </a:ext>
            </a:extLst>
          </p:cNvPr>
          <p:cNvSpPr txBox="1"/>
          <p:nvPr/>
        </p:nvSpPr>
        <p:spPr>
          <a:xfrm>
            <a:off x="548974" y="1235794"/>
            <a:ext cx="6267892" cy="584775"/>
          </a:xfrm>
          <a:prstGeom prst="rect">
            <a:avLst/>
          </a:prstGeom>
          <a:noFill/>
        </p:spPr>
        <p:txBody>
          <a:bodyPr wrap="square" rtlCol="0">
            <a:spAutoFit/>
          </a:bodyPr>
          <a:lstStyle/>
          <a:p>
            <a:r>
              <a:rPr lang="en-US" sz="3200">
                <a:solidFill>
                  <a:schemeClr val="accent2"/>
                </a:solidFill>
                <a:latin typeface="Arial "/>
              </a:rPr>
              <a:t>The Safe System Approach</a:t>
            </a:r>
          </a:p>
        </p:txBody>
      </p:sp>
      <p:sp>
        <p:nvSpPr>
          <p:cNvPr id="2" name="Text Placeholder 3">
            <a:extLst>
              <a:ext uri="{FF2B5EF4-FFF2-40B4-BE49-F238E27FC236}">
                <a16:creationId xmlns:a16="http://schemas.microsoft.com/office/drawing/2014/main" id="{62DCDD18-4E49-129D-E124-C368C57D5C92}"/>
              </a:ext>
            </a:extLst>
          </p:cNvPr>
          <p:cNvSpPr>
            <a:spLocks noGrp="1"/>
          </p:cNvSpPr>
          <p:nvPr>
            <p:ph type="body" sz="quarter" idx="13"/>
          </p:nvPr>
        </p:nvSpPr>
        <p:spPr>
          <a:xfrm>
            <a:off x="709200" y="2093322"/>
            <a:ext cx="4460677" cy="3733048"/>
          </a:xfrm>
        </p:spPr>
        <p:txBody>
          <a:bodyPr>
            <a:normAutofit/>
          </a:bodyPr>
          <a:lstStyle/>
          <a:p>
            <a:pPr>
              <a:lnSpc>
                <a:spcPct val="110000"/>
              </a:lnSpc>
              <a:spcBef>
                <a:spcPts val="600"/>
              </a:spcBef>
              <a:buFont typeface="Wingdings" panose="05000000000000000000" pitchFamily="2" charset="2"/>
              <a:buChar char="§"/>
            </a:pPr>
            <a:r>
              <a:rPr lang="en-US" sz="1800">
                <a:latin typeface="+mn-lt"/>
              </a:rPr>
              <a:t>People make mistakes</a:t>
            </a:r>
          </a:p>
          <a:p>
            <a:pPr>
              <a:lnSpc>
                <a:spcPct val="110000"/>
              </a:lnSpc>
              <a:spcBef>
                <a:spcPts val="600"/>
              </a:spcBef>
              <a:buFont typeface="Wingdings" panose="05000000000000000000" pitchFamily="2" charset="2"/>
              <a:buChar char="§"/>
            </a:pPr>
            <a:r>
              <a:rPr lang="en-US" sz="1800">
                <a:latin typeface="+mn-lt"/>
              </a:rPr>
              <a:t>Limited human tolerance to crash forces</a:t>
            </a:r>
          </a:p>
          <a:p>
            <a:pPr>
              <a:lnSpc>
                <a:spcPct val="110000"/>
              </a:lnSpc>
              <a:spcBef>
                <a:spcPts val="600"/>
              </a:spcBef>
              <a:buFont typeface="Wingdings" panose="05000000000000000000" pitchFamily="2" charset="2"/>
              <a:buChar char="§"/>
            </a:pPr>
            <a:r>
              <a:rPr lang="en-US" sz="1800">
                <a:latin typeface="+mn-lt"/>
              </a:rPr>
              <a:t>Shared responsibility </a:t>
            </a:r>
          </a:p>
          <a:p>
            <a:pPr>
              <a:lnSpc>
                <a:spcPct val="110000"/>
              </a:lnSpc>
              <a:spcBef>
                <a:spcPts val="600"/>
              </a:spcBef>
              <a:buFont typeface="Wingdings" panose="05000000000000000000" pitchFamily="2" charset="2"/>
              <a:buChar char="§"/>
            </a:pPr>
            <a:r>
              <a:rPr lang="en-US" sz="1800">
                <a:latin typeface="+mn-lt"/>
              </a:rPr>
              <a:t>Zero deaths and serious injury</a:t>
            </a:r>
          </a:p>
          <a:p>
            <a:pPr>
              <a:lnSpc>
                <a:spcPct val="110000"/>
              </a:lnSpc>
              <a:spcBef>
                <a:spcPts val="600"/>
              </a:spcBef>
              <a:buFont typeface="Wingdings" panose="05000000000000000000" pitchFamily="2" charset="2"/>
              <a:buChar char="§"/>
            </a:pPr>
            <a:r>
              <a:rPr lang="en-US" sz="1800">
                <a:latin typeface="+mn-lt"/>
              </a:rPr>
              <a:t>Solutions can be found across all pillars</a:t>
            </a:r>
          </a:p>
          <a:p>
            <a:pPr marL="0" indent="0"/>
            <a:r>
              <a:rPr lang="en-US" sz="2000">
                <a:latin typeface="+mn-lt"/>
              </a:rPr>
              <a:t>Other elements</a:t>
            </a:r>
          </a:p>
          <a:p>
            <a:pPr lvl="1">
              <a:buFont typeface="Wingdings" panose="05000000000000000000" pitchFamily="2" charset="2"/>
              <a:buChar char="§"/>
            </a:pPr>
            <a:r>
              <a:rPr lang="en-US">
                <a:latin typeface="+mn-lt"/>
              </a:rPr>
              <a:t>Proactive approach</a:t>
            </a:r>
          </a:p>
          <a:p>
            <a:pPr lvl="1">
              <a:buFont typeface="Wingdings" panose="05000000000000000000" pitchFamily="2" charset="2"/>
              <a:buChar char="§"/>
            </a:pPr>
            <a:r>
              <a:rPr lang="en-US">
                <a:latin typeface="+mn-lt"/>
              </a:rPr>
              <a:t>Focus on fatal and serious injuries</a:t>
            </a:r>
          </a:p>
          <a:p>
            <a:pPr lvl="1">
              <a:buFont typeface="Wingdings" panose="05000000000000000000" pitchFamily="2" charset="2"/>
              <a:buChar char="§"/>
            </a:pPr>
            <a:r>
              <a:rPr lang="en-US">
                <a:latin typeface="+mn-lt"/>
              </a:rPr>
              <a:t>A vision – directs interim strategies</a:t>
            </a:r>
            <a:endParaRPr lang="en-US" sz="1400">
              <a:latin typeface="+mn-lt"/>
            </a:endParaRPr>
          </a:p>
          <a:p>
            <a:endParaRPr lang="en-AU"/>
          </a:p>
        </p:txBody>
      </p:sp>
      <p:pic>
        <p:nvPicPr>
          <p:cNvPr id="3" name="Picture 2" descr="Diagram&#10;&#10;Description automatically generated">
            <a:extLst>
              <a:ext uri="{FF2B5EF4-FFF2-40B4-BE49-F238E27FC236}">
                <a16:creationId xmlns:a16="http://schemas.microsoft.com/office/drawing/2014/main" id="{14B589C9-AC18-D847-8DFB-0C3EC13B8ED4}"/>
              </a:ext>
            </a:extLst>
          </p:cNvPr>
          <p:cNvPicPr>
            <a:picLocks noChangeAspect="1"/>
          </p:cNvPicPr>
          <p:nvPr/>
        </p:nvPicPr>
        <p:blipFill>
          <a:blip r:embed="rId4"/>
          <a:stretch>
            <a:fillRect/>
          </a:stretch>
        </p:blipFill>
        <p:spPr>
          <a:xfrm>
            <a:off x="5473480" y="1986519"/>
            <a:ext cx="6565239" cy="3733047"/>
          </a:xfrm>
          <a:prstGeom prst="rect">
            <a:avLst/>
          </a:prstGeom>
        </p:spPr>
      </p:pic>
    </p:spTree>
    <p:extLst>
      <p:ext uri="{BB962C8B-B14F-4D97-AF65-F5344CB8AC3E}">
        <p14:creationId xmlns:p14="http://schemas.microsoft.com/office/powerpoint/2010/main" val="2832872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5B1C86-8528-4093-9574-98033BDCA199}"/>
              </a:ext>
            </a:extLst>
          </p:cNvPr>
          <p:cNvSpPr txBox="1"/>
          <p:nvPr/>
        </p:nvSpPr>
        <p:spPr>
          <a:xfrm>
            <a:off x="1097949" y="465892"/>
            <a:ext cx="10113842" cy="677108"/>
          </a:xfrm>
          <a:prstGeom prst="rect">
            <a:avLst/>
          </a:prstGeom>
          <a:noFill/>
        </p:spPr>
        <p:txBody>
          <a:bodyPr wrap="square" rtlCol="0">
            <a:spAutoFit/>
          </a:bodyPr>
          <a:lstStyle/>
          <a:p>
            <a:r>
              <a:rPr lang="en-US" sz="3800" b="1">
                <a:solidFill>
                  <a:schemeClr val="accent2"/>
                </a:solidFill>
                <a:latin typeface="Arial Black" panose="020B0A04020102020204" pitchFamily="34" charset="0"/>
              </a:rPr>
              <a:t>World Bank Road Safety Investments</a:t>
            </a:r>
          </a:p>
        </p:txBody>
      </p:sp>
      <p:pic>
        <p:nvPicPr>
          <p:cNvPr id="10" name="Picture 9">
            <a:extLst>
              <a:ext uri="{FF2B5EF4-FFF2-40B4-BE49-F238E27FC236}">
                <a16:creationId xmlns:a16="http://schemas.microsoft.com/office/drawing/2014/main" id="{B49634A1-30D3-452A-8F85-7C3E3B9D52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974" y="465892"/>
            <a:ext cx="488349" cy="706669"/>
          </a:xfrm>
          <a:prstGeom prst="rect">
            <a:avLst/>
          </a:prstGeom>
        </p:spPr>
      </p:pic>
      <p:sp>
        <p:nvSpPr>
          <p:cNvPr id="4" name="Marcador de texto 13">
            <a:extLst>
              <a:ext uri="{FF2B5EF4-FFF2-40B4-BE49-F238E27FC236}">
                <a16:creationId xmlns:a16="http://schemas.microsoft.com/office/drawing/2014/main" id="{D9416AD1-91D5-45B2-98D0-3C63FC52183F}"/>
              </a:ext>
            </a:extLst>
          </p:cNvPr>
          <p:cNvSpPr txBox="1">
            <a:spLocks/>
          </p:cNvSpPr>
          <p:nvPr/>
        </p:nvSpPr>
        <p:spPr>
          <a:xfrm>
            <a:off x="548975" y="1331844"/>
            <a:ext cx="5315112" cy="3906078"/>
          </a:xfrm>
          <a:prstGeom prst="rect">
            <a:avLst/>
          </a:prstGeom>
        </p:spPr>
        <p:txBody>
          <a:bodyPr/>
          <a:lstStyle>
            <a:lvl1pPr marL="342900" indent="-342900" algn="l" rtl="0" eaLnBrk="0" fontAlgn="base" hangingPunct="0">
              <a:lnSpc>
                <a:spcPct val="150000"/>
              </a:lnSpc>
              <a:spcBef>
                <a:spcPts val="1800"/>
              </a:spcBef>
              <a:spcAft>
                <a:spcPct val="0"/>
              </a:spcAft>
              <a:buClr>
                <a:srgbClr val="404040"/>
              </a:buClr>
              <a:defRPr>
                <a:solidFill>
                  <a:srgbClr val="595959"/>
                </a:solidFill>
                <a:latin typeface="Franklin Gothic Medium" panose="020B0603020102020204" pitchFamily="34" charset="0"/>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Franklin Gothic Medium" panose="020B0603020102020204" pitchFamily="34" charset="0"/>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Franklin Gothic Medium" panose="020B0603020102020204" pitchFamily="34" charset="0"/>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Franklin Gothic Medium" panose="020B0603020102020204" pitchFamily="34" charset="0"/>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Franklin Gothic Medium" panose="020B0603020102020204" pitchFamily="34" charset="0"/>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marL="91440" indent="0" algn="just">
              <a:spcBef>
                <a:spcPts val="600"/>
              </a:spcBef>
            </a:pPr>
            <a:r>
              <a:rPr lang="en-US" kern="0">
                <a:latin typeface="+mn-lt"/>
              </a:rPr>
              <a:t>The GRSF has guided a shift from the financing of </a:t>
            </a:r>
            <a:r>
              <a:rPr lang="en-US" b="1" kern="0">
                <a:latin typeface="+mn-lt"/>
              </a:rPr>
              <a:t>first-generation road safety projects </a:t>
            </a:r>
            <a:r>
              <a:rPr lang="en-US" kern="0">
                <a:latin typeface="+mn-lt"/>
              </a:rPr>
              <a:t>to the </a:t>
            </a:r>
            <a:r>
              <a:rPr lang="en-US" b="1" kern="0">
                <a:latin typeface="+mn-lt"/>
              </a:rPr>
              <a:t>next generational level</a:t>
            </a:r>
            <a:r>
              <a:rPr lang="en-US" kern="0">
                <a:latin typeface="+mn-lt"/>
              </a:rPr>
              <a:t>; i.e. a shift from </a:t>
            </a:r>
            <a:r>
              <a:rPr lang="en-US" b="1" kern="0">
                <a:latin typeface="+mn-lt"/>
              </a:rPr>
              <a:t>small road safety components</a:t>
            </a:r>
            <a:r>
              <a:rPr lang="en-US" kern="0">
                <a:latin typeface="+mn-lt"/>
              </a:rPr>
              <a:t> of road infrastructure projects to larger </a:t>
            </a:r>
            <a:r>
              <a:rPr lang="en-US" b="1" kern="0">
                <a:latin typeface="+mn-lt"/>
              </a:rPr>
              <a:t>standalone, multisectoral road safety projects</a:t>
            </a:r>
            <a:r>
              <a:rPr lang="en-US" kern="0">
                <a:latin typeface="+mn-lt"/>
              </a:rPr>
              <a:t>. A third generation of projects is emerging, which takes a more programmatic approach to meeting country demand for road safety financing support, on an even larger investment scale.</a:t>
            </a:r>
          </a:p>
        </p:txBody>
      </p:sp>
      <p:pic>
        <p:nvPicPr>
          <p:cNvPr id="6" name="Picture 5">
            <a:extLst>
              <a:ext uri="{FF2B5EF4-FFF2-40B4-BE49-F238E27FC236}">
                <a16:creationId xmlns:a16="http://schemas.microsoft.com/office/drawing/2014/main" id="{E0E691E8-3990-4017-A13E-43CC811AF340}"/>
              </a:ext>
            </a:extLst>
          </p:cNvPr>
          <p:cNvPicPr>
            <a:picLocks noChangeAspect="1"/>
          </p:cNvPicPr>
          <p:nvPr/>
        </p:nvPicPr>
        <p:blipFill>
          <a:blip r:embed="rId4"/>
          <a:stretch>
            <a:fillRect/>
          </a:stretch>
        </p:blipFill>
        <p:spPr>
          <a:xfrm>
            <a:off x="6327915" y="1605708"/>
            <a:ext cx="5693026" cy="3646583"/>
          </a:xfrm>
          <a:prstGeom prst="rect">
            <a:avLst/>
          </a:prstGeom>
        </p:spPr>
      </p:pic>
    </p:spTree>
    <p:extLst>
      <p:ext uri="{BB962C8B-B14F-4D97-AF65-F5344CB8AC3E}">
        <p14:creationId xmlns:p14="http://schemas.microsoft.com/office/powerpoint/2010/main" val="64940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5B1C86-8528-4093-9574-98033BDCA199}"/>
              </a:ext>
            </a:extLst>
          </p:cNvPr>
          <p:cNvSpPr txBox="1"/>
          <p:nvPr/>
        </p:nvSpPr>
        <p:spPr>
          <a:xfrm>
            <a:off x="1097949" y="465892"/>
            <a:ext cx="10113842" cy="677108"/>
          </a:xfrm>
          <a:prstGeom prst="rect">
            <a:avLst/>
          </a:prstGeom>
          <a:noFill/>
        </p:spPr>
        <p:txBody>
          <a:bodyPr wrap="square" rtlCol="0">
            <a:spAutoFit/>
          </a:bodyPr>
          <a:lstStyle/>
          <a:p>
            <a:r>
              <a:rPr lang="en-US" sz="3800" b="1">
                <a:solidFill>
                  <a:schemeClr val="accent2"/>
                </a:solidFill>
                <a:latin typeface="Arial Black" panose="020B0A04020102020204" pitchFamily="34" charset="0"/>
              </a:rPr>
              <a:t>Designing Road Safety Component </a:t>
            </a:r>
          </a:p>
        </p:txBody>
      </p:sp>
      <p:pic>
        <p:nvPicPr>
          <p:cNvPr id="10" name="Picture 9">
            <a:extLst>
              <a:ext uri="{FF2B5EF4-FFF2-40B4-BE49-F238E27FC236}">
                <a16:creationId xmlns:a16="http://schemas.microsoft.com/office/drawing/2014/main" id="{B49634A1-30D3-452A-8F85-7C3E3B9D52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974" y="432025"/>
            <a:ext cx="488349" cy="706669"/>
          </a:xfrm>
          <a:prstGeom prst="rect">
            <a:avLst/>
          </a:prstGeom>
        </p:spPr>
      </p:pic>
      <p:sp>
        <p:nvSpPr>
          <p:cNvPr id="4" name="Marcador de texto 13">
            <a:extLst>
              <a:ext uri="{FF2B5EF4-FFF2-40B4-BE49-F238E27FC236}">
                <a16:creationId xmlns:a16="http://schemas.microsoft.com/office/drawing/2014/main" id="{D9416AD1-91D5-45B2-98D0-3C63FC52183F}"/>
              </a:ext>
            </a:extLst>
          </p:cNvPr>
          <p:cNvSpPr txBox="1">
            <a:spLocks/>
          </p:cNvSpPr>
          <p:nvPr/>
        </p:nvSpPr>
        <p:spPr>
          <a:xfrm>
            <a:off x="548974" y="1331844"/>
            <a:ext cx="10741877" cy="1092612"/>
          </a:xfrm>
          <a:prstGeom prst="rect">
            <a:avLst/>
          </a:prstGeom>
        </p:spPr>
        <p:txBody>
          <a:bodyPr/>
          <a:lstStyle>
            <a:lvl1pPr marL="342900" indent="-342900" algn="l" rtl="0" eaLnBrk="0" fontAlgn="base" hangingPunct="0">
              <a:lnSpc>
                <a:spcPct val="150000"/>
              </a:lnSpc>
              <a:spcBef>
                <a:spcPts val="1800"/>
              </a:spcBef>
              <a:spcAft>
                <a:spcPct val="0"/>
              </a:spcAft>
              <a:buClr>
                <a:srgbClr val="404040"/>
              </a:buClr>
              <a:defRPr>
                <a:solidFill>
                  <a:srgbClr val="595959"/>
                </a:solidFill>
                <a:latin typeface="Franklin Gothic Medium" panose="020B0603020102020204" pitchFamily="34" charset="0"/>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Franklin Gothic Medium" panose="020B0603020102020204" pitchFamily="34" charset="0"/>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Franklin Gothic Medium" panose="020B0603020102020204" pitchFamily="34" charset="0"/>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Franklin Gothic Medium" panose="020B0603020102020204" pitchFamily="34" charset="0"/>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Franklin Gothic Medium" panose="020B0603020102020204" pitchFamily="34" charset="0"/>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marL="0" indent="0" algn="ctr">
              <a:spcBef>
                <a:spcPts val="1200"/>
              </a:spcBef>
            </a:pPr>
            <a:endParaRPr lang="en-US" kern="0">
              <a:latin typeface="+mn-lt"/>
            </a:endParaRPr>
          </a:p>
        </p:txBody>
      </p:sp>
      <p:sp>
        <p:nvSpPr>
          <p:cNvPr id="3" name="TextBox 2">
            <a:extLst>
              <a:ext uri="{FF2B5EF4-FFF2-40B4-BE49-F238E27FC236}">
                <a16:creationId xmlns:a16="http://schemas.microsoft.com/office/drawing/2014/main" id="{AC184E7B-C367-0D6A-81AF-4A8A7FA2DAFF}"/>
              </a:ext>
            </a:extLst>
          </p:cNvPr>
          <p:cNvSpPr txBox="1"/>
          <p:nvPr/>
        </p:nvSpPr>
        <p:spPr>
          <a:xfrm>
            <a:off x="901149" y="1138694"/>
            <a:ext cx="10849878" cy="458780"/>
          </a:xfrm>
          <a:prstGeom prst="rect">
            <a:avLst/>
          </a:prstGeom>
          <a:noFill/>
        </p:spPr>
        <p:txBody>
          <a:bodyPr wrap="square">
            <a:spAutoFit/>
          </a:bodyPr>
          <a:lstStyle/>
          <a:p>
            <a:pPr marL="0" marR="0">
              <a:lnSpc>
                <a:spcPct val="107000"/>
              </a:lnSpc>
              <a:spcBef>
                <a:spcPts val="0"/>
              </a:spcBef>
              <a:spcAft>
                <a:spcPts val="600"/>
              </a:spcAft>
            </a:pPr>
            <a:r>
              <a:rPr lang="en-US" sz="2400" i="1" kern="0">
                <a:solidFill>
                  <a:srgbClr val="C00000"/>
                </a:solidFill>
                <a:effectLst/>
                <a:ea typeface="Times New Roman" panose="02020603050405020304" pitchFamily="18" charset="0"/>
                <a:cs typeface="Times New Roman" panose="02020603050405020304" pitchFamily="18" charset="0"/>
              </a:rPr>
              <a:t>Prioritize Road Safety Management Functions in your Projects.</a:t>
            </a:r>
            <a:endParaRPr lang="en-US" sz="2400" kern="100">
              <a:solidFill>
                <a:srgbClr val="C00000"/>
              </a:solidFill>
              <a:effectLs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34F84B31-73C3-41FA-8ADE-6D543E0F9042}"/>
              </a:ext>
            </a:extLst>
          </p:cNvPr>
          <p:cNvSpPr txBox="1"/>
          <p:nvPr/>
        </p:nvSpPr>
        <p:spPr>
          <a:xfrm>
            <a:off x="548974" y="1811251"/>
            <a:ext cx="8610496" cy="3651834"/>
          </a:xfrm>
          <a:prstGeom prst="rect">
            <a:avLst/>
          </a:prstGeom>
          <a:noFill/>
        </p:spPr>
        <p:txBody>
          <a:bodyPr wrap="square">
            <a:spAutoFit/>
          </a:bodyPr>
          <a:lstStyle/>
          <a:p>
            <a:pPr marL="342900" indent="-342900" algn="just">
              <a:lnSpc>
                <a:spcPct val="107000"/>
              </a:lnSpc>
              <a:spcAft>
                <a:spcPts val="600"/>
              </a:spcAft>
              <a:buFont typeface="Wingdings" panose="05000000000000000000" pitchFamily="2" charset="2"/>
              <a:buChar char="§"/>
            </a:pPr>
            <a:r>
              <a:rPr lang="en-US" sz="2400" kern="0">
                <a:solidFill>
                  <a:srgbClr val="000000"/>
                </a:solidFill>
                <a:cs typeface="Times New Roman" panose="02020603050405020304" pitchFamily="18" charset="0"/>
              </a:rPr>
              <a:t>Projects should consider 'second generation' characteristics, with a large-scale, multisectoral focus.</a:t>
            </a:r>
          </a:p>
          <a:p>
            <a:pPr marL="342900" indent="-342900" algn="just">
              <a:lnSpc>
                <a:spcPct val="107000"/>
              </a:lnSpc>
              <a:spcAft>
                <a:spcPts val="600"/>
              </a:spcAft>
              <a:buFont typeface="Wingdings" panose="05000000000000000000" pitchFamily="2" charset="2"/>
              <a:buChar char="§"/>
            </a:pPr>
            <a:r>
              <a:rPr lang="en-US" sz="2400" kern="0">
                <a:solidFill>
                  <a:srgbClr val="000000"/>
                </a:solidFill>
                <a:cs typeface="Times New Roman" panose="02020603050405020304" pitchFamily="18" charset="0"/>
              </a:rPr>
              <a:t>Address all elements of the road safety management system.</a:t>
            </a:r>
          </a:p>
          <a:p>
            <a:pPr marL="342900" indent="-342900" algn="just">
              <a:lnSpc>
                <a:spcPct val="107000"/>
              </a:lnSpc>
              <a:spcAft>
                <a:spcPts val="600"/>
              </a:spcAft>
              <a:buFont typeface="Wingdings" panose="05000000000000000000" pitchFamily="2" charset="2"/>
              <a:buChar char="§"/>
            </a:pPr>
            <a:r>
              <a:rPr lang="en-US" sz="2400" kern="0">
                <a:solidFill>
                  <a:srgbClr val="000000"/>
                </a:solidFill>
                <a:cs typeface="Times New Roman" panose="02020603050405020304" pitchFamily="18" charset="0"/>
              </a:rPr>
              <a:t>Crucial to embed lead agency coordination arrangements</a:t>
            </a:r>
          </a:p>
          <a:p>
            <a:pPr marL="342900" indent="-342900" algn="just">
              <a:lnSpc>
                <a:spcPct val="107000"/>
              </a:lnSpc>
              <a:spcAft>
                <a:spcPts val="600"/>
              </a:spcAft>
              <a:buFont typeface="Wingdings" panose="05000000000000000000" pitchFamily="2" charset="2"/>
              <a:buChar char="§"/>
            </a:pPr>
            <a:r>
              <a:rPr lang="en-US" sz="2400" kern="0">
                <a:solidFill>
                  <a:srgbClr val="000000"/>
                </a:solidFill>
                <a:cs typeface="Times New Roman" panose="02020603050405020304" pitchFamily="18" charset="0"/>
              </a:rPr>
              <a:t>Priority should be given to targeting high concentrations of network road trauma to ensure rapid results. </a:t>
            </a:r>
          </a:p>
          <a:p>
            <a:pPr marL="342900" indent="-342900" algn="just">
              <a:lnSpc>
                <a:spcPct val="107000"/>
              </a:lnSpc>
              <a:spcAft>
                <a:spcPts val="600"/>
              </a:spcAft>
              <a:buFont typeface="Wingdings" panose="05000000000000000000" pitchFamily="2" charset="2"/>
              <a:buChar char="§"/>
            </a:pPr>
            <a:r>
              <a:rPr lang="en-US" sz="2400" kern="0">
                <a:solidFill>
                  <a:srgbClr val="000000"/>
                </a:solidFill>
                <a:cs typeface="Times New Roman" panose="02020603050405020304" pitchFamily="18" charset="0"/>
              </a:rPr>
              <a:t>Even, first generation component can help!</a:t>
            </a:r>
          </a:p>
        </p:txBody>
      </p:sp>
      <p:pic>
        <p:nvPicPr>
          <p:cNvPr id="8" name="Picture 7">
            <a:extLst>
              <a:ext uri="{FF2B5EF4-FFF2-40B4-BE49-F238E27FC236}">
                <a16:creationId xmlns:a16="http://schemas.microsoft.com/office/drawing/2014/main" id="{C5D348C5-E561-F83A-8F90-3B48DF17C983}"/>
              </a:ext>
            </a:extLst>
          </p:cNvPr>
          <p:cNvPicPr>
            <a:picLocks noChangeAspect="1"/>
          </p:cNvPicPr>
          <p:nvPr/>
        </p:nvPicPr>
        <p:blipFill>
          <a:blip r:embed="rId4"/>
          <a:stretch>
            <a:fillRect/>
          </a:stretch>
        </p:blipFill>
        <p:spPr>
          <a:xfrm>
            <a:off x="9302044" y="1675068"/>
            <a:ext cx="2791758" cy="2454641"/>
          </a:xfrm>
          <a:prstGeom prst="rect">
            <a:avLst/>
          </a:prstGeom>
        </p:spPr>
      </p:pic>
      <p:sp>
        <p:nvSpPr>
          <p:cNvPr id="11" name="TextBox 10">
            <a:extLst>
              <a:ext uri="{FF2B5EF4-FFF2-40B4-BE49-F238E27FC236}">
                <a16:creationId xmlns:a16="http://schemas.microsoft.com/office/drawing/2014/main" id="{4F8D4D17-6756-0B7B-C08B-34BA41A7E6E4}"/>
              </a:ext>
            </a:extLst>
          </p:cNvPr>
          <p:cNvSpPr txBox="1"/>
          <p:nvPr/>
        </p:nvSpPr>
        <p:spPr>
          <a:xfrm>
            <a:off x="9403644" y="4207303"/>
            <a:ext cx="2690158" cy="600164"/>
          </a:xfrm>
          <a:prstGeom prst="rect">
            <a:avLst/>
          </a:prstGeom>
          <a:noFill/>
        </p:spPr>
        <p:txBody>
          <a:bodyPr wrap="square">
            <a:spAutoFit/>
          </a:bodyPr>
          <a:lstStyle/>
          <a:p>
            <a:r>
              <a:rPr lang="en-US" sz="1100" i="1" kern="0">
                <a:solidFill>
                  <a:srgbClr val="000000"/>
                </a:solidFill>
                <a:cs typeface="Times New Roman" panose="02020603050405020304" pitchFamily="18" charset="0"/>
              </a:rPr>
              <a:t>The road safety management system</a:t>
            </a:r>
          </a:p>
          <a:p>
            <a:endParaRPr lang="en-US" sz="1100" i="1" kern="0">
              <a:solidFill>
                <a:srgbClr val="000000"/>
              </a:solidFill>
              <a:cs typeface="Times New Roman" panose="02020603050405020304" pitchFamily="18" charset="0"/>
            </a:endParaRPr>
          </a:p>
          <a:p>
            <a:r>
              <a:rPr lang="en-US" sz="1050" i="1" kern="0">
                <a:solidFill>
                  <a:srgbClr val="000000"/>
                </a:solidFill>
                <a:cs typeface="Times New Roman" panose="02020603050405020304" pitchFamily="18" charset="0"/>
              </a:rPr>
              <a:t>Source- Bliss and Breen</a:t>
            </a:r>
          </a:p>
        </p:txBody>
      </p:sp>
    </p:spTree>
    <p:extLst>
      <p:ext uri="{BB962C8B-B14F-4D97-AF65-F5344CB8AC3E}">
        <p14:creationId xmlns:p14="http://schemas.microsoft.com/office/powerpoint/2010/main" val="1752086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5B1C86-8528-4093-9574-98033BDCA199}"/>
              </a:ext>
            </a:extLst>
          </p:cNvPr>
          <p:cNvSpPr txBox="1"/>
          <p:nvPr/>
        </p:nvSpPr>
        <p:spPr>
          <a:xfrm>
            <a:off x="1097949" y="465892"/>
            <a:ext cx="10113842" cy="677108"/>
          </a:xfrm>
          <a:prstGeom prst="rect">
            <a:avLst/>
          </a:prstGeom>
          <a:noFill/>
        </p:spPr>
        <p:txBody>
          <a:bodyPr wrap="square" rtlCol="0">
            <a:spAutoFit/>
          </a:bodyPr>
          <a:lstStyle/>
          <a:p>
            <a:r>
              <a:rPr lang="en-US" sz="3800" b="1">
                <a:solidFill>
                  <a:schemeClr val="accent2"/>
                </a:solidFill>
                <a:latin typeface="Arial Black" panose="020B0A04020102020204" pitchFamily="34" charset="0"/>
              </a:rPr>
              <a:t>Designing Road Safety Component </a:t>
            </a:r>
          </a:p>
        </p:txBody>
      </p:sp>
      <p:pic>
        <p:nvPicPr>
          <p:cNvPr id="10" name="Picture 9">
            <a:extLst>
              <a:ext uri="{FF2B5EF4-FFF2-40B4-BE49-F238E27FC236}">
                <a16:creationId xmlns:a16="http://schemas.microsoft.com/office/drawing/2014/main" id="{B49634A1-30D3-452A-8F85-7C3E3B9D52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974" y="432025"/>
            <a:ext cx="488349" cy="706669"/>
          </a:xfrm>
          <a:prstGeom prst="rect">
            <a:avLst/>
          </a:prstGeom>
        </p:spPr>
      </p:pic>
      <p:sp>
        <p:nvSpPr>
          <p:cNvPr id="4" name="Marcador de texto 13">
            <a:extLst>
              <a:ext uri="{FF2B5EF4-FFF2-40B4-BE49-F238E27FC236}">
                <a16:creationId xmlns:a16="http://schemas.microsoft.com/office/drawing/2014/main" id="{D9416AD1-91D5-45B2-98D0-3C63FC52183F}"/>
              </a:ext>
            </a:extLst>
          </p:cNvPr>
          <p:cNvSpPr txBox="1">
            <a:spLocks/>
          </p:cNvSpPr>
          <p:nvPr/>
        </p:nvSpPr>
        <p:spPr>
          <a:xfrm>
            <a:off x="548974" y="1331844"/>
            <a:ext cx="10741877" cy="1092612"/>
          </a:xfrm>
          <a:prstGeom prst="rect">
            <a:avLst/>
          </a:prstGeom>
        </p:spPr>
        <p:txBody>
          <a:bodyPr/>
          <a:lstStyle>
            <a:lvl1pPr marL="342900" indent="-342900" algn="l" rtl="0" eaLnBrk="0" fontAlgn="base" hangingPunct="0">
              <a:lnSpc>
                <a:spcPct val="150000"/>
              </a:lnSpc>
              <a:spcBef>
                <a:spcPts val="1800"/>
              </a:spcBef>
              <a:spcAft>
                <a:spcPct val="0"/>
              </a:spcAft>
              <a:buClr>
                <a:srgbClr val="404040"/>
              </a:buClr>
              <a:defRPr>
                <a:solidFill>
                  <a:srgbClr val="595959"/>
                </a:solidFill>
                <a:latin typeface="Franklin Gothic Medium" panose="020B0603020102020204" pitchFamily="34" charset="0"/>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Franklin Gothic Medium" panose="020B0603020102020204" pitchFamily="34" charset="0"/>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Franklin Gothic Medium" panose="020B0603020102020204" pitchFamily="34" charset="0"/>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Franklin Gothic Medium" panose="020B0603020102020204" pitchFamily="34" charset="0"/>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Franklin Gothic Medium" panose="020B0603020102020204" pitchFamily="34" charset="0"/>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marL="0" indent="0" algn="ctr">
              <a:spcBef>
                <a:spcPts val="1200"/>
              </a:spcBef>
            </a:pPr>
            <a:endParaRPr lang="en-US" kern="0">
              <a:latin typeface="+mn-lt"/>
            </a:endParaRPr>
          </a:p>
        </p:txBody>
      </p:sp>
      <p:sp>
        <p:nvSpPr>
          <p:cNvPr id="3" name="TextBox 2">
            <a:extLst>
              <a:ext uri="{FF2B5EF4-FFF2-40B4-BE49-F238E27FC236}">
                <a16:creationId xmlns:a16="http://schemas.microsoft.com/office/drawing/2014/main" id="{AC184E7B-C367-0D6A-81AF-4A8A7FA2DAFF}"/>
              </a:ext>
            </a:extLst>
          </p:cNvPr>
          <p:cNvSpPr txBox="1"/>
          <p:nvPr/>
        </p:nvSpPr>
        <p:spPr>
          <a:xfrm>
            <a:off x="793148" y="1331844"/>
            <a:ext cx="10849878" cy="4186018"/>
          </a:xfrm>
          <a:prstGeom prst="rect">
            <a:avLst/>
          </a:prstGeom>
          <a:noFill/>
        </p:spPr>
        <p:txBody>
          <a:bodyPr wrap="square">
            <a:spAutoFit/>
          </a:bodyPr>
          <a:lstStyle/>
          <a:p>
            <a:pPr marL="0" marR="0">
              <a:lnSpc>
                <a:spcPct val="107000"/>
              </a:lnSpc>
              <a:spcBef>
                <a:spcPts val="0"/>
              </a:spcBef>
              <a:spcAft>
                <a:spcPts val="600"/>
              </a:spcAft>
            </a:pPr>
            <a:r>
              <a:rPr lang="en-US" sz="2400" i="1" kern="0">
                <a:solidFill>
                  <a:srgbClr val="C00000"/>
                </a:solidFill>
                <a:effectLst/>
                <a:ea typeface="Times New Roman" panose="02020603050405020304" pitchFamily="18" charset="0"/>
                <a:cs typeface="Times New Roman" panose="02020603050405020304" pitchFamily="18" charset="0"/>
              </a:rPr>
              <a:t>Be a storyteller!</a:t>
            </a:r>
            <a:endParaRPr lang="en-US" sz="2400" kern="100">
              <a:solidFill>
                <a:srgbClr val="C00000"/>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2400" b="1" kern="0">
                <a:solidFill>
                  <a:srgbClr val="000000"/>
                </a:solidFill>
                <a:effectLst/>
                <a:ea typeface="Times New Roman" panose="02020603050405020304" pitchFamily="18" charset="0"/>
                <a:cs typeface="Times New Roman" panose="02020603050405020304" pitchFamily="18" charset="0"/>
              </a:rPr>
              <a:t>Sector/Country Context</a:t>
            </a:r>
          </a:p>
          <a:p>
            <a:pPr marL="0" marR="0">
              <a:lnSpc>
                <a:spcPct val="107000"/>
              </a:lnSpc>
              <a:spcBef>
                <a:spcPts val="0"/>
              </a:spcBef>
              <a:spcAft>
                <a:spcPts val="600"/>
              </a:spcAft>
            </a:pPr>
            <a:endParaRPr lang="en-US" sz="1100" b="1" kern="0">
              <a:solidFill>
                <a:srgbClr val="000000"/>
              </a:solidFill>
              <a:effectLst/>
              <a:ea typeface="Times New Roman" panose="02020603050405020304" pitchFamily="18" charset="0"/>
              <a:cs typeface="Times New Roman" panose="02020603050405020304" pitchFamily="18" charset="0"/>
            </a:endParaRPr>
          </a:p>
          <a:p>
            <a:pPr marL="342900" marR="0" indent="-342900" algn="just">
              <a:lnSpc>
                <a:spcPct val="107000"/>
              </a:lnSpc>
              <a:spcBef>
                <a:spcPts val="0"/>
              </a:spcBef>
              <a:spcAft>
                <a:spcPts val="600"/>
              </a:spcAft>
              <a:buFont typeface="Wingdings" panose="05000000000000000000" pitchFamily="2" charset="2"/>
              <a:buChar char="§"/>
            </a:pPr>
            <a:r>
              <a:rPr lang="en-US" sz="2400" kern="0">
                <a:solidFill>
                  <a:srgbClr val="000000"/>
                </a:solidFill>
                <a:effectLst/>
                <a:ea typeface="Times New Roman" panose="02020603050405020304" pitchFamily="18" charset="0"/>
                <a:cs typeface="Times New Roman" panose="02020603050405020304" pitchFamily="18" charset="0"/>
              </a:rPr>
              <a:t>Look at current situation using WHO Global Status Reports, GRSF Country profiles, government crash data (police, hospital), project studies, VRU conditions, GDP impact, lead agency presence, and progress with the National Action Plan.</a:t>
            </a:r>
            <a:endParaRPr lang="en-US" sz="2400" kern="10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600"/>
              </a:spcAft>
              <a:buFont typeface="Wingdings" panose="05000000000000000000" pitchFamily="2" charset="2"/>
              <a:buChar char="§"/>
            </a:pPr>
            <a:r>
              <a:rPr lang="en-US" sz="2400" kern="0">
                <a:solidFill>
                  <a:srgbClr val="000000"/>
                </a:solidFill>
                <a:effectLst/>
                <a:ea typeface="Times New Roman" panose="02020603050405020304" pitchFamily="18" charset="0"/>
                <a:cs typeface="Times New Roman" panose="02020603050405020304" pitchFamily="18" charset="0"/>
              </a:rPr>
              <a:t>Highlight the UN Decade of Action and SDGs.</a:t>
            </a:r>
            <a:endParaRPr lang="en-US" sz="2400" kern="100">
              <a:ea typeface="Calibri" panose="020F0502020204030204" pitchFamily="34" charset="0"/>
              <a:cs typeface="Times New Roman" panose="02020603050405020304" pitchFamily="18" charset="0"/>
            </a:endParaRPr>
          </a:p>
          <a:p>
            <a:pPr marL="342900" marR="0" indent="-342900" algn="just">
              <a:lnSpc>
                <a:spcPct val="107000"/>
              </a:lnSpc>
              <a:spcBef>
                <a:spcPts val="0"/>
              </a:spcBef>
              <a:spcAft>
                <a:spcPts val="600"/>
              </a:spcAft>
              <a:buFont typeface="Wingdings" panose="05000000000000000000" pitchFamily="2" charset="2"/>
              <a:buChar char="§"/>
            </a:pPr>
            <a:r>
              <a:rPr lang="en-US" sz="2400" kern="0">
                <a:solidFill>
                  <a:srgbClr val="000000"/>
                </a:solidFill>
                <a:effectLst/>
                <a:ea typeface="Times New Roman" panose="02020603050405020304" pitchFamily="18" charset="0"/>
                <a:cs typeface="Times New Roman" panose="02020603050405020304" pitchFamily="18" charset="0"/>
              </a:rPr>
              <a:t>Review lessons learned from previous engagements and successful interventions in your or other countries .</a:t>
            </a:r>
            <a:endParaRPr lang="en-US" sz="2400" kern="10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934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5B1C86-8528-4093-9574-98033BDCA199}"/>
              </a:ext>
            </a:extLst>
          </p:cNvPr>
          <p:cNvSpPr txBox="1"/>
          <p:nvPr/>
        </p:nvSpPr>
        <p:spPr>
          <a:xfrm>
            <a:off x="1097949" y="465892"/>
            <a:ext cx="10113842" cy="677108"/>
          </a:xfrm>
          <a:prstGeom prst="rect">
            <a:avLst/>
          </a:prstGeom>
          <a:noFill/>
        </p:spPr>
        <p:txBody>
          <a:bodyPr wrap="square" rtlCol="0">
            <a:spAutoFit/>
          </a:bodyPr>
          <a:lstStyle/>
          <a:p>
            <a:r>
              <a:rPr lang="en-US" sz="3800" b="1">
                <a:solidFill>
                  <a:schemeClr val="accent2"/>
                </a:solidFill>
                <a:latin typeface="Arial Black" panose="020B0A04020102020204" pitchFamily="34" charset="0"/>
              </a:rPr>
              <a:t>Designing Road Safety Component </a:t>
            </a:r>
          </a:p>
        </p:txBody>
      </p:sp>
      <p:pic>
        <p:nvPicPr>
          <p:cNvPr id="10" name="Picture 9">
            <a:extLst>
              <a:ext uri="{FF2B5EF4-FFF2-40B4-BE49-F238E27FC236}">
                <a16:creationId xmlns:a16="http://schemas.microsoft.com/office/drawing/2014/main" id="{B49634A1-30D3-452A-8F85-7C3E3B9D52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974" y="465892"/>
            <a:ext cx="488349" cy="706669"/>
          </a:xfrm>
          <a:prstGeom prst="rect">
            <a:avLst/>
          </a:prstGeom>
        </p:spPr>
      </p:pic>
      <p:sp>
        <p:nvSpPr>
          <p:cNvPr id="4" name="Marcador de texto 13">
            <a:extLst>
              <a:ext uri="{FF2B5EF4-FFF2-40B4-BE49-F238E27FC236}">
                <a16:creationId xmlns:a16="http://schemas.microsoft.com/office/drawing/2014/main" id="{D9416AD1-91D5-45B2-98D0-3C63FC52183F}"/>
              </a:ext>
            </a:extLst>
          </p:cNvPr>
          <p:cNvSpPr txBox="1">
            <a:spLocks/>
          </p:cNvSpPr>
          <p:nvPr/>
        </p:nvSpPr>
        <p:spPr>
          <a:xfrm>
            <a:off x="548974" y="1331844"/>
            <a:ext cx="10741877" cy="1092612"/>
          </a:xfrm>
          <a:prstGeom prst="rect">
            <a:avLst/>
          </a:prstGeom>
        </p:spPr>
        <p:txBody>
          <a:bodyPr/>
          <a:lstStyle>
            <a:lvl1pPr marL="342900" indent="-342900" algn="l" rtl="0" eaLnBrk="0" fontAlgn="base" hangingPunct="0">
              <a:lnSpc>
                <a:spcPct val="150000"/>
              </a:lnSpc>
              <a:spcBef>
                <a:spcPts val="1800"/>
              </a:spcBef>
              <a:spcAft>
                <a:spcPct val="0"/>
              </a:spcAft>
              <a:buClr>
                <a:srgbClr val="404040"/>
              </a:buClr>
              <a:defRPr>
                <a:solidFill>
                  <a:srgbClr val="595959"/>
                </a:solidFill>
                <a:latin typeface="Franklin Gothic Medium" panose="020B0603020102020204" pitchFamily="34" charset="0"/>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Franklin Gothic Medium" panose="020B0603020102020204" pitchFamily="34" charset="0"/>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Franklin Gothic Medium" panose="020B0603020102020204" pitchFamily="34" charset="0"/>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Franklin Gothic Medium" panose="020B0603020102020204" pitchFamily="34" charset="0"/>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Franklin Gothic Medium" panose="020B0603020102020204" pitchFamily="34" charset="0"/>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marL="0" indent="0" algn="ctr">
              <a:spcBef>
                <a:spcPts val="1200"/>
              </a:spcBef>
            </a:pPr>
            <a:endParaRPr lang="en-US" kern="0">
              <a:latin typeface="+mn-lt"/>
            </a:endParaRPr>
          </a:p>
        </p:txBody>
      </p:sp>
      <p:sp>
        <p:nvSpPr>
          <p:cNvPr id="3" name="TextBox 2">
            <a:extLst>
              <a:ext uri="{FF2B5EF4-FFF2-40B4-BE49-F238E27FC236}">
                <a16:creationId xmlns:a16="http://schemas.microsoft.com/office/drawing/2014/main" id="{AC184E7B-C367-0D6A-81AF-4A8A7FA2DAFF}"/>
              </a:ext>
            </a:extLst>
          </p:cNvPr>
          <p:cNvSpPr txBox="1"/>
          <p:nvPr/>
        </p:nvSpPr>
        <p:spPr>
          <a:xfrm>
            <a:off x="793148" y="1331844"/>
            <a:ext cx="10849878" cy="6051015"/>
          </a:xfrm>
          <a:prstGeom prst="rect">
            <a:avLst/>
          </a:prstGeom>
          <a:noFill/>
        </p:spPr>
        <p:txBody>
          <a:bodyPr wrap="square">
            <a:spAutoFit/>
          </a:bodyPr>
          <a:lstStyle/>
          <a:p>
            <a:pPr>
              <a:lnSpc>
                <a:spcPct val="107000"/>
              </a:lnSpc>
              <a:spcAft>
                <a:spcPts val="600"/>
              </a:spcAft>
            </a:pPr>
            <a:r>
              <a:rPr lang="en-US" sz="2400" i="1" kern="0">
                <a:solidFill>
                  <a:srgbClr val="C00000"/>
                </a:solidFill>
                <a:cs typeface="Times New Roman" panose="02020603050405020304" pitchFamily="18" charset="0"/>
              </a:rPr>
              <a:t>Consider both Project and National Levels.</a:t>
            </a:r>
          </a:p>
          <a:p>
            <a:pPr marL="342900" marR="0" lvl="0" indent="-342900" algn="just">
              <a:lnSpc>
                <a:spcPct val="107000"/>
              </a:lnSpc>
              <a:spcBef>
                <a:spcPts val="0"/>
              </a:spcBef>
              <a:spcAft>
                <a:spcPts val="800"/>
              </a:spcAft>
              <a:buSzPct val="80000"/>
              <a:buFont typeface="Wingdings" panose="05000000000000000000" pitchFamily="2" charset="2"/>
              <a:buChar char="§"/>
              <a:tabLst>
                <a:tab pos="457200" algn="l"/>
              </a:tabLst>
            </a:pPr>
            <a:r>
              <a:rPr lang="en-US" sz="2400" kern="0">
                <a:solidFill>
                  <a:srgbClr val="000000"/>
                </a:solidFill>
                <a:cs typeface="Times New Roman" panose="02020603050405020304" pitchFamily="18" charset="0"/>
              </a:rPr>
              <a:t>Build on successful past initiatives to continue investments from MDBs.</a:t>
            </a:r>
          </a:p>
          <a:p>
            <a:pPr marL="342900" marR="0" lvl="0" indent="-342900" algn="just">
              <a:lnSpc>
                <a:spcPct val="107000"/>
              </a:lnSpc>
              <a:spcBef>
                <a:spcPts val="0"/>
              </a:spcBef>
              <a:spcAft>
                <a:spcPts val="800"/>
              </a:spcAft>
              <a:buSzPct val="80000"/>
              <a:buFont typeface="Wingdings" panose="05000000000000000000" pitchFamily="2" charset="2"/>
              <a:buChar char="§"/>
              <a:tabLst>
                <a:tab pos="457200" algn="l"/>
              </a:tabLst>
            </a:pPr>
            <a:r>
              <a:rPr lang="en-US" sz="2400" kern="0">
                <a:solidFill>
                  <a:srgbClr val="000000"/>
                </a:solidFill>
                <a:cs typeface="Times New Roman" panose="02020603050405020304" pitchFamily="18" charset="0"/>
              </a:rPr>
              <a:t>Align with other development partners and identify synergies.</a:t>
            </a:r>
          </a:p>
          <a:p>
            <a:pPr marL="342900" marR="0" lvl="0" indent="-342900" algn="just">
              <a:lnSpc>
                <a:spcPct val="107000"/>
              </a:lnSpc>
              <a:spcBef>
                <a:spcPts val="0"/>
              </a:spcBef>
              <a:spcAft>
                <a:spcPts val="800"/>
              </a:spcAft>
              <a:buSzPct val="80000"/>
              <a:buFont typeface="Wingdings" panose="05000000000000000000" pitchFamily="2" charset="2"/>
              <a:buChar char="§"/>
              <a:tabLst>
                <a:tab pos="457200" algn="l"/>
              </a:tabLst>
            </a:pPr>
            <a:r>
              <a:rPr lang="en-US" sz="2400" kern="0">
                <a:solidFill>
                  <a:srgbClr val="000000"/>
                </a:solidFill>
                <a:cs typeface="Times New Roman" panose="02020603050405020304" pitchFamily="18" charset="0"/>
              </a:rPr>
              <a:t>Prioritize data collection and capacity building.</a:t>
            </a:r>
          </a:p>
          <a:p>
            <a:pPr marL="342900" indent="-342900" algn="just">
              <a:lnSpc>
                <a:spcPct val="107000"/>
              </a:lnSpc>
              <a:spcAft>
                <a:spcPts val="800"/>
              </a:spcAft>
              <a:buSzPct val="80000"/>
              <a:buFont typeface="Wingdings" panose="05000000000000000000" pitchFamily="2" charset="2"/>
              <a:buChar char="§"/>
              <a:tabLst>
                <a:tab pos="457200" algn="l"/>
              </a:tabLst>
            </a:pPr>
            <a:r>
              <a:rPr lang="en-US" sz="2400" kern="0">
                <a:solidFill>
                  <a:srgbClr val="000000"/>
                </a:solidFill>
                <a:cs typeface="Times New Roman" panose="02020603050405020304" pitchFamily="18" charset="0"/>
              </a:rPr>
              <a:t>Involve key stakeholders: Lead Agency, Police, Hospital, Academia, City Road Authorities etc and engage other champions from across the government.</a:t>
            </a:r>
          </a:p>
          <a:p>
            <a:pPr marL="342900" indent="-342900" algn="just">
              <a:lnSpc>
                <a:spcPct val="107000"/>
              </a:lnSpc>
              <a:spcAft>
                <a:spcPts val="800"/>
              </a:spcAft>
              <a:buSzPct val="80000"/>
              <a:buFont typeface="Wingdings" panose="05000000000000000000" pitchFamily="2" charset="2"/>
              <a:buChar char="§"/>
              <a:tabLst>
                <a:tab pos="457200" algn="l"/>
              </a:tabLst>
            </a:pPr>
            <a:r>
              <a:rPr lang="en-US" sz="2400" kern="0">
                <a:solidFill>
                  <a:srgbClr val="000000"/>
                </a:solidFill>
                <a:cs typeface="Times New Roman" panose="02020603050405020304" pitchFamily="18" charset="0"/>
              </a:rPr>
              <a:t>Assess before investing in Action Plans, databases, speed cameras, etc.</a:t>
            </a:r>
          </a:p>
          <a:p>
            <a:pPr marL="342900" indent="-342900" algn="just">
              <a:lnSpc>
                <a:spcPct val="107000"/>
              </a:lnSpc>
              <a:spcAft>
                <a:spcPts val="800"/>
              </a:spcAft>
              <a:buSzPct val="80000"/>
              <a:buFont typeface="Wingdings" panose="05000000000000000000" pitchFamily="2" charset="2"/>
              <a:buChar char="§"/>
              <a:tabLst>
                <a:tab pos="457200" algn="l"/>
              </a:tabLst>
            </a:pPr>
            <a:endParaRPr lang="en-US" sz="2400" kern="0">
              <a:solidFill>
                <a:srgbClr val="000000"/>
              </a:solidFill>
              <a:cs typeface="Times New Roman" panose="02020603050405020304" pitchFamily="18" charset="0"/>
            </a:endParaRPr>
          </a:p>
          <a:p>
            <a:pPr marL="342900" marR="0" lvl="0" indent="-342900" algn="just">
              <a:lnSpc>
                <a:spcPct val="107000"/>
              </a:lnSpc>
              <a:spcBef>
                <a:spcPts val="0"/>
              </a:spcBef>
              <a:spcAft>
                <a:spcPts val="800"/>
              </a:spcAft>
              <a:buSzPct val="80000"/>
              <a:buFont typeface="Wingdings" panose="05000000000000000000" pitchFamily="2" charset="2"/>
              <a:buChar char="§"/>
              <a:tabLst>
                <a:tab pos="457200" algn="l"/>
              </a:tabLst>
            </a:pPr>
            <a:endParaRPr lang="en-US" sz="2400" kern="0">
              <a:solidFill>
                <a:srgbClr val="000000"/>
              </a:solidFill>
              <a:cs typeface="Times New Roman" panose="02020603050405020304" pitchFamily="18" charset="0"/>
            </a:endParaRPr>
          </a:p>
          <a:p>
            <a:pPr>
              <a:lnSpc>
                <a:spcPct val="107000"/>
              </a:lnSpc>
              <a:spcAft>
                <a:spcPts val="600"/>
              </a:spcAft>
            </a:pPr>
            <a:endParaRPr lang="en-US" sz="2400" i="1" kern="0">
              <a:solidFill>
                <a:srgbClr val="C00000"/>
              </a:solidFill>
              <a:cs typeface="Times New Roman" panose="02020603050405020304" pitchFamily="18" charset="0"/>
            </a:endParaRPr>
          </a:p>
          <a:p>
            <a:pPr marL="0" marR="0">
              <a:lnSpc>
                <a:spcPct val="107000"/>
              </a:lnSpc>
              <a:spcBef>
                <a:spcPts val="0"/>
              </a:spcBef>
              <a:spcAft>
                <a:spcPts val="600"/>
              </a:spcAft>
            </a:pPr>
            <a:r>
              <a:rPr lang="en-US" sz="1800" kern="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 </a:t>
            </a:r>
          </a:p>
          <a:p>
            <a:pPr marL="0" marR="0">
              <a:lnSpc>
                <a:spcPct val="107000"/>
              </a:lnSpc>
              <a:spcBef>
                <a:spcPts val="0"/>
              </a:spcBef>
              <a:spcAft>
                <a:spcPts val="600"/>
              </a:spcAft>
            </a:pPr>
            <a:endParaRPr lang="en-US" sz="2400" b="1" kern="0">
              <a:solidFill>
                <a:srgbClr val="000000"/>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0479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5B1C86-8528-4093-9574-98033BDCA199}"/>
              </a:ext>
            </a:extLst>
          </p:cNvPr>
          <p:cNvSpPr txBox="1"/>
          <p:nvPr/>
        </p:nvSpPr>
        <p:spPr>
          <a:xfrm>
            <a:off x="1097949" y="465892"/>
            <a:ext cx="10113842" cy="677108"/>
          </a:xfrm>
          <a:prstGeom prst="rect">
            <a:avLst/>
          </a:prstGeom>
          <a:noFill/>
        </p:spPr>
        <p:txBody>
          <a:bodyPr wrap="square" rtlCol="0">
            <a:spAutoFit/>
          </a:bodyPr>
          <a:lstStyle/>
          <a:p>
            <a:r>
              <a:rPr lang="en-US" sz="3800" b="1">
                <a:solidFill>
                  <a:schemeClr val="accent2"/>
                </a:solidFill>
                <a:latin typeface="Arial Black" panose="020B0A04020102020204" pitchFamily="34" charset="0"/>
              </a:rPr>
              <a:t>Designing Road Safety Component </a:t>
            </a:r>
          </a:p>
        </p:txBody>
      </p:sp>
      <p:pic>
        <p:nvPicPr>
          <p:cNvPr id="10" name="Picture 9">
            <a:extLst>
              <a:ext uri="{FF2B5EF4-FFF2-40B4-BE49-F238E27FC236}">
                <a16:creationId xmlns:a16="http://schemas.microsoft.com/office/drawing/2014/main" id="{B49634A1-30D3-452A-8F85-7C3E3B9D52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974" y="465892"/>
            <a:ext cx="488349" cy="706669"/>
          </a:xfrm>
          <a:prstGeom prst="rect">
            <a:avLst/>
          </a:prstGeom>
        </p:spPr>
      </p:pic>
      <p:sp>
        <p:nvSpPr>
          <p:cNvPr id="4" name="Marcador de texto 13">
            <a:extLst>
              <a:ext uri="{FF2B5EF4-FFF2-40B4-BE49-F238E27FC236}">
                <a16:creationId xmlns:a16="http://schemas.microsoft.com/office/drawing/2014/main" id="{D9416AD1-91D5-45B2-98D0-3C63FC52183F}"/>
              </a:ext>
            </a:extLst>
          </p:cNvPr>
          <p:cNvSpPr txBox="1">
            <a:spLocks/>
          </p:cNvSpPr>
          <p:nvPr/>
        </p:nvSpPr>
        <p:spPr>
          <a:xfrm>
            <a:off x="548974" y="1331844"/>
            <a:ext cx="10741877" cy="1092612"/>
          </a:xfrm>
          <a:prstGeom prst="rect">
            <a:avLst/>
          </a:prstGeom>
        </p:spPr>
        <p:txBody>
          <a:bodyPr/>
          <a:lstStyle>
            <a:lvl1pPr marL="342900" indent="-342900" algn="l" rtl="0" eaLnBrk="0" fontAlgn="base" hangingPunct="0">
              <a:lnSpc>
                <a:spcPct val="150000"/>
              </a:lnSpc>
              <a:spcBef>
                <a:spcPts val="1800"/>
              </a:spcBef>
              <a:spcAft>
                <a:spcPct val="0"/>
              </a:spcAft>
              <a:buClr>
                <a:srgbClr val="404040"/>
              </a:buClr>
              <a:defRPr>
                <a:solidFill>
                  <a:srgbClr val="595959"/>
                </a:solidFill>
                <a:latin typeface="Franklin Gothic Medium" panose="020B0603020102020204" pitchFamily="34" charset="0"/>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Franklin Gothic Medium" panose="020B0603020102020204" pitchFamily="34" charset="0"/>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Franklin Gothic Medium" panose="020B0603020102020204" pitchFamily="34" charset="0"/>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Franklin Gothic Medium" panose="020B0603020102020204" pitchFamily="34" charset="0"/>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Franklin Gothic Medium" panose="020B0603020102020204" pitchFamily="34" charset="0"/>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marL="0" indent="0" algn="ctr">
              <a:spcBef>
                <a:spcPts val="1200"/>
              </a:spcBef>
            </a:pPr>
            <a:endParaRPr lang="en-US" kern="0">
              <a:latin typeface="+mn-lt"/>
            </a:endParaRPr>
          </a:p>
        </p:txBody>
      </p:sp>
      <p:sp>
        <p:nvSpPr>
          <p:cNvPr id="3" name="TextBox 2">
            <a:extLst>
              <a:ext uri="{FF2B5EF4-FFF2-40B4-BE49-F238E27FC236}">
                <a16:creationId xmlns:a16="http://schemas.microsoft.com/office/drawing/2014/main" id="{AC184E7B-C367-0D6A-81AF-4A8A7FA2DAFF}"/>
              </a:ext>
            </a:extLst>
          </p:cNvPr>
          <p:cNvSpPr txBox="1"/>
          <p:nvPr/>
        </p:nvSpPr>
        <p:spPr>
          <a:xfrm>
            <a:off x="793148" y="1331844"/>
            <a:ext cx="10849878" cy="900375"/>
          </a:xfrm>
          <a:prstGeom prst="rect">
            <a:avLst/>
          </a:prstGeom>
          <a:noFill/>
        </p:spPr>
        <p:txBody>
          <a:bodyPr wrap="square">
            <a:spAutoFit/>
          </a:bodyPr>
          <a:lstStyle/>
          <a:p>
            <a:pPr>
              <a:lnSpc>
                <a:spcPct val="107000"/>
              </a:lnSpc>
              <a:spcAft>
                <a:spcPts val="600"/>
              </a:spcAft>
            </a:pPr>
            <a:r>
              <a:rPr lang="en-US" sz="2400" i="1" kern="0">
                <a:solidFill>
                  <a:srgbClr val="C00000"/>
                </a:solidFill>
                <a:cs typeface="Times New Roman" panose="02020603050405020304" pitchFamily="18" charset="0"/>
              </a:rPr>
              <a:t>Consider both Project Corridor and National Levels.</a:t>
            </a:r>
          </a:p>
          <a:p>
            <a:pPr marL="342900" marR="0" lvl="0" indent="-342900" algn="just">
              <a:lnSpc>
                <a:spcPct val="107000"/>
              </a:lnSpc>
              <a:spcBef>
                <a:spcPts val="0"/>
              </a:spcBef>
              <a:spcAft>
                <a:spcPts val="800"/>
              </a:spcAft>
              <a:buSzPct val="80000"/>
              <a:buFont typeface="Wingdings" panose="05000000000000000000" pitchFamily="2" charset="2"/>
              <a:buChar char="§"/>
              <a:tabLst>
                <a:tab pos="457200" algn="l"/>
              </a:tabLst>
            </a:pPr>
            <a:endParaRPr lang="en-US" sz="2200" kern="0">
              <a:solidFill>
                <a:srgbClr val="000000"/>
              </a:solidFill>
              <a:cs typeface="Times New Roman" panose="02020603050405020304" pitchFamily="18" charset="0"/>
            </a:endParaRPr>
          </a:p>
        </p:txBody>
      </p:sp>
      <p:sp>
        <p:nvSpPr>
          <p:cNvPr id="6" name="TextBox 5">
            <a:extLst>
              <a:ext uri="{FF2B5EF4-FFF2-40B4-BE49-F238E27FC236}">
                <a16:creationId xmlns:a16="http://schemas.microsoft.com/office/drawing/2014/main" id="{0D030C9A-D920-C277-2172-4B3C1CECC2B2}"/>
              </a:ext>
            </a:extLst>
          </p:cNvPr>
          <p:cNvSpPr txBox="1"/>
          <p:nvPr/>
        </p:nvSpPr>
        <p:spPr>
          <a:xfrm>
            <a:off x="720525" y="1865552"/>
            <a:ext cx="11053786" cy="3137590"/>
          </a:xfrm>
          <a:prstGeom prst="rect">
            <a:avLst/>
          </a:prstGeom>
          <a:noFill/>
        </p:spPr>
        <p:txBody>
          <a:bodyPr wrap="square">
            <a:spAutoFit/>
          </a:bodyPr>
          <a:lstStyle/>
          <a:p>
            <a:pPr marL="342900" marR="0" lvl="0" indent="-342900" algn="just">
              <a:lnSpc>
                <a:spcPct val="107000"/>
              </a:lnSpc>
              <a:spcBef>
                <a:spcPts val="0"/>
              </a:spcBef>
              <a:spcAft>
                <a:spcPts val="800"/>
              </a:spcAft>
              <a:buSzPct val="80000"/>
              <a:buFont typeface="Wingdings" panose="05000000000000000000" pitchFamily="2" charset="2"/>
              <a:buChar char="§"/>
              <a:tabLst>
                <a:tab pos="457200" algn="l"/>
              </a:tabLst>
            </a:pPr>
            <a:r>
              <a:rPr lang="en-US" sz="2400" kern="0">
                <a:solidFill>
                  <a:srgbClr val="000000"/>
                </a:solidFill>
                <a:cs typeface="Times New Roman" panose="02020603050405020304" pitchFamily="18" charset="0"/>
              </a:rPr>
              <a:t>Demonstrate in the project corridor before national rollout.</a:t>
            </a:r>
          </a:p>
          <a:p>
            <a:pPr marL="342900" marR="0" lvl="0" indent="-342900" algn="just">
              <a:lnSpc>
                <a:spcPct val="107000"/>
              </a:lnSpc>
              <a:spcBef>
                <a:spcPts val="0"/>
              </a:spcBef>
              <a:spcAft>
                <a:spcPts val="800"/>
              </a:spcAft>
              <a:buSzPct val="80000"/>
              <a:buFont typeface="Wingdings" panose="05000000000000000000" pitchFamily="2" charset="2"/>
              <a:buChar char="§"/>
              <a:tabLst>
                <a:tab pos="457200" algn="l"/>
              </a:tabLst>
            </a:pPr>
            <a:r>
              <a:rPr lang="en-US" sz="2400" kern="0">
                <a:solidFill>
                  <a:srgbClr val="000000"/>
                </a:solidFill>
                <a:cs typeface="Times New Roman" panose="02020603050405020304" pitchFamily="18" charset="0"/>
              </a:rPr>
              <a:t>Consider a National Accreditation Scheme for RSA and initiatives like Safe Route to School and Speed limit reviews.</a:t>
            </a:r>
          </a:p>
          <a:p>
            <a:pPr marL="342900" marR="0" lvl="0" indent="-342900" algn="just">
              <a:lnSpc>
                <a:spcPct val="107000"/>
              </a:lnSpc>
              <a:spcBef>
                <a:spcPts val="0"/>
              </a:spcBef>
              <a:spcAft>
                <a:spcPts val="800"/>
              </a:spcAft>
              <a:buSzPct val="80000"/>
              <a:buFont typeface="Wingdings" panose="05000000000000000000" pitchFamily="2" charset="2"/>
              <a:buChar char="§"/>
              <a:tabLst>
                <a:tab pos="457200" algn="l"/>
              </a:tabLst>
            </a:pPr>
            <a:r>
              <a:rPr lang="en-US" sz="2400" kern="0">
                <a:solidFill>
                  <a:srgbClr val="000000"/>
                </a:solidFill>
                <a:cs typeface="Times New Roman" panose="02020603050405020304" pitchFamily="18" charset="0"/>
              </a:rPr>
              <a:t>Involve policymakers in project activities and ensure alignment with national policies and regulations.</a:t>
            </a:r>
          </a:p>
          <a:p>
            <a:pPr marL="342900" marR="0" lvl="0" indent="-342900" algn="just">
              <a:lnSpc>
                <a:spcPct val="107000"/>
              </a:lnSpc>
              <a:spcBef>
                <a:spcPts val="0"/>
              </a:spcBef>
              <a:spcAft>
                <a:spcPts val="800"/>
              </a:spcAft>
              <a:buSzPct val="80000"/>
              <a:buFont typeface="Wingdings" panose="05000000000000000000" pitchFamily="2" charset="2"/>
              <a:buChar char="§"/>
              <a:tabLst>
                <a:tab pos="457200" algn="l"/>
              </a:tabLst>
            </a:pPr>
            <a:r>
              <a:rPr lang="en-US" sz="2400" kern="0">
                <a:solidFill>
                  <a:srgbClr val="000000"/>
                </a:solidFill>
                <a:cs typeface="Times New Roman" panose="02020603050405020304" pitchFamily="18" charset="0"/>
              </a:rPr>
              <a:t>Recognize that Road Safety Awareness Campaigns alone are not sufficient; focus on What Works.</a:t>
            </a:r>
          </a:p>
        </p:txBody>
      </p:sp>
    </p:spTree>
    <p:extLst>
      <p:ext uri="{BB962C8B-B14F-4D97-AF65-F5344CB8AC3E}">
        <p14:creationId xmlns:p14="http://schemas.microsoft.com/office/powerpoint/2010/main" val="2423476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5B1C86-8528-4093-9574-98033BDCA199}"/>
              </a:ext>
            </a:extLst>
          </p:cNvPr>
          <p:cNvSpPr txBox="1"/>
          <p:nvPr/>
        </p:nvSpPr>
        <p:spPr>
          <a:xfrm>
            <a:off x="1097949" y="465892"/>
            <a:ext cx="10113842" cy="677108"/>
          </a:xfrm>
          <a:prstGeom prst="rect">
            <a:avLst/>
          </a:prstGeom>
          <a:noFill/>
        </p:spPr>
        <p:txBody>
          <a:bodyPr wrap="square" rtlCol="0">
            <a:spAutoFit/>
          </a:bodyPr>
          <a:lstStyle/>
          <a:p>
            <a:r>
              <a:rPr lang="en-US" sz="3800" b="1">
                <a:solidFill>
                  <a:schemeClr val="accent2"/>
                </a:solidFill>
                <a:latin typeface="Arial Black" panose="020B0A04020102020204" pitchFamily="34" charset="0"/>
              </a:rPr>
              <a:t>Designing Road Safety Component </a:t>
            </a:r>
          </a:p>
        </p:txBody>
      </p:sp>
      <p:pic>
        <p:nvPicPr>
          <p:cNvPr id="10" name="Picture 9">
            <a:extLst>
              <a:ext uri="{FF2B5EF4-FFF2-40B4-BE49-F238E27FC236}">
                <a16:creationId xmlns:a16="http://schemas.microsoft.com/office/drawing/2014/main" id="{B49634A1-30D3-452A-8F85-7C3E3B9D52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974" y="465892"/>
            <a:ext cx="488349" cy="706669"/>
          </a:xfrm>
          <a:prstGeom prst="rect">
            <a:avLst/>
          </a:prstGeom>
        </p:spPr>
      </p:pic>
      <p:sp>
        <p:nvSpPr>
          <p:cNvPr id="4" name="Marcador de texto 13">
            <a:extLst>
              <a:ext uri="{FF2B5EF4-FFF2-40B4-BE49-F238E27FC236}">
                <a16:creationId xmlns:a16="http://schemas.microsoft.com/office/drawing/2014/main" id="{D9416AD1-91D5-45B2-98D0-3C63FC52183F}"/>
              </a:ext>
            </a:extLst>
          </p:cNvPr>
          <p:cNvSpPr txBox="1">
            <a:spLocks/>
          </p:cNvSpPr>
          <p:nvPr/>
        </p:nvSpPr>
        <p:spPr>
          <a:xfrm>
            <a:off x="548974" y="1331844"/>
            <a:ext cx="10741877" cy="1092612"/>
          </a:xfrm>
          <a:prstGeom prst="rect">
            <a:avLst/>
          </a:prstGeom>
        </p:spPr>
        <p:txBody>
          <a:bodyPr/>
          <a:lstStyle>
            <a:lvl1pPr marL="342900" indent="-342900" algn="l" rtl="0" eaLnBrk="0" fontAlgn="base" hangingPunct="0">
              <a:lnSpc>
                <a:spcPct val="150000"/>
              </a:lnSpc>
              <a:spcBef>
                <a:spcPts val="1800"/>
              </a:spcBef>
              <a:spcAft>
                <a:spcPct val="0"/>
              </a:spcAft>
              <a:buClr>
                <a:srgbClr val="404040"/>
              </a:buClr>
              <a:defRPr>
                <a:solidFill>
                  <a:srgbClr val="595959"/>
                </a:solidFill>
                <a:latin typeface="Franklin Gothic Medium" panose="020B0603020102020204" pitchFamily="34" charset="0"/>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Franklin Gothic Medium" panose="020B0603020102020204" pitchFamily="34" charset="0"/>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Franklin Gothic Medium" panose="020B0603020102020204" pitchFamily="34" charset="0"/>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Franklin Gothic Medium" panose="020B0603020102020204" pitchFamily="34" charset="0"/>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Franklin Gothic Medium" panose="020B0603020102020204" pitchFamily="34" charset="0"/>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marL="0" indent="0" algn="ctr">
              <a:spcBef>
                <a:spcPts val="1200"/>
              </a:spcBef>
            </a:pPr>
            <a:endParaRPr lang="en-US" kern="0">
              <a:latin typeface="+mn-lt"/>
            </a:endParaRPr>
          </a:p>
        </p:txBody>
      </p:sp>
      <p:sp>
        <p:nvSpPr>
          <p:cNvPr id="3" name="TextBox 2">
            <a:extLst>
              <a:ext uri="{FF2B5EF4-FFF2-40B4-BE49-F238E27FC236}">
                <a16:creationId xmlns:a16="http://schemas.microsoft.com/office/drawing/2014/main" id="{AC184E7B-C367-0D6A-81AF-4A8A7FA2DAFF}"/>
              </a:ext>
            </a:extLst>
          </p:cNvPr>
          <p:cNvSpPr txBox="1"/>
          <p:nvPr/>
        </p:nvSpPr>
        <p:spPr>
          <a:xfrm>
            <a:off x="793148" y="1331844"/>
            <a:ext cx="10849878" cy="4754828"/>
          </a:xfrm>
          <a:prstGeom prst="rect">
            <a:avLst/>
          </a:prstGeom>
          <a:noFill/>
        </p:spPr>
        <p:txBody>
          <a:bodyPr wrap="square">
            <a:spAutoFit/>
          </a:bodyPr>
          <a:lstStyle/>
          <a:p>
            <a:pPr marL="0" marR="0">
              <a:lnSpc>
                <a:spcPct val="107000"/>
              </a:lnSpc>
              <a:spcBef>
                <a:spcPts val="0"/>
              </a:spcBef>
              <a:spcAft>
                <a:spcPts val="600"/>
              </a:spcAft>
            </a:pPr>
            <a:r>
              <a:rPr lang="en-US" sz="2400" b="1" kern="0">
                <a:solidFill>
                  <a:srgbClr val="000000"/>
                </a:solidFill>
                <a:cs typeface="Times New Roman" panose="02020603050405020304" pitchFamily="18" charset="0"/>
              </a:rPr>
              <a:t>Indicators</a:t>
            </a:r>
            <a:endParaRPr lang="en-US" sz="2400" b="1" kern="0">
              <a:solidFill>
                <a:srgbClr val="000000"/>
              </a:solidFill>
              <a:effectLst/>
              <a:ea typeface="Times New Roman" panose="02020603050405020304" pitchFamily="18" charset="0"/>
              <a:cs typeface="Times New Roman" panose="02020603050405020304" pitchFamily="18" charset="0"/>
            </a:endParaRPr>
          </a:p>
          <a:p>
            <a:pPr marL="342900" marR="0" lvl="0" indent="-342900" algn="just">
              <a:lnSpc>
                <a:spcPct val="107000"/>
              </a:lnSpc>
              <a:spcBef>
                <a:spcPts val="0"/>
              </a:spcBef>
              <a:spcAft>
                <a:spcPts val="800"/>
              </a:spcAft>
              <a:buSzPct val="80000"/>
              <a:buFont typeface="Wingdings" panose="05000000000000000000" pitchFamily="2" charset="2"/>
              <a:buChar char="§"/>
              <a:tabLst>
                <a:tab pos="457200" algn="l"/>
              </a:tabLst>
            </a:pPr>
            <a:r>
              <a:rPr lang="en-US" sz="2200" kern="0">
                <a:solidFill>
                  <a:srgbClr val="000000"/>
                </a:solidFill>
                <a:cs typeface="Times New Roman" panose="02020603050405020304" pitchFamily="18" charset="0"/>
              </a:rPr>
              <a:t>Project Development Objective Indicator should aim for fatality reduction.</a:t>
            </a:r>
          </a:p>
          <a:p>
            <a:pPr marL="342900" marR="0" lvl="0" indent="-342900" algn="just">
              <a:lnSpc>
                <a:spcPct val="107000"/>
              </a:lnSpc>
              <a:spcBef>
                <a:spcPts val="0"/>
              </a:spcBef>
              <a:spcAft>
                <a:spcPts val="800"/>
              </a:spcAft>
              <a:buSzPct val="80000"/>
              <a:buFont typeface="Wingdings" panose="05000000000000000000" pitchFamily="2" charset="2"/>
              <a:buChar char="§"/>
              <a:tabLst>
                <a:tab pos="457200" algn="l"/>
              </a:tabLst>
            </a:pPr>
            <a:r>
              <a:rPr lang="en-US" sz="2200" kern="0">
                <a:solidFill>
                  <a:srgbClr val="000000"/>
                </a:solidFill>
                <a:cs typeface="Times New Roman" panose="02020603050405020304" pitchFamily="18" charset="0"/>
              </a:rPr>
              <a:t>Intermediate indicators could reflect road safety component outputs/intermediate outcome:</a:t>
            </a:r>
          </a:p>
          <a:p>
            <a:pPr marL="742950" marR="0" lvl="1" indent="-285750" algn="just">
              <a:lnSpc>
                <a:spcPct val="107000"/>
              </a:lnSpc>
              <a:spcBef>
                <a:spcPts val="0"/>
              </a:spcBef>
              <a:spcAft>
                <a:spcPts val="800"/>
              </a:spcAft>
              <a:buSzPts val="1000"/>
              <a:buFont typeface="Wingdings" panose="05000000000000000000" pitchFamily="2" charset="2"/>
              <a:buChar char="Ø"/>
              <a:tabLst>
                <a:tab pos="914400" algn="l"/>
              </a:tabLst>
            </a:pPr>
            <a:r>
              <a:rPr lang="en-US" kern="0">
                <a:solidFill>
                  <a:srgbClr val="000000"/>
                </a:solidFill>
                <a:cs typeface="Times New Roman" panose="02020603050405020304" pitchFamily="18" charset="0"/>
              </a:rPr>
              <a:t>Percentage of project roads designed with a minimum 3-star IRAP rating.</a:t>
            </a:r>
          </a:p>
          <a:p>
            <a:pPr marL="742950" marR="0" lvl="1" indent="-285750" algn="just">
              <a:lnSpc>
                <a:spcPct val="107000"/>
              </a:lnSpc>
              <a:spcBef>
                <a:spcPts val="0"/>
              </a:spcBef>
              <a:spcAft>
                <a:spcPts val="800"/>
              </a:spcAft>
              <a:buSzPts val="1000"/>
              <a:buFont typeface="Wingdings" panose="05000000000000000000" pitchFamily="2" charset="2"/>
              <a:buChar char="Ø"/>
              <a:tabLst>
                <a:tab pos="914400" algn="l"/>
              </a:tabLst>
            </a:pPr>
            <a:r>
              <a:rPr lang="en-US" kern="0">
                <a:solidFill>
                  <a:srgbClr val="000000"/>
                </a:solidFill>
                <a:cs typeface="Times New Roman" panose="02020603050405020304" pitchFamily="18" charset="0"/>
              </a:rPr>
              <a:t>Establishment of a Lead Agency with adequate staffing, plans, procedures, and finance.</a:t>
            </a:r>
          </a:p>
          <a:p>
            <a:pPr marL="742950" marR="0" lvl="1" indent="-285750" algn="just">
              <a:lnSpc>
                <a:spcPct val="107000"/>
              </a:lnSpc>
              <a:spcBef>
                <a:spcPts val="0"/>
              </a:spcBef>
              <a:spcAft>
                <a:spcPts val="800"/>
              </a:spcAft>
              <a:buSzPts val="1000"/>
              <a:buFont typeface="Wingdings" panose="05000000000000000000" pitchFamily="2" charset="2"/>
              <a:buChar char="Ø"/>
              <a:tabLst>
                <a:tab pos="914400" algn="l"/>
              </a:tabLst>
            </a:pPr>
            <a:r>
              <a:rPr lang="en-US" kern="0">
                <a:solidFill>
                  <a:srgbClr val="000000"/>
                </a:solidFill>
                <a:cs typeface="Times New Roman" panose="02020603050405020304" pitchFamily="18" charset="0"/>
              </a:rPr>
              <a:t>Adoption and preparation of a national road safety strategy with SMART targets.</a:t>
            </a:r>
          </a:p>
          <a:p>
            <a:pPr marL="742950" marR="0" lvl="1" indent="-285750" algn="just">
              <a:lnSpc>
                <a:spcPct val="107000"/>
              </a:lnSpc>
              <a:spcBef>
                <a:spcPts val="0"/>
              </a:spcBef>
              <a:spcAft>
                <a:spcPts val="800"/>
              </a:spcAft>
              <a:buSzPts val="1000"/>
              <a:buFont typeface="Wingdings" panose="05000000000000000000" pitchFamily="2" charset="2"/>
              <a:buChar char="Ø"/>
              <a:tabLst>
                <a:tab pos="914400" algn="l"/>
              </a:tabLst>
            </a:pPr>
            <a:r>
              <a:rPr lang="en-US" kern="0">
                <a:solidFill>
                  <a:srgbClr val="000000"/>
                </a:solidFill>
                <a:cs typeface="Times New Roman" panose="02020603050405020304" pitchFamily="18" charset="0"/>
              </a:rPr>
              <a:t>Commissioning and utilization of a crash data recording and analysis system for informed decision-making.</a:t>
            </a:r>
          </a:p>
          <a:p>
            <a:pPr marL="742950" marR="0" lvl="1" indent="-285750" algn="just">
              <a:lnSpc>
                <a:spcPct val="107000"/>
              </a:lnSpc>
              <a:spcBef>
                <a:spcPts val="0"/>
              </a:spcBef>
              <a:spcAft>
                <a:spcPts val="800"/>
              </a:spcAft>
              <a:buSzPts val="1000"/>
              <a:buFont typeface="Wingdings" panose="05000000000000000000" pitchFamily="2" charset="2"/>
              <a:buChar char="Ø"/>
              <a:tabLst>
                <a:tab pos="914400" algn="l"/>
              </a:tabLst>
            </a:pPr>
            <a:r>
              <a:rPr lang="en-US" kern="0">
                <a:solidFill>
                  <a:srgbClr val="000000"/>
                </a:solidFill>
                <a:cs typeface="Times New Roman" panose="02020603050405020304" pitchFamily="18" charset="0"/>
              </a:rPr>
              <a:t>Increased Helmet /seatbelt wearing rate</a:t>
            </a:r>
          </a:p>
          <a:p>
            <a:pPr marL="342900" marR="0" indent="-342900" algn="just">
              <a:lnSpc>
                <a:spcPct val="107000"/>
              </a:lnSpc>
              <a:spcBef>
                <a:spcPts val="0"/>
              </a:spcBef>
              <a:spcAft>
                <a:spcPts val="600"/>
              </a:spcAft>
              <a:buFont typeface="Wingdings" panose="05000000000000000000" pitchFamily="2" charset="2"/>
              <a:buChar char="§"/>
            </a:pPr>
            <a:r>
              <a:rPr lang="en-US" sz="2200" kern="0">
                <a:solidFill>
                  <a:srgbClr val="000000"/>
                </a:solidFill>
                <a:cs typeface="Times New Roman" panose="02020603050405020304" pitchFamily="18" charset="0"/>
              </a:rPr>
              <a:t>Choose indicators and targets wisely.</a:t>
            </a:r>
          </a:p>
          <a:p>
            <a:pPr marL="0" marR="0">
              <a:lnSpc>
                <a:spcPct val="107000"/>
              </a:lnSpc>
              <a:spcBef>
                <a:spcPts val="0"/>
              </a:spcBef>
              <a:spcAft>
                <a:spcPts val="600"/>
              </a:spcAft>
            </a:pPr>
            <a:endParaRPr lang="en-US" sz="1100" b="1" kern="0">
              <a:solidFill>
                <a:srgbClr val="000000"/>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9838368"/>
      </p:ext>
    </p:extLst>
  </p:cSld>
  <p:clrMapOvr>
    <a:masterClrMapping/>
  </p:clrMapOvr>
</p:sld>
</file>

<file path=ppt/theme/theme1.xml><?xml version="1.0" encoding="utf-8"?>
<a:theme xmlns:a="http://schemas.openxmlformats.org/drawingml/2006/main" name="1_Full Page Interior">
  <a:themeElements>
    <a:clrScheme name="World Bank">
      <a:dk1>
        <a:srgbClr val="002345"/>
      </a:dk1>
      <a:lt1>
        <a:sysClr val="window" lastClr="FFFFFF"/>
      </a:lt1>
      <a:dk2>
        <a:srgbClr val="000000"/>
      </a:dk2>
      <a:lt2>
        <a:srgbClr val="00ADE4"/>
      </a:lt2>
      <a:accent1>
        <a:srgbClr val="000000"/>
      </a:accent1>
      <a:accent2>
        <a:srgbClr val="7F7F7F"/>
      </a:accent2>
      <a:accent3>
        <a:srgbClr val="00ADE4"/>
      </a:accent3>
      <a:accent4>
        <a:srgbClr val="021F43"/>
      </a:accent4>
      <a:accent5>
        <a:srgbClr val="006450"/>
      </a:accent5>
      <a:accent6>
        <a:srgbClr val="F78D28"/>
      </a:accent6>
      <a:hlink>
        <a:srgbClr val="00AB51"/>
      </a:hlink>
      <a:folHlink>
        <a:srgbClr val="61477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cbfe72a5-dd37-40d8-b6f1-2c2b50253087">
      <UserInfo>
        <DisplayName>Said Dahdah</DisplayName>
        <AccountId>75</AccountId>
        <AccountType/>
      </UserInfo>
      <UserInfo>
        <DisplayName>Hanayo Taguchi</DisplayName>
        <AccountId>4</AccountId>
        <AccountType/>
      </UserInfo>
      <UserInfo>
        <DisplayName>Sheila Fernandez Martinez</DisplayName>
        <AccountId>263</AccountId>
        <AccountType/>
      </UserInfo>
      <UserInfo>
        <DisplayName>Disha Arora</DisplayName>
        <AccountId>152</AccountId>
        <AccountType/>
      </UserInfo>
      <UserInfo>
        <DisplayName>Emiye Gebre Egziabher Deneke</DisplayName>
        <AccountId>15</AccountId>
        <AccountType/>
      </UserInfo>
      <UserInfo>
        <DisplayName>Radoslaw Czapski</DisplayName>
        <AccountId>11</AccountId>
        <AccountType/>
      </UserInfo>
      <UserInfo>
        <DisplayName>Alina F. Burlacu</DisplayName>
        <AccountId>18</AccountId>
        <AccountType/>
      </UserInfo>
      <UserInfo>
        <DisplayName>Arif Uddin</DisplayName>
        <AccountId>9</AccountId>
        <AccountType/>
      </UserInfo>
      <UserInfo>
        <DisplayName>Blair Matthew Turner</DisplayName>
        <AccountId>21</AccountId>
        <AccountType/>
      </UserInfo>
      <UserInfo>
        <DisplayName>Juan Miguel Velasquez</DisplayName>
        <AccountId>16</AccountId>
        <AccountType/>
      </UserInfo>
      <UserInfo>
        <DisplayName>Kazuyuki Neki</DisplayName>
        <AccountId>12</AccountId>
        <AccountType/>
      </UserInfo>
      <UserInfo>
        <DisplayName>Marisela Ponce De Leon Valdes</DisplayName>
        <AccountId>36</AccountId>
        <AccountType/>
      </UserInfo>
      <UserInfo>
        <DisplayName>Sudeshna Mitra</DisplayName>
        <AccountId>20</AccountId>
        <AccountType/>
      </UserInfo>
      <UserInfo>
        <DisplayName>Dipan Bose</DisplayName>
        <AccountId>61</AccountId>
        <AccountType/>
      </UserInfo>
      <UserInfo>
        <DisplayName>Veronica Ines Raffo</DisplayName>
        <AccountId>63</AccountId>
        <AccountType/>
      </UserInfo>
      <UserInfo>
        <DisplayName>Roger Gorham</DisplayName>
        <AccountId>50</AccountId>
        <AccountType/>
      </UserInfo>
      <UserInfo>
        <DisplayName>Leah Watetu Mbugua</DisplayName>
        <AccountId>19</AccountId>
        <AccountType/>
      </UserInfo>
      <UserInfo>
        <DisplayName>Leslie Nii Odartey Mills</DisplayName>
        <AccountId>110</AccountId>
        <AccountType/>
      </UserInfo>
      <UserInfo>
        <DisplayName>Amy Achieng Aida</DisplayName>
        <AccountId>651</AccountId>
        <AccountType/>
      </UserInfo>
    </SharedWithUsers>
    <MediaLengthInSeconds xmlns="4d95aa29-df78-4643-9bf4-af6378196efb" xsi:nil="true"/>
    <lcf76f155ced4ddcb4097134ff3c332f xmlns="4d95aa29-df78-4643-9bf4-af6378196efb">
      <Terms xmlns="http://schemas.microsoft.com/office/infopath/2007/PartnerControls"/>
    </lcf76f155ced4ddcb4097134ff3c332f>
    <TaxCatchAll xmlns="3e02667f-0271-471b-bd6e-11a2e16def1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705742A82FFD545B676EF546DB0AE34" ma:contentTypeVersion="28" ma:contentTypeDescription="Create a new document." ma:contentTypeScope="" ma:versionID="43090ca24a9df4722089696f18eb12c5">
  <xsd:schema xmlns:xsd="http://www.w3.org/2001/XMLSchema" xmlns:xs="http://www.w3.org/2001/XMLSchema" xmlns:p="http://schemas.microsoft.com/office/2006/metadata/properties" xmlns:ns2="4d95aa29-df78-4643-9bf4-af6378196efb" xmlns:ns3="cbfe72a5-dd37-40d8-b6f1-2c2b50253087" xmlns:ns4="3e02667f-0271-471b-bd6e-11a2e16def1d" targetNamespace="http://schemas.microsoft.com/office/2006/metadata/properties" ma:root="true" ma:fieldsID="4e1e1067b339b85d2d5f5b21143f8c56" ns2:_="" ns3:_="" ns4:_="">
    <xsd:import namespace="4d95aa29-df78-4643-9bf4-af6378196efb"/>
    <xsd:import namespace="cbfe72a5-dd37-40d8-b6f1-2c2b50253087"/>
    <xsd:import namespace="3e02667f-0271-471b-bd6e-11a2e16def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95aa29-df78-4643-9bf4-af6378196e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a6c10d7-b926-4fc0-945e-3cbf5049f6b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fe72a5-dd37-40d8-b6f1-2c2b5025308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02667f-0271-471b-bd6e-11a2e16def1d"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aa1d4a3-403f-4b79-8359-1ad3b996371b}" ma:internalName="TaxCatchAll" ma:showField="CatchAllData" ma:web="cbfe72a5-dd37-40d8-b6f1-2c2b502530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A22B11-DC0E-41CC-8652-7A854A775E19}">
  <ds:schemaRefs>
    <ds:schemaRef ds:uri="http://schemas.microsoft.com/sharepoint/v3/contenttype/forms"/>
  </ds:schemaRefs>
</ds:datastoreItem>
</file>

<file path=customXml/itemProps2.xml><?xml version="1.0" encoding="utf-8"?>
<ds:datastoreItem xmlns:ds="http://schemas.openxmlformats.org/officeDocument/2006/customXml" ds:itemID="{CA03D151-175C-4020-9FDD-C59C232EEE3D}">
  <ds:schemaRefs>
    <ds:schemaRef ds:uri="3e02667f-0271-471b-bd6e-11a2e16def1d"/>
    <ds:schemaRef ds:uri="4d95aa29-df78-4643-9bf4-af6378196efb"/>
    <ds:schemaRef ds:uri="cbfe72a5-dd37-40d8-b6f1-2c2b5025308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E6A8734-3D62-470C-9BB8-C0354C8CA268}">
  <ds:schemaRefs>
    <ds:schemaRef ds:uri="3e02667f-0271-471b-bd6e-11a2e16def1d"/>
    <ds:schemaRef ds:uri="4d95aa29-df78-4643-9bf4-af6378196efb"/>
    <ds:schemaRef ds:uri="cbfe72a5-dd37-40d8-b6f1-2c2b5025308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808</Words>
  <Application>Microsoft Office PowerPoint</Application>
  <PresentationFormat>Widescreen</PresentationFormat>
  <Paragraphs>110</Paragraphs>
  <Slides>13</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Arial </vt:lpstr>
      <vt:lpstr>Arial Black</vt:lpstr>
      <vt:lpstr>Calibri</vt:lpstr>
      <vt:lpstr>Franklin Gothic Heavy</vt:lpstr>
      <vt:lpstr>Franklin Gothic Medium</vt:lpstr>
      <vt:lpstr>Open Sans</vt:lpstr>
      <vt:lpstr>Trebuchet MS</vt:lpstr>
      <vt:lpstr>Wingdings</vt:lpstr>
      <vt:lpstr>1_Full Page Interior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World Bank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Dipan Bose</dc:creator>
  <cp:lastModifiedBy>Benjamin Gerald Holzman</cp:lastModifiedBy>
  <cp:revision>1</cp:revision>
  <cp:lastPrinted>2020-02-10T19:10:44Z</cp:lastPrinted>
  <dcterms:created xsi:type="dcterms:W3CDTF">2013-10-24T12:42:44Z</dcterms:created>
  <dcterms:modified xsi:type="dcterms:W3CDTF">2024-05-13T15:58:23Z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0x010100A705742A82FFD545B676EF546DB0AE34</vt:lpwstr>
  </property>
  <property fmtid="{D5CDD505-2E9C-101B-9397-08002B2CF9AE}" pid="3" name="Order">
    <vt:r8>94521900</vt:r8>
  </property>
  <property fmtid="{D5CDD505-2E9C-101B-9397-08002B2CF9AE}" pid="4" name="_ExtendedDescription">
    <vt:lpwstr/>
  </property>
  <property fmtid="{D5CDD505-2E9C-101B-9397-08002B2CF9AE}" pid="5" name="ComplianceAssetId">
    <vt:lpwstr/>
  </property>
  <property fmtid="{D5CDD505-2E9C-101B-9397-08002B2CF9AE}" pid="6" name="MediaServiceImageTags">
    <vt:lpwstr/>
  </property>
</Properties>
</file>