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  <p:sldMasterId id="2147483677" r:id="rId5"/>
    <p:sldMasterId id="2147483681" r:id="rId6"/>
  </p:sldMasterIdLst>
  <p:notesMasterIdLst>
    <p:notesMasterId r:id="rId38"/>
  </p:notesMasterIdLst>
  <p:sldIdLst>
    <p:sldId id="1203" r:id="rId7"/>
    <p:sldId id="1812" r:id="rId8"/>
    <p:sldId id="1857" r:id="rId9"/>
    <p:sldId id="473" r:id="rId10"/>
    <p:sldId id="1856" r:id="rId11"/>
    <p:sldId id="1855" r:id="rId12"/>
    <p:sldId id="1815" r:id="rId13"/>
    <p:sldId id="1816" r:id="rId14"/>
    <p:sldId id="1838" r:id="rId15"/>
    <p:sldId id="1819" r:id="rId16"/>
    <p:sldId id="1737" r:id="rId17"/>
    <p:sldId id="1738" r:id="rId18"/>
    <p:sldId id="1739" r:id="rId19"/>
    <p:sldId id="1804" r:id="rId20"/>
    <p:sldId id="1805" r:id="rId21"/>
    <p:sldId id="1807" r:id="rId22"/>
    <p:sldId id="1806" r:id="rId23"/>
    <p:sldId id="1810" r:id="rId24"/>
    <p:sldId id="1746" r:id="rId25"/>
    <p:sldId id="1844" r:id="rId26"/>
    <p:sldId id="1845" r:id="rId27"/>
    <p:sldId id="1846" r:id="rId28"/>
    <p:sldId id="1847" r:id="rId29"/>
    <p:sldId id="1848" r:id="rId30"/>
    <p:sldId id="1849" r:id="rId31"/>
    <p:sldId id="1850" r:id="rId32"/>
    <p:sldId id="1853" r:id="rId33"/>
    <p:sldId id="1854" r:id="rId34"/>
    <p:sldId id="1852" r:id="rId35"/>
    <p:sldId id="1829" r:id="rId36"/>
    <p:sldId id="120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Content" id="{1B923154-8DA4-41ED-BC13-41A1ACCE17AD}">
          <p14:sldIdLst>
            <p14:sldId id="1203"/>
            <p14:sldId id="1812"/>
            <p14:sldId id="1857"/>
            <p14:sldId id="473"/>
            <p14:sldId id="1856"/>
            <p14:sldId id="1855"/>
            <p14:sldId id="1815"/>
            <p14:sldId id="1816"/>
            <p14:sldId id="1838"/>
            <p14:sldId id="1819"/>
            <p14:sldId id="1737"/>
            <p14:sldId id="1738"/>
            <p14:sldId id="1739"/>
            <p14:sldId id="1804"/>
            <p14:sldId id="1805"/>
            <p14:sldId id="1807"/>
            <p14:sldId id="1806"/>
            <p14:sldId id="1810"/>
            <p14:sldId id="1746"/>
            <p14:sldId id="1844"/>
            <p14:sldId id="1845"/>
            <p14:sldId id="1846"/>
            <p14:sldId id="1847"/>
            <p14:sldId id="1848"/>
            <p14:sldId id="1849"/>
            <p14:sldId id="1850"/>
            <p14:sldId id="1853"/>
            <p14:sldId id="1854"/>
            <p14:sldId id="1852"/>
            <p14:sldId id="1829"/>
          </p14:sldIdLst>
        </p14:section>
        <p14:section name="End slide" id="{537EF2D2-D0E2-4B43-9D81-FD894C262D8D}">
          <p14:sldIdLst>
            <p14:sldId id="12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813"/>
    <a:srgbClr val="0087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D096E0-8C75-45D4-8AB7-C5BEEAF888B9}" v="32" dt="2024-05-13T16:17:36.221"/>
    <p1510:client id="{2F0B2AAB-C2B9-425A-C43F-40365D763AF3}" v="91" dt="2024-05-13T15:50:26.730"/>
    <p1510:client id="{AC2D3833-BCAA-9710-B748-1B61039BF12B}" v="166" dt="2024-05-13T15:27:13.4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57" autoAdjust="0"/>
  </p:normalViewPr>
  <p:slideViewPr>
    <p:cSldViewPr snapToGrid="0">
      <p:cViewPr>
        <p:scale>
          <a:sx n="130" d="100"/>
          <a:sy n="130" d="100"/>
        </p:scale>
        <p:origin x="64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6/11/relationships/changesInfo" Target="changesInfos/changesInfo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f Uddin" userId="148c5cc6-c87d-4d88-bef6-83162531c353" providerId="ADAL" clId="{56DCDE34-D047-461E-96D1-B528FA22435A}"/>
    <pc:docChg chg="delSld modSection">
      <pc:chgData name="Arif Uddin" userId="148c5cc6-c87d-4d88-bef6-83162531c353" providerId="ADAL" clId="{56DCDE34-D047-461E-96D1-B528FA22435A}" dt="2024-05-13T13:54:44.707" v="1" actId="47"/>
      <pc:docMkLst>
        <pc:docMk/>
      </pc:docMkLst>
      <pc:sldChg chg="del">
        <pc:chgData name="Arif Uddin" userId="148c5cc6-c87d-4d88-bef6-83162531c353" providerId="ADAL" clId="{56DCDE34-D047-461E-96D1-B528FA22435A}" dt="2024-05-13T13:54:43.530" v="0" actId="47"/>
        <pc:sldMkLst>
          <pc:docMk/>
          <pc:sldMk cId="3837367626" sldId="1164"/>
        </pc:sldMkLst>
      </pc:sldChg>
      <pc:sldChg chg="del">
        <pc:chgData name="Arif Uddin" userId="148c5cc6-c87d-4d88-bef6-83162531c353" providerId="ADAL" clId="{56DCDE34-D047-461E-96D1-B528FA22435A}" dt="2024-05-13T13:54:44.707" v="1" actId="47"/>
        <pc:sldMkLst>
          <pc:docMk/>
          <pc:sldMk cId="3990832825" sldId="1655"/>
        </pc:sldMkLst>
      </pc:sldChg>
    </pc:docChg>
  </pc:docChgLst>
  <pc:docChgLst>
    <pc:chgData name="Nancy Achieng Abira" userId="S::nabira@worldbank.org::465d5cb5-bfe8-4fcd-84a3-c475cbe71f4d" providerId="AD" clId="Web-{2F0B2AAB-C2B9-425A-C43F-40365D763AF3}"/>
    <pc:docChg chg="modSld">
      <pc:chgData name="Nancy Achieng Abira" userId="S::nabira@worldbank.org::465d5cb5-bfe8-4fcd-84a3-c475cbe71f4d" providerId="AD" clId="Web-{2F0B2AAB-C2B9-425A-C43F-40365D763AF3}" dt="2024-05-13T15:50:26.730" v="41" actId="1076"/>
      <pc:docMkLst>
        <pc:docMk/>
      </pc:docMkLst>
      <pc:sldChg chg="modSp">
        <pc:chgData name="Nancy Achieng Abira" userId="S::nabira@worldbank.org::465d5cb5-bfe8-4fcd-84a3-c475cbe71f4d" providerId="AD" clId="Web-{2F0B2AAB-C2B9-425A-C43F-40365D763AF3}" dt="2024-05-13T15:48:09.853" v="0" actId="20577"/>
        <pc:sldMkLst>
          <pc:docMk/>
          <pc:sldMk cId="3031721613" sldId="349"/>
        </pc:sldMkLst>
        <pc:spChg chg="mod">
          <ac:chgData name="Nancy Achieng Abira" userId="S::nabira@worldbank.org::465d5cb5-bfe8-4fcd-84a3-c475cbe71f4d" providerId="AD" clId="Web-{2F0B2AAB-C2B9-425A-C43F-40365D763AF3}" dt="2024-05-13T15:48:09.853" v="0" actId="20577"/>
          <ac:spMkLst>
            <pc:docMk/>
            <pc:sldMk cId="3031721613" sldId="349"/>
            <ac:spMk id="8" creationId="{448C0167-FEED-4E0C-A416-4A013A5BDEA5}"/>
          </ac:spMkLst>
        </pc:spChg>
      </pc:sldChg>
      <pc:sldChg chg="modSp">
        <pc:chgData name="Nancy Achieng Abira" userId="S::nabira@worldbank.org::465d5cb5-bfe8-4fcd-84a3-c475cbe71f4d" providerId="AD" clId="Web-{2F0B2AAB-C2B9-425A-C43F-40365D763AF3}" dt="2024-05-13T15:49:06.729" v="24" actId="20577"/>
        <pc:sldMkLst>
          <pc:docMk/>
          <pc:sldMk cId="2113419468" sldId="1844"/>
        </pc:sldMkLst>
        <pc:spChg chg="mod">
          <ac:chgData name="Nancy Achieng Abira" userId="S::nabira@worldbank.org::465d5cb5-bfe8-4fcd-84a3-c475cbe71f4d" providerId="AD" clId="Web-{2F0B2AAB-C2B9-425A-C43F-40365D763AF3}" dt="2024-05-13T15:49:06.729" v="24" actId="20577"/>
          <ac:spMkLst>
            <pc:docMk/>
            <pc:sldMk cId="2113419468" sldId="1844"/>
            <ac:spMk id="8" creationId="{63EF8B68-149A-4DF0-C114-0070A083B59A}"/>
          </ac:spMkLst>
        </pc:spChg>
      </pc:sldChg>
      <pc:sldChg chg="modSp">
        <pc:chgData name="Nancy Achieng Abira" userId="S::nabira@worldbank.org::465d5cb5-bfe8-4fcd-84a3-c475cbe71f4d" providerId="AD" clId="Web-{2F0B2AAB-C2B9-425A-C43F-40365D763AF3}" dt="2024-05-13T15:49:21.886" v="25" actId="20577"/>
        <pc:sldMkLst>
          <pc:docMk/>
          <pc:sldMk cId="1515760860" sldId="1845"/>
        </pc:sldMkLst>
        <pc:spChg chg="mod">
          <ac:chgData name="Nancy Achieng Abira" userId="S::nabira@worldbank.org::465d5cb5-bfe8-4fcd-84a3-c475cbe71f4d" providerId="AD" clId="Web-{2F0B2AAB-C2B9-425A-C43F-40365D763AF3}" dt="2024-05-13T15:49:21.886" v="25" actId="20577"/>
          <ac:spMkLst>
            <pc:docMk/>
            <pc:sldMk cId="1515760860" sldId="1845"/>
            <ac:spMk id="8" creationId="{63EF8B68-149A-4DF0-C114-0070A083B59A}"/>
          </ac:spMkLst>
        </pc:spChg>
      </pc:sldChg>
      <pc:sldChg chg="modSp">
        <pc:chgData name="Nancy Achieng Abira" userId="S::nabira@worldbank.org::465d5cb5-bfe8-4fcd-84a3-c475cbe71f4d" providerId="AD" clId="Web-{2F0B2AAB-C2B9-425A-C43F-40365D763AF3}" dt="2024-05-13T15:49:29.339" v="27" actId="20577"/>
        <pc:sldMkLst>
          <pc:docMk/>
          <pc:sldMk cId="1696118692" sldId="1846"/>
        </pc:sldMkLst>
        <pc:spChg chg="mod">
          <ac:chgData name="Nancy Achieng Abira" userId="S::nabira@worldbank.org::465d5cb5-bfe8-4fcd-84a3-c475cbe71f4d" providerId="AD" clId="Web-{2F0B2AAB-C2B9-425A-C43F-40365D763AF3}" dt="2024-05-13T15:49:29.339" v="27" actId="20577"/>
          <ac:spMkLst>
            <pc:docMk/>
            <pc:sldMk cId="1696118692" sldId="1846"/>
            <ac:spMk id="8" creationId="{63EF8B68-149A-4DF0-C114-0070A083B59A}"/>
          </ac:spMkLst>
        </pc:spChg>
      </pc:sldChg>
      <pc:sldChg chg="modSp">
        <pc:chgData name="Nancy Achieng Abira" userId="S::nabira@worldbank.org::465d5cb5-bfe8-4fcd-84a3-c475cbe71f4d" providerId="AD" clId="Web-{2F0B2AAB-C2B9-425A-C43F-40365D763AF3}" dt="2024-05-13T15:49:41.355" v="30" actId="14100"/>
        <pc:sldMkLst>
          <pc:docMk/>
          <pc:sldMk cId="631872314" sldId="1847"/>
        </pc:sldMkLst>
        <pc:spChg chg="mod">
          <ac:chgData name="Nancy Achieng Abira" userId="S::nabira@worldbank.org::465d5cb5-bfe8-4fcd-84a3-c475cbe71f4d" providerId="AD" clId="Web-{2F0B2AAB-C2B9-425A-C43F-40365D763AF3}" dt="2024-05-13T15:49:41.355" v="30" actId="14100"/>
          <ac:spMkLst>
            <pc:docMk/>
            <pc:sldMk cId="631872314" sldId="1847"/>
            <ac:spMk id="8" creationId="{63EF8B68-149A-4DF0-C114-0070A083B59A}"/>
          </ac:spMkLst>
        </pc:spChg>
        <pc:spChg chg="mod">
          <ac:chgData name="Nancy Achieng Abira" userId="S::nabira@worldbank.org::465d5cb5-bfe8-4fcd-84a3-c475cbe71f4d" providerId="AD" clId="Web-{2F0B2AAB-C2B9-425A-C43F-40365D763AF3}" dt="2024-05-13T15:49:38.167" v="29" actId="1076"/>
          <ac:spMkLst>
            <pc:docMk/>
            <pc:sldMk cId="631872314" sldId="1847"/>
            <ac:spMk id="14" creationId="{55A00192-DF1D-6EE0-9701-F301F08E9B3A}"/>
          </ac:spMkLst>
        </pc:spChg>
      </pc:sldChg>
      <pc:sldChg chg="modSp">
        <pc:chgData name="Nancy Achieng Abira" userId="S::nabira@worldbank.org::465d5cb5-bfe8-4fcd-84a3-c475cbe71f4d" providerId="AD" clId="Web-{2F0B2AAB-C2B9-425A-C43F-40365D763AF3}" dt="2024-05-13T15:49:46.480" v="31" actId="20577"/>
        <pc:sldMkLst>
          <pc:docMk/>
          <pc:sldMk cId="1845672055" sldId="1848"/>
        </pc:sldMkLst>
        <pc:spChg chg="mod">
          <ac:chgData name="Nancy Achieng Abira" userId="S::nabira@worldbank.org::465d5cb5-bfe8-4fcd-84a3-c475cbe71f4d" providerId="AD" clId="Web-{2F0B2AAB-C2B9-425A-C43F-40365D763AF3}" dt="2024-05-13T15:49:46.480" v="31" actId="20577"/>
          <ac:spMkLst>
            <pc:docMk/>
            <pc:sldMk cId="1845672055" sldId="1848"/>
            <ac:spMk id="8" creationId="{63EF8B68-149A-4DF0-C114-0070A083B59A}"/>
          </ac:spMkLst>
        </pc:spChg>
      </pc:sldChg>
      <pc:sldChg chg="modSp">
        <pc:chgData name="Nancy Achieng Abira" userId="S::nabira@worldbank.org::465d5cb5-bfe8-4fcd-84a3-c475cbe71f4d" providerId="AD" clId="Web-{2F0B2AAB-C2B9-425A-C43F-40365D763AF3}" dt="2024-05-13T15:50:17.011" v="39" actId="20577"/>
        <pc:sldMkLst>
          <pc:docMk/>
          <pc:sldMk cId="3938795322" sldId="1849"/>
        </pc:sldMkLst>
        <pc:spChg chg="mod">
          <ac:chgData name="Nancy Achieng Abira" userId="S::nabira@worldbank.org::465d5cb5-bfe8-4fcd-84a3-c475cbe71f4d" providerId="AD" clId="Web-{2F0B2AAB-C2B9-425A-C43F-40365D763AF3}" dt="2024-05-13T15:50:17.011" v="39" actId="20577"/>
          <ac:spMkLst>
            <pc:docMk/>
            <pc:sldMk cId="3938795322" sldId="1849"/>
            <ac:spMk id="8" creationId="{63EF8B68-149A-4DF0-C114-0070A083B59A}"/>
          </ac:spMkLst>
        </pc:spChg>
        <pc:spChg chg="mod">
          <ac:chgData name="Nancy Achieng Abira" userId="S::nabira@worldbank.org::465d5cb5-bfe8-4fcd-84a3-c475cbe71f4d" providerId="AD" clId="Web-{2F0B2AAB-C2B9-425A-C43F-40365D763AF3}" dt="2024-05-13T15:50:04.277" v="36" actId="1076"/>
          <ac:spMkLst>
            <pc:docMk/>
            <pc:sldMk cId="3938795322" sldId="1849"/>
            <ac:spMk id="14" creationId="{55A00192-DF1D-6EE0-9701-F301F08E9B3A}"/>
          </ac:spMkLst>
        </pc:spChg>
        <pc:picChg chg="mod">
          <ac:chgData name="Nancy Achieng Abira" userId="S::nabira@worldbank.org::465d5cb5-bfe8-4fcd-84a3-c475cbe71f4d" providerId="AD" clId="Web-{2F0B2AAB-C2B9-425A-C43F-40365D763AF3}" dt="2024-05-13T15:50:01.152" v="35" actId="1076"/>
          <ac:picMkLst>
            <pc:docMk/>
            <pc:sldMk cId="3938795322" sldId="1849"/>
            <ac:picMk id="3" creationId="{56B9F435-879F-2741-CAF5-0E5A684F16E1}"/>
          </ac:picMkLst>
        </pc:picChg>
      </pc:sldChg>
      <pc:sldChg chg="modSp">
        <pc:chgData name="Nancy Achieng Abira" userId="S::nabira@worldbank.org::465d5cb5-bfe8-4fcd-84a3-c475cbe71f4d" providerId="AD" clId="Web-{2F0B2AAB-C2B9-425A-C43F-40365D763AF3}" dt="2024-05-13T15:50:26.730" v="41" actId="1076"/>
        <pc:sldMkLst>
          <pc:docMk/>
          <pc:sldMk cId="3444221000" sldId="1850"/>
        </pc:sldMkLst>
        <pc:spChg chg="mod">
          <ac:chgData name="Nancy Achieng Abira" userId="S::nabira@worldbank.org::465d5cb5-bfe8-4fcd-84a3-c475cbe71f4d" providerId="AD" clId="Web-{2F0B2AAB-C2B9-425A-C43F-40365D763AF3}" dt="2024-05-13T15:50:23.199" v="40" actId="20577"/>
          <ac:spMkLst>
            <pc:docMk/>
            <pc:sldMk cId="3444221000" sldId="1850"/>
            <ac:spMk id="8" creationId="{63EF8B68-149A-4DF0-C114-0070A083B59A}"/>
          </ac:spMkLst>
        </pc:spChg>
        <pc:picChg chg="mod">
          <ac:chgData name="Nancy Achieng Abira" userId="S::nabira@worldbank.org::465d5cb5-bfe8-4fcd-84a3-c475cbe71f4d" providerId="AD" clId="Web-{2F0B2AAB-C2B9-425A-C43F-40365D763AF3}" dt="2024-05-13T15:50:26.730" v="41" actId="1076"/>
          <ac:picMkLst>
            <pc:docMk/>
            <pc:sldMk cId="3444221000" sldId="1850"/>
            <ac:picMk id="3" creationId="{76449BC0-9E7A-EA6B-30E2-8E19BC035436}"/>
          </ac:picMkLst>
        </pc:picChg>
      </pc:sldChg>
    </pc:docChg>
  </pc:docChgLst>
  <pc:docChgLst>
    <pc:chgData name="Benjamin Gerald Holzman" userId="c8f3f3b5-bbd1-4fdf-8bf7-d41b1e7cc181" providerId="ADAL" clId="{757273E3-948D-40BC-B70B-0C14A7CB97DC}"/>
    <pc:docChg chg="custSel addSld delSld modSld modMainMaster modSection">
      <pc:chgData name="Benjamin Gerald Holzman" userId="c8f3f3b5-bbd1-4fdf-8bf7-d41b1e7cc181" providerId="ADAL" clId="{757273E3-948D-40BC-B70B-0C14A7CB97DC}" dt="2024-04-29T20:57:38.899" v="11" actId="120"/>
      <pc:docMkLst>
        <pc:docMk/>
      </pc:docMkLst>
      <pc:sldChg chg="del">
        <pc:chgData name="Benjamin Gerald Holzman" userId="c8f3f3b5-bbd1-4fdf-8bf7-d41b1e7cc181" providerId="ADAL" clId="{757273E3-948D-40BC-B70B-0C14A7CB97DC}" dt="2024-04-29T20:56:32.066" v="1" actId="47"/>
        <pc:sldMkLst>
          <pc:docMk/>
          <pc:sldMk cId="1830033252" sldId="347"/>
        </pc:sldMkLst>
      </pc:sldChg>
      <pc:sldChg chg="delSp mod">
        <pc:chgData name="Benjamin Gerald Holzman" userId="c8f3f3b5-bbd1-4fdf-8bf7-d41b1e7cc181" providerId="ADAL" clId="{757273E3-948D-40BC-B70B-0C14A7CB97DC}" dt="2024-04-29T20:56:57.649" v="6" actId="478"/>
        <pc:sldMkLst>
          <pc:docMk/>
          <pc:sldMk cId="3031721613" sldId="349"/>
        </pc:sldMkLst>
        <pc:grpChg chg="del">
          <ac:chgData name="Benjamin Gerald Holzman" userId="c8f3f3b5-bbd1-4fdf-8bf7-d41b1e7cc181" providerId="ADAL" clId="{757273E3-948D-40BC-B70B-0C14A7CB97DC}" dt="2024-04-29T20:56:57.649" v="6" actId="478"/>
          <ac:grpSpMkLst>
            <pc:docMk/>
            <pc:sldMk cId="3031721613" sldId="349"/>
            <ac:grpSpMk id="6" creationId="{5B60205A-29EC-489A-8404-9B5A5EB6CE8B}"/>
          </ac:grpSpMkLst>
        </pc:grpChg>
        <pc:picChg chg="topLvl">
          <ac:chgData name="Benjamin Gerald Holzman" userId="c8f3f3b5-bbd1-4fdf-8bf7-d41b1e7cc181" providerId="ADAL" clId="{757273E3-948D-40BC-B70B-0C14A7CB97DC}" dt="2024-04-29T20:56:57.649" v="6" actId="478"/>
          <ac:picMkLst>
            <pc:docMk/>
            <pc:sldMk cId="3031721613" sldId="349"/>
            <ac:picMk id="7" creationId="{EECA727F-E7FD-4855-ADFA-D708CDE7CF26}"/>
          </ac:picMkLst>
        </pc:picChg>
        <pc:picChg chg="del topLvl">
          <ac:chgData name="Benjamin Gerald Holzman" userId="c8f3f3b5-bbd1-4fdf-8bf7-d41b1e7cc181" providerId="ADAL" clId="{757273E3-948D-40BC-B70B-0C14A7CB97DC}" dt="2024-04-29T20:56:57.649" v="6" actId="478"/>
          <ac:picMkLst>
            <pc:docMk/>
            <pc:sldMk cId="3031721613" sldId="349"/>
            <ac:picMk id="9" creationId="{CBC92451-1228-4AB5-B5A1-CDE869D9DC4F}"/>
          </ac:picMkLst>
        </pc:picChg>
      </pc:sldChg>
      <pc:sldChg chg="del">
        <pc:chgData name="Benjamin Gerald Holzman" userId="c8f3f3b5-bbd1-4fdf-8bf7-d41b1e7cc181" providerId="ADAL" clId="{757273E3-948D-40BC-B70B-0C14A7CB97DC}" dt="2024-04-29T20:56:49.484" v="4" actId="47"/>
        <pc:sldMkLst>
          <pc:docMk/>
          <pc:sldMk cId="4271404311" sldId="1161"/>
        </pc:sldMkLst>
      </pc:sldChg>
      <pc:sldChg chg="add setBg">
        <pc:chgData name="Benjamin Gerald Holzman" userId="c8f3f3b5-bbd1-4fdf-8bf7-d41b1e7cc181" providerId="ADAL" clId="{757273E3-948D-40BC-B70B-0C14A7CB97DC}" dt="2024-04-29T20:56:52.191" v="5"/>
        <pc:sldMkLst>
          <pc:docMk/>
          <pc:sldMk cId="1966500823" sldId="1203"/>
        </pc:sldMkLst>
      </pc:sldChg>
      <pc:sldChg chg="add setBg">
        <pc:chgData name="Benjamin Gerald Holzman" userId="c8f3f3b5-bbd1-4fdf-8bf7-d41b1e7cc181" providerId="ADAL" clId="{757273E3-948D-40BC-B70B-0C14A7CB97DC}" dt="2024-04-29T20:56:35.984" v="2"/>
        <pc:sldMkLst>
          <pc:docMk/>
          <pc:sldMk cId="2454607246" sldId="1205"/>
        </pc:sldMkLst>
      </pc:sldChg>
      <pc:sldChg chg="modSp mod">
        <pc:chgData name="Benjamin Gerald Holzman" userId="c8f3f3b5-bbd1-4fdf-8bf7-d41b1e7cc181" providerId="ADAL" clId="{757273E3-948D-40BC-B70B-0C14A7CB97DC}" dt="2024-04-29T20:57:38.899" v="11" actId="120"/>
        <pc:sldMkLst>
          <pc:docMk/>
          <pc:sldMk cId="3990832825" sldId="1655"/>
        </pc:sldMkLst>
        <pc:spChg chg="mod">
          <ac:chgData name="Benjamin Gerald Holzman" userId="c8f3f3b5-bbd1-4fdf-8bf7-d41b1e7cc181" providerId="ADAL" clId="{757273E3-948D-40BC-B70B-0C14A7CB97DC}" dt="2024-04-29T20:57:38.899" v="11" actId="120"/>
          <ac:spMkLst>
            <pc:docMk/>
            <pc:sldMk cId="3990832825" sldId="1655"/>
            <ac:spMk id="14" creationId="{B1A8EAD9-F849-430D-A4FC-3217988A145F}"/>
          </ac:spMkLst>
        </pc:spChg>
      </pc:sldChg>
      <pc:sldMasterChg chg="delSp mod modSldLayout">
        <pc:chgData name="Benjamin Gerald Holzman" userId="c8f3f3b5-bbd1-4fdf-8bf7-d41b1e7cc181" providerId="ADAL" clId="{757273E3-948D-40BC-B70B-0C14A7CB97DC}" dt="2024-04-29T20:57:23.632" v="10" actId="478"/>
        <pc:sldMasterMkLst>
          <pc:docMk/>
          <pc:sldMasterMk cId="3450980161" sldId="2147483677"/>
        </pc:sldMasterMkLst>
        <pc:picChg chg="del">
          <ac:chgData name="Benjamin Gerald Holzman" userId="c8f3f3b5-bbd1-4fdf-8bf7-d41b1e7cc181" providerId="ADAL" clId="{757273E3-948D-40BC-B70B-0C14A7CB97DC}" dt="2024-04-29T20:57:15.111" v="7" actId="478"/>
          <ac:picMkLst>
            <pc:docMk/>
            <pc:sldMasterMk cId="3450980161" sldId="2147483677"/>
            <ac:picMk id="5" creationId="{38F5D6AD-9A08-4592-8545-59C2553203F5}"/>
          </ac:picMkLst>
        </pc:picChg>
        <pc:sldLayoutChg chg="delSp mod">
          <pc:chgData name="Benjamin Gerald Holzman" userId="c8f3f3b5-bbd1-4fdf-8bf7-d41b1e7cc181" providerId="ADAL" clId="{757273E3-948D-40BC-B70B-0C14A7CB97DC}" dt="2024-04-29T20:57:17.715" v="8" actId="478"/>
          <pc:sldLayoutMkLst>
            <pc:docMk/>
            <pc:sldMasterMk cId="3450980161" sldId="2147483677"/>
            <pc:sldLayoutMk cId="476291826" sldId="2147483678"/>
          </pc:sldLayoutMkLst>
          <pc:picChg chg="del">
            <ac:chgData name="Benjamin Gerald Holzman" userId="c8f3f3b5-bbd1-4fdf-8bf7-d41b1e7cc181" providerId="ADAL" clId="{757273E3-948D-40BC-B70B-0C14A7CB97DC}" dt="2024-04-29T20:57:17.715" v="8" actId="478"/>
            <ac:picMkLst>
              <pc:docMk/>
              <pc:sldMasterMk cId="3450980161" sldId="2147483677"/>
              <pc:sldLayoutMk cId="476291826" sldId="2147483678"/>
              <ac:picMk id="4" creationId="{0148E68E-D20E-48C4-B806-C606289CD73E}"/>
            </ac:picMkLst>
          </pc:picChg>
        </pc:sldLayoutChg>
        <pc:sldLayoutChg chg="delSp mod">
          <pc:chgData name="Benjamin Gerald Holzman" userId="c8f3f3b5-bbd1-4fdf-8bf7-d41b1e7cc181" providerId="ADAL" clId="{757273E3-948D-40BC-B70B-0C14A7CB97DC}" dt="2024-04-29T20:57:21.694" v="9" actId="478"/>
          <pc:sldLayoutMkLst>
            <pc:docMk/>
            <pc:sldMasterMk cId="3450980161" sldId="2147483677"/>
            <pc:sldLayoutMk cId="515560557" sldId="2147483679"/>
          </pc:sldLayoutMkLst>
          <pc:picChg chg="del">
            <ac:chgData name="Benjamin Gerald Holzman" userId="c8f3f3b5-bbd1-4fdf-8bf7-d41b1e7cc181" providerId="ADAL" clId="{757273E3-948D-40BC-B70B-0C14A7CB97DC}" dt="2024-04-29T20:57:21.694" v="9" actId="478"/>
            <ac:picMkLst>
              <pc:docMk/>
              <pc:sldMasterMk cId="3450980161" sldId="2147483677"/>
              <pc:sldLayoutMk cId="515560557" sldId="2147483679"/>
              <ac:picMk id="6" creationId="{22B1FD5D-BB62-4A22-B75E-5EA84BAE549F}"/>
            </ac:picMkLst>
          </pc:picChg>
        </pc:sldLayoutChg>
        <pc:sldLayoutChg chg="delSp mod">
          <pc:chgData name="Benjamin Gerald Holzman" userId="c8f3f3b5-bbd1-4fdf-8bf7-d41b1e7cc181" providerId="ADAL" clId="{757273E3-948D-40BC-B70B-0C14A7CB97DC}" dt="2024-04-29T20:57:23.632" v="10" actId="478"/>
          <pc:sldLayoutMkLst>
            <pc:docMk/>
            <pc:sldMasterMk cId="3450980161" sldId="2147483677"/>
            <pc:sldLayoutMk cId="3419863586" sldId="2147483680"/>
          </pc:sldLayoutMkLst>
          <pc:picChg chg="del">
            <ac:chgData name="Benjamin Gerald Holzman" userId="c8f3f3b5-bbd1-4fdf-8bf7-d41b1e7cc181" providerId="ADAL" clId="{757273E3-948D-40BC-B70B-0C14A7CB97DC}" dt="2024-04-29T20:57:23.632" v="10" actId="478"/>
            <ac:picMkLst>
              <pc:docMk/>
              <pc:sldMasterMk cId="3450980161" sldId="2147483677"/>
              <pc:sldLayoutMk cId="3419863586" sldId="2147483680"/>
              <ac:picMk id="8" creationId="{4464340B-57D0-4BCE-9AEA-F070D1D1F56E}"/>
            </ac:picMkLst>
          </pc:picChg>
        </pc:sldLayoutChg>
      </pc:sldMasterChg>
    </pc:docChg>
  </pc:docChgLst>
  <pc:docChgLst>
    <pc:chgData name="Nancy Achieng Abira" userId="S::nabira@worldbank.org::465d5cb5-bfe8-4fcd-84a3-c475cbe71f4d" providerId="AD" clId="Web-{AC2D3833-BCAA-9710-B748-1B61039BF12B}"/>
    <pc:docChg chg="modSld">
      <pc:chgData name="Nancy Achieng Abira" userId="S::nabira@worldbank.org::465d5cb5-bfe8-4fcd-84a3-c475cbe71f4d" providerId="AD" clId="Web-{AC2D3833-BCAA-9710-B748-1B61039BF12B}" dt="2024-05-13T15:27:07.699" v="81" actId="20577"/>
      <pc:docMkLst>
        <pc:docMk/>
      </pc:docMkLst>
      <pc:sldChg chg="delSp modSp">
        <pc:chgData name="Nancy Achieng Abira" userId="S::nabira@worldbank.org::465d5cb5-bfe8-4fcd-84a3-c475cbe71f4d" providerId="AD" clId="Web-{AC2D3833-BCAA-9710-B748-1B61039BF12B}" dt="2024-05-13T15:19:39.064" v="4" actId="1076"/>
        <pc:sldMkLst>
          <pc:docMk/>
          <pc:sldMk cId="3031721613" sldId="349"/>
        </pc:sldMkLst>
        <pc:spChg chg="del">
          <ac:chgData name="Nancy Achieng Abira" userId="S::nabira@worldbank.org::465d5cb5-bfe8-4fcd-84a3-c475cbe71f4d" providerId="AD" clId="Web-{AC2D3833-BCAA-9710-B748-1B61039BF12B}" dt="2024-05-13T15:19:33.626" v="0"/>
          <ac:spMkLst>
            <pc:docMk/>
            <pc:sldMk cId="3031721613" sldId="349"/>
            <ac:spMk id="2" creationId="{78C959A6-68B9-CCDC-EBED-6D7CECA2D1D7}"/>
          </ac:spMkLst>
        </pc:spChg>
        <pc:spChg chg="mod">
          <ac:chgData name="Nancy Achieng Abira" userId="S::nabira@worldbank.org::465d5cb5-bfe8-4fcd-84a3-c475cbe71f4d" providerId="AD" clId="Web-{AC2D3833-BCAA-9710-B748-1B61039BF12B}" dt="2024-05-13T15:19:38.845" v="3" actId="20577"/>
          <ac:spMkLst>
            <pc:docMk/>
            <pc:sldMk cId="3031721613" sldId="349"/>
            <ac:spMk id="8" creationId="{448C0167-FEED-4E0C-A416-4A013A5BDEA5}"/>
          </ac:spMkLst>
        </pc:spChg>
        <pc:spChg chg="del">
          <ac:chgData name="Nancy Achieng Abira" userId="S::nabira@worldbank.org::465d5cb5-bfe8-4fcd-84a3-c475cbe71f4d" providerId="AD" clId="Web-{AC2D3833-BCAA-9710-B748-1B61039BF12B}" dt="2024-05-13T15:19:34.939" v="1"/>
          <ac:spMkLst>
            <pc:docMk/>
            <pc:sldMk cId="3031721613" sldId="349"/>
            <ac:spMk id="10" creationId="{577270D8-A126-4179-B8EA-FF08188C4FD6}"/>
          </ac:spMkLst>
        </pc:spChg>
        <pc:picChg chg="mod">
          <ac:chgData name="Nancy Achieng Abira" userId="S::nabira@worldbank.org::465d5cb5-bfe8-4fcd-84a3-c475cbe71f4d" providerId="AD" clId="Web-{AC2D3833-BCAA-9710-B748-1B61039BF12B}" dt="2024-05-13T15:19:39.064" v="4" actId="1076"/>
          <ac:picMkLst>
            <pc:docMk/>
            <pc:sldMk cId="3031721613" sldId="349"/>
            <ac:picMk id="2050" creationId="{0AFA833C-09B9-466D-BAB9-4A1FC09788F7}"/>
          </ac:picMkLst>
        </pc:picChg>
      </pc:sldChg>
      <pc:sldChg chg="addSp delSp modSp">
        <pc:chgData name="Nancy Achieng Abira" userId="S::nabira@worldbank.org::465d5cb5-bfe8-4fcd-84a3-c475cbe71f4d" providerId="AD" clId="Web-{AC2D3833-BCAA-9710-B748-1B61039BF12B}" dt="2024-05-13T15:21:55.364" v="13"/>
        <pc:sldMkLst>
          <pc:docMk/>
          <pc:sldMk cId="2127097685" sldId="1804"/>
        </pc:sldMkLst>
        <pc:spChg chg="add del mod">
          <ac:chgData name="Nancy Achieng Abira" userId="S::nabira@worldbank.org::465d5cb5-bfe8-4fcd-84a3-c475cbe71f4d" providerId="AD" clId="Web-{AC2D3833-BCAA-9710-B748-1B61039BF12B}" dt="2024-05-13T15:21:55.364" v="13"/>
          <ac:spMkLst>
            <pc:docMk/>
            <pc:sldMk cId="2127097685" sldId="1804"/>
            <ac:spMk id="2" creationId="{352A80D0-BBB1-B958-4583-BD5083EE0966}"/>
          </ac:spMkLst>
        </pc:spChg>
      </pc:sldChg>
      <pc:sldChg chg="modSp">
        <pc:chgData name="Nancy Achieng Abira" userId="S::nabira@worldbank.org::465d5cb5-bfe8-4fcd-84a3-c475cbe71f4d" providerId="AD" clId="Web-{AC2D3833-BCAA-9710-B748-1B61039BF12B}" dt="2024-05-13T15:21:52.973" v="12" actId="1076"/>
        <pc:sldMkLst>
          <pc:docMk/>
          <pc:sldMk cId="2055145253" sldId="1805"/>
        </pc:sldMkLst>
        <pc:spChg chg="mod">
          <ac:chgData name="Nancy Achieng Abira" userId="S::nabira@worldbank.org::465d5cb5-bfe8-4fcd-84a3-c475cbe71f4d" providerId="AD" clId="Web-{AC2D3833-BCAA-9710-B748-1B61039BF12B}" dt="2024-05-13T15:21:52.973" v="12" actId="1076"/>
          <ac:spMkLst>
            <pc:docMk/>
            <pc:sldMk cId="2055145253" sldId="1805"/>
            <ac:spMk id="2" creationId="{D0CA6246-3447-61EB-4D7C-7C79AC8F5BC3}"/>
          </ac:spMkLst>
        </pc:spChg>
      </pc:sldChg>
      <pc:sldChg chg="modSp">
        <pc:chgData name="Nancy Achieng Abira" userId="S::nabira@worldbank.org::465d5cb5-bfe8-4fcd-84a3-c475cbe71f4d" providerId="AD" clId="Web-{AC2D3833-BCAA-9710-B748-1B61039BF12B}" dt="2024-05-13T15:26:03.620" v="65" actId="20577"/>
        <pc:sldMkLst>
          <pc:docMk/>
          <pc:sldMk cId="2113419468" sldId="1844"/>
        </pc:sldMkLst>
        <pc:spChg chg="mod">
          <ac:chgData name="Nancy Achieng Abira" userId="S::nabira@worldbank.org::465d5cb5-bfe8-4fcd-84a3-c475cbe71f4d" providerId="AD" clId="Web-{AC2D3833-BCAA-9710-B748-1B61039BF12B}" dt="2024-05-13T15:26:03.620" v="65" actId="20577"/>
          <ac:spMkLst>
            <pc:docMk/>
            <pc:sldMk cId="2113419468" sldId="1844"/>
            <ac:spMk id="8" creationId="{63EF8B68-149A-4DF0-C114-0070A083B59A}"/>
          </ac:spMkLst>
        </pc:spChg>
        <pc:spChg chg="mod">
          <ac:chgData name="Nancy Achieng Abira" userId="S::nabira@worldbank.org::465d5cb5-bfe8-4fcd-84a3-c475cbe71f4d" providerId="AD" clId="Web-{AC2D3833-BCAA-9710-B748-1B61039BF12B}" dt="2024-05-13T15:23:02.273" v="22" actId="20577"/>
          <ac:spMkLst>
            <pc:docMk/>
            <pc:sldMk cId="2113419468" sldId="1844"/>
            <ac:spMk id="14" creationId="{55A00192-DF1D-6EE0-9701-F301F08E9B3A}"/>
          </ac:spMkLst>
        </pc:spChg>
      </pc:sldChg>
      <pc:sldChg chg="modSp">
        <pc:chgData name="Nancy Achieng Abira" userId="S::nabira@worldbank.org::465d5cb5-bfe8-4fcd-84a3-c475cbe71f4d" providerId="AD" clId="Web-{AC2D3833-BCAA-9710-B748-1B61039BF12B}" dt="2024-05-13T15:26:11.182" v="66" actId="20577"/>
        <pc:sldMkLst>
          <pc:docMk/>
          <pc:sldMk cId="1515760860" sldId="1845"/>
        </pc:sldMkLst>
        <pc:spChg chg="mod">
          <ac:chgData name="Nancy Achieng Abira" userId="S::nabira@worldbank.org::465d5cb5-bfe8-4fcd-84a3-c475cbe71f4d" providerId="AD" clId="Web-{AC2D3833-BCAA-9710-B748-1B61039BF12B}" dt="2024-05-13T15:26:11.182" v="66" actId="20577"/>
          <ac:spMkLst>
            <pc:docMk/>
            <pc:sldMk cId="1515760860" sldId="1845"/>
            <ac:spMk id="8" creationId="{63EF8B68-149A-4DF0-C114-0070A083B59A}"/>
          </ac:spMkLst>
        </pc:spChg>
      </pc:sldChg>
      <pc:sldChg chg="modSp">
        <pc:chgData name="Nancy Achieng Abira" userId="S::nabira@worldbank.org::465d5cb5-bfe8-4fcd-84a3-c475cbe71f4d" providerId="AD" clId="Web-{AC2D3833-BCAA-9710-B748-1B61039BF12B}" dt="2024-05-13T15:26:19.042" v="67" actId="20577"/>
        <pc:sldMkLst>
          <pc:docMk/>
          <pc:sldMk cId="1696118692" sldId="1846"/>
        </pc:sldMkLst>
        <pc:spChg chg="mod">
          <ac:chgData name="Nancy Achieng Abira" userId="S::nabira@worldbank.org::465d5cb5-bfe8-4fcd-84a3-c475cbe71f4d" providerId="AD" clId="Web-{AC2D3833-BCAA-9710-B748-1B61039BF12B}" dt="2024-05-13T15:26:19.042" v="67" actId="20577"/>
          <ac:spMkLst>
            <pc:docMk/>
            <pc:sldMk cId="1696118692" sldId="1846"/>
            <ac:spMk id="8" creationId="{63EF8B68-149A-4DF0-C114-0070A083B59A}"/>
          </ac:spMkLst>
        </pc:spChg>
      </pc:sldChg>
      <pc:sldChg chg="modSp">
        <pc:chgData name="Nancy Achieng Abira" userId="S::nabira@worldbank.org::465d5cb5-bfe8-4fcd-84a3-c475cbe71f4d" providerId="AD" clId="Web-{AC2D3833-BCAA-9710-B748-1B61039BF12B}" dt="2024-05-13T15:26:28.464" v="69" actId="1076"/>
        <pc:sldMkLst>
          <pc:docMk/>
          <pc:sldMk cId="631872314" sldId="1847"/>
        </pc:sldMkLst>
        <pc:spChg chg="mod">
          <ac:chgData name="Nancy Achieng Abira" userId="S::nabira@worldbank.org::465d5cb5-bfe8-4fcd-84a3-c475cbe71f4d" providerId="AD" clId="Web-{AC2D3833-BCAA-9710-B748-1B61039BF12B}" dt="2024-05-13T15:26:28.464" v="69" actId="1076"/>
          <ac:spMkLst>
            <pc:docMk/>
            <pc:sldMk cId="631872314" sldId="1847"/>
            <ac:spMk id="8" creationId="{63EF8B68-149A-4DF0-C114-0070A083B59A}"/>
          </ac:spMkLst>
        </pc:spChg>
      </pc:sldChg>
      <pc:sldChg chg="modSp">
        <pc:chgData name="Nancy Achieng Abira" userId="S::nabira@worldbank.org::465d5cb5-bfe8-4fcd-84a3-c475cbe71f4d" providerId="AD" clId="Web-{AC2D3833-BCAA-9710-B748-1B61039BF12B}" dt="2024-05-13T15:26:33.136" v="70" actId="20577"/>
        <pc:sldMkLst>
          <pc:docMk/>
          <pc:sldMk cId="1845672055" sldId="1848"/>
        </pc:sldMkLst>
        <pc:spChg chg="mod">
          <ac:chgData name="Nancy Achieng Abira" userId="S::nabira@worldbank.org::465d5cb5-bfe8-4fcd-84a3-c475cbe71f4d" providerId="AD" clId="Web-{AC2D3833-BCAA-9710-B748-1B61039BF12B}" dt="2024-05-13T15:26:33.136" v="70" actId="20577"/>
          <ac:spMkLst>
            <pc:docMk/>
            <pc:sldMk cId="1845672055" sldId="1848"/>
            <ac:spMk id="8" creationId="{63EF8B68-149A-4DF0-C114-0070A083B59A}"/>
          </ac:spMkLst>
        </pc:spChg>
      </pc:sldChg>
      <pc:sldChg chg="modSp">
        <pc:chgData name="Nancy Achieng Abira" userId="S::nabira@worldbank.org::465d5cb5-bfe8-4fcd-84a3-c475cbe71f4d" providerId="AD" clId="Web-{AC2D3833-BCAA-9710-B748-1B61039BF12B}" dt="2024-05-13T15:26:38.011" v="71" actId="20577"/>
        <pc:sldMkLst>
          <pc:docMk/>
          <pc:sldMk cId="3938795322" sldId="1849"/>
        </pc:sldMkLst>
        <pc:spChg chg="mod">
          <ac:chgData name="Nancy Achieng Abira" userId="S::nabira@worldbank.org::465d5cb5-bfe8-4fcd-84a3-c475cbe71f4d" providerId="AD" clId="Web-{AC2D3833-BCAA-9710-B748-1B61039BF12B}" dt="2024-05-13T15:26:38.011" v="71" actId="20577"/>
          <ac:spMkLst>
            <pc:docMk/>
            <pc:sldMk cId="3938795322" sldId="1849"/>
            <ac:spMk id="8" creationId="{63EF8B68-149A-4DF0-C114-0070A083B59A}"/>
          </ac:spMkLst>
        </pc:spChg>
      </pc:sldChg>
      <pc:sldChg chg="modSp">
        <pc:chgData name="Nancy Achieng Abira" userId="S::nabira@worldbank.org::465d5cb5-bfe8-4fcd-84a3-c475cbe71f4d" providerId="AD" clId="Web-{AC2D3833-BCAA-9710-B748-1B61039BF12B}" dt="2024-05-13T15:27:07.699" v="81" actId="20577"/>
        <pc:sldMkLst>
          <pc:docMk/>
          <pc:sldMk cId="3444221000" sldId="1850"/>
        </pc:sldMkLst>
        <pc:spChg chg="mod">
          <ac:chgData name="Nancy Achieng Abira" userId="S::nabira@worldbank.org::465d5cb5-bfe8-4fcd-84a3-c475cbe71f4d" providerId="AD" clId="Web-{AC2D3833-BCAA-9710-B748-1B61039BF12B}" dt="2024-05-13T15:26:44.339" v="73" actId="20577"/>
          <ac:spMkLst>
            <pc:docMk/>
            <pc:sldMk cId="3444221000" sldId="1850"/>
            <ac:spMk id="8" creationId="{63EF8B68-149A-4DF0-C114-0070A083B59A}"/>
          </ac:spMkLst>
        </pc:spChg>
        <pc:spChg chg="mod">
          <ac:chgData name="Nancy Achieng Abira" userId="S::nabira@worldbank.org::465d5cb5-bfe8-4fcd-84a3-c475cbe71f4d" providerId="AD" clId="Web-{AC2D3833-BCAA-9710-B748-1B61039BF12B}" dt="2024-05-13T15:27:07.699" v="81" actId="20577"/>
          <ac:spMkLst>
            <pc:docMk/>
            <pc:sldMk cId="3444221000" sldId="1850"/>
            <ac:spMk id="14" creationId="{55A00192-DF1D-6EE0-9701-F301F08E9B3A}"/>
          </ac:spMkLst>
        </pc:spChg>
      </pc:sldChg>
      <pc:sldChg chg="modSp">
        <pc:chgData name="Nancy Achieng Abira" userId="S::nabira@worldbank.org::465d5cb5-bfe8-4fcd-84a3-c475cbe71f4d" providerId="AD" clId="Web-{AC2D3833-BCAA-9710-B748-1B61039BF12B}" dt="2024-05-13T15:25:06.259" v="56" actId="20577"/>
        <pc:sldMkLst>
          <pc:docMk/>
          <pc:sldMk cId="707541177" sldId="1852"/>
        </pc:sldMkLst>
        <pc:spChg chg="mod">
          <ac:chgData name="Nancy Achieng Abira" userId="S::nabira@worldbank.org::465d5cb5-bfe8-4fcd-84a3-c475cbe71f4d" providerId="AD" clId="Web-{AC2D3833-BCAA-9710-B748-1B61039BF12B}" dt="2024-05-13T15:25:06.259" v="56" actId="20577"/>
          <ac:spMkLst>
            <pc:docMk/>
            <pc:sldMk cId="707541177" sldId="1852"/>
            <ac:spMk id="4" creationId="{A3DE0EF1-C33E-90C6-6A45-DDF82C1E7D3B}"/>
          </ac:spMkLst>
        </pc:spChg>
      </pc:sldChg>
    </pc:docChg>
  </pc:docChgLst>
  <pc:docChgLst>
    <pc:chgData name="Alina F. Burlacu" userId="60d483be-ac95-488b-9e30-87f86c7d864a" providerId="ADAL" clId="{ED3B3251-C5C6-4DAE-9CC9-725C4FD947AE}"/>
    <pc:docChg chg="custSel delSld modSld modSection">
      <pc:chgData name="Alina F. Burlacu" userId="60d483be-ac95-488b-9e30-87f86c7d864a" providerId="ADAL" clId="{ED3B3251-C5C6-4DAE-9CC9-725C4FD947AE}" dt="2021-09-28T10:38:01.113" v="110" actId="47"/>
      <pc:docMkLst>
        <pc:docMk/>
      </pc:docMkLst>
      <pc:sldChg chg="addSp delSp modSp del mod">
        <pc:chgData name="Alina F. Burlacu" userId="60d483be-ac95-488b-9e30-87f86c7d864a" providerId="ADAL" clId="{ED3B3251-C5C6-4DAE-9CC9-725C4FD947AE}" dt="2021-09-28T10:38:01.113" v="110" actId="47"/>
        <pc:sldMkLst>
          <pc:docMk/>
          <pc:sldMk cId="1749256746" sldId="334"/>
        </pc:sldMkLst>
        <pc:spChg chg="add mod">
          <ac:chgData name="Alina F. Burlacu" userId="60d483be-ac95-488b-9e30-87f86c7d864a" providerId="ADAL" clId="{ED3B3251-C5C6-4DAE-9CC9-725C4FD947AE}" dt="2021-09-28T10:17:28.406" v="81" actId="20577"/>
          <ac:spMkLst>
            <pc:docMk/>
            <pc:sldMk cId="1749256746" sldId="334"/>
            <ac:spMk id="4" creationId="{2D02EA97-611F-49F1-B050-2477CBDF23AA}"/>
          </ac:spMkLst>
        </pc:spChg>
        <pc:spChg chg="mod">
          <ac:chgData name="Alina F. Burlacu" userId="60d483be-ac95-488b-9e30-87f86c7d864a" providerId="ADAL" clId="{ED3B3251-C5C6-4DAE-9CC9-725C4FD947AE}" dt="2021-09-28T10:16:38.013" v="40" actId="6549"/>
          <ac:spMkLst>
            <pc:docMk/>
            <pc:sldMk cId="1749256746" sldId="334"/>
            <ac:spMk id="8" creationId="{448C0167-FEED-4E0C-A416-4A013A5BDEA5}"/>
          </ac:spMkLst>
        </pc:spChg>
        <pc:spChg chg="del">
          <ac:chgData name="Alina F. Burlacu" userId="60d483be-ac95-488b-9e30-87f86c7d864a" providerId="ADAL" clId="{ED3B3251-C5C6-4DAE-9CC9-725C4FD947AE}" dt="2021-09-28T10:16:26.612" v="0" actId="478"/>
          <ac:spMkLst>
            <pc:docMk/>
            <pc:sldMk cId="1749256746" sldId="334"/>
            <ac:spMk id="14" creationId="{D7A527A6-223E-47D6-8845-3E01465AE110}"/>
          </ac:spMkLst>
        </pc:spChg>
      </pc:sldChg>
      <pc:sldChg chg="addSp delSp modSp mod">
        <pc:chgData name="Alina F. Burlacu" userId="60d483be-ac95-488b-9e30-87f86c7d864a" providerId="ADAL" clId="{ED3B3251-C5C6-4DAE-9CC9-725C4FD947AE}" dt="2021-09-28T10:18:58.186" v="109" actId="20577"/>
        <pc:sldMkLst>
          <pc:docMk/>
          <pc:sldMk cId="3031721613" sldId="349"/>
        </pc:sldMkLst>
        <pc:spChg chg="add del mod">
          <ac:chgData name="Alina F. Burlacu" userId="60d483be-ac95-488b-9e30-87f86c7d864a" providerId="ADAL" clId="{ED3B3251-C5C6-4DAE-9CC9-725C4FD947AE}" dt="2021-09-28T10:16:48.247" v="42"/>
          <ac:spMkLst>
            <pc:docMk/>
            <pc:sldMk cId="3031721613" sldId="349"/>
            <ac:spMk id="4" creationId="{CD6D7A3B-D682-4CC1-B144-2CBB7E6A42C9}"/>
          </ac:spMkLst>
        </pc:spChg>
        <pc:spChg chg="mod">
          <ac:chgData name="Alina F. Burlacu" userId="60d483be-ac95-488b-9e30-87f86c7d864a" providerId="ADAL" clId="{ED3B3251-C5C6-4DAE-9CC9-725C4FD947AE}" dt="2021-09-28T10:18:58.186" v="109" actId="20577"/>
          <ac:spMkLst>
            <pc:docMk/>
            <pc:sldMk cId="3031721613" sldId="349"/>
            <ac:spMk id="8" creationId="{448C0167-FEED-4E0C-A416-4A013A5BDEA5}"/>
          </ac:spMkLst>
        </pc:spChg>
      </pc:sldChg>
    </pc:docChg>
  </pc:docChgLst>
  <pc:docChgLst>
    <pc:chgData name="Alina F. Burlacu" userId="60d483be-ac95-488b-9e30-87f86c7d864a" providerId="ADAL" clId="{32F3EA0E-B019-40DC-8F4D-F65389E1D83D}"/>
    <pc:docChg chg="undo custSel addSld delSld modSld addMainMaster delMainMaster modMainMaster modSection">
      <pc:chgData name="Alina F. Burlacu" userId="60d483be-ac95-488b-9e30-87f86c7d864a" providerId="ADAL" clId="{32F3EA0E-B019-40DC-8F4D-F65389E1D83D}" dt="2022-03-09T16:05:25.451" v="85" actId="6938"/>
      <pc:docMkLst>
        <pc:docMk/>
      </pc:docMkLst>
      <pc:sldChg chg="modSp mod">
        <pc:chgData name="Alina F. Burlacu" userId="60d483be-ac95-488b-9e30-87f86c7d864a" providerId="ADAL" clId="{32F3EA0E-B019-40DC-8F4D-F65389E1D83D}" dt="2022-03-02T18:32:01.055" v="28" actId="20577"/>
        <pc:sldMkLst>
          <pc:docMk/>
          <pc:sldMk cId="3031721613" sldId="349"/>
        </pc:sldMkLst>
        <pc:spChg chg="mod">
          <ac:chgData name="Alina F. Burlacu" userId="60d483be-ac95-488b-9e30-87f86c7d864a" providerId="ADAL" clId="{32F3EA0E-B019-40DC-8F4D-F65389E1D83D}" dt="2022-03-02T18:32:01.055" v="28" actId="20577"/>
          <ac:spMkLst>
            <pc:docMk/>
            <pc:sldMk cId="3031721613" sldId="349"/>
            <ac:spMk id="8" creationId="{448C0167-FEED-4E0C-A416-4A013A5BDEA5}"/>
          </ac:spMkLst>
        </pc:spChg>
      </pc:sldChg>
      <pc:sldChg chg="del">
        <pc:chgData name="Alina F. Burlacu" userId="60d483be-ac95-488b-9e30-87f86c7d864a" providerId="ADAL" clId="{32F3EA0E-B019-40DC-8F4D-F65389E1D83D}" dt="2022-03-02T18:32:37.032" v="59" actId="47"/>
        <pc:sldMkLst>
          <pc:docMk/>
          <pc:sldMk cId="607087398" sldId="351"/>
        </pc:sldMkLst>
      </pc:sldChg>
      <pc:sldChg chg="modSp mod">
        <pc:chgData name="Alina F. Burlacu" userId="60d483be-ac95-488b-9e30-87f86c7d864a" providerId="ADAL" clId="{32F3EA0E-B019-40DC-8F4D-F65389E1D83D}" dt="2022-03-09T15:54:58.724" v="73" actId="20577"/>
        <pc:sldMkLst>
          <pc:docMk/>
          <pc:sldMk cId="4271404311" sldId="1161"/>
        </pc:sldMkLst>
        <pc:spChg chg="mod">
          <ac:chgData name="Alina F. Burlacu" userId="60d483be-ac95-488b-9e30-87f86c7d864a" providerId="ADAL" clId="{32F3EA0E-B019-40DC-8F4D-F65389E1D83D}" dt="2022-03-09T15:54:58.724" v="73" actId="20577"/>
          <ac:spMkLst>
            <pc:docMk/>
            <pc:sldMk cId="4271404311" sldId="1161"/>
            <ac:spMk id="4" creationId="{2D02EA97-611F-49F1-B050-2477CBDF23AA}"/>
          </ac:spMkLst>
        </pc:spChg>
      </pc:sldChg>
      <pc:sldChg chg="new del">
        <pc:chgData name="Alina F. Burlacu" userId="60d483be-ac95-488b-9e30-87f86c7d864a" providerId="ADAL" clId="{32F3EA0E-B019-40DC-8F4D-F65389E1D83D}" dt="2022-03-09T16:02:14.789" v="80" actId="47"/>
        <pc:sldMkLst>
          <pc:docMk/>
          <pc:sldMk cId="1006271414" sldId="1162"/>
        </pc:sldMkLst>
      </pc:sldChg>
      <pc:sldChg chg="add del">
        <pc:chgData name="Alina F. Burlacu" userId="60d483be-ac95-488b-9e30-87f86c7d864a" providerId="ADAL" clId="{32F3EA0E-B019-40DC-8F4D-F65389E1D83D}" dt="2022-03-02T18:20:46.061" v="22" actId="47"/>
        <pc:sldMkLst>
          <pc:docMk/>
          <pc:sldMk cId="1698280145" sldId="1162"/>
        </pc:sldMkLst>
      </pc:sldChg>
      <pc:sldChg chg="add del">
        <pc:chgData name="Alina F. Burlacu" userId="60d483be-ac95-488b-9e30-87f86c7d864a" providerId="ADAL" clId="{32F3EA0E-B019-40DC-8F4D-F65389E1D83D}" dt="2022-03-02T18:32:34.895" v="58"/>
        <pc:sldMkLst>
          <pc:docMk/>
          <pc:sldMk cId="2409353861" sldId="1162"/>
        </pc:sldMkLst>
      </pc:sldChg>
      <pc:sldChg chg="add del">
        <pc:chgData name="Alina F. Burlacu" userId="60d483be-ac95-488b-9e30-87f86c7d864a" providerId="ADAL" clId="{32F3EA0E-B019-40DC-8F4D-F65389E1D83D}" dt="2022-03-09T16:00:06.636" v="75" actId="47"/>
        <pc:sldMkLst>
          <pc:docMk/>
          <pc:sldMk cId="3233542593" sldId="1162"/>
        </pc:sldMkLst>
      </pc:sldChg>
      <pc:sldChg chg="add del setBg">
        <pc:chgData name="Alina F. Burlacu" userId="60d483be-ac95-488b-9e30-87f86c7d864a" providerId="ADAL" clId="{32F3EA0E-B019-40DC-8F4D-F65389E1D83D}" dt="2022-03-09T16:01:45.775" v="79" actId="47"/>
        <pc:sldMkLst>
          <pc:docMk/>
          <pc:sldMk cId="313518207" sldId="1163"/>
        </pc:sldMkLst>
      </pc:sldChg>
      <pc:sldChg chg="del">
        <pc:chgData name="Alina F. Burlacu" userId="60d483be-ac95-488b-9e30-87f86c7d864a" providerId="ADAL" clId="{32F3EA0E-B019-40DC-8F4D-F65389E1D83D}" dt="2022-03-09T16:01:44.788" v="78" actId="47"/>
        <pc:sldMkLst>
          <pc:docMk/>
          <pc:sldMk cId="1940141615" sldId="1164"/>
        </pc:sldMkLst>
      </pc:sldChg>
      <pc:sldMasterChg chg="del delSldLayout">
        <pc:chgData name="Alina F. Burlacu" userId="60d483be-ac95-488b-9e30-87f86c7d864a" providerId="ADAL" clId="{32F3EA0E-B019-40DC-8F4D-F65389E1D83D}" dt="2022-03-02T18:20:08.192" v="4" actId="2696"/>
        <pc:sldMasterMkLst>
          <pc:docMk/>
          <pc:sldMasterMk cId="1236741623" sldId="2147483668"/>
        </pc:sldMasterMkLst>
        <pc:sldLayoutChg chg="del">
          <pc:chgData name="Alina F. Burlacu" userId="60d483be-ac95-488b-9e30-87f86c7d864a" providerId="ADAL" clId="{32F3EA0E-B019-40DC-8F4D-F65389E1D83D}" dt="2022-03-02T18:20:05.056" v="2" actId="2696"/>
          <pc:sldLayoutMkLst>
            <pc:docMk/>
            <pc:sldMasterMk cId="1236741623" sldId="2147483668"/>
            <pc:sldLayoutMk cId="3896707685" sldId="2147483669"/>
          </pc:sldLayoutMkLst>
        </pc:sldLayoutChg>
        <pc:sldLayoutChg chg="del">
          <pc:chgData name="Alina F. Burlacu" userId="60d483be-ac95-488b-9e30-87f86c7d864a" providerId="ADAL" clId="{32F3EA0E-B019-40DC-8F4D-F65389E1D83D}" dt="2022-03-02T18:20:05.689" v="3" actId="2696"/>
          <pc:sldLayoutMkLst>
            <pc:docMk/>
            <pc:sldMasterMk cId="1236741623" sldId="2147483668"/>
            <pc:sldLayoutMk cId="1251518782" sldId="2147483670"/>
          </pc:sldLayoutMkLst>
        </pc:sldLayoutChg>
        <pc:sldLayoutChg chg="del">
          <pc:chgData name="Alina F. Burlacu" userId="60d483be-ac95-488b-9e30-87f86c7d864a" providerId="ADAL" clId="{32F3EA0E-B019-40DC-8F4D-F65389E1D83D}" dt="2022-03-02T18:20:03.132" v="1" actId="2696"/>
          <pc:sldLayoutMkLst>
            <pc:docMk/>
            <pc:sldMasterMk cId="1236741623" sldId="2147483668"/>
            <pc:sldLayoutMk cId="4269012484" sldId="2147483671"/>
          </pc:sldLayoutMkLst>
        </pc:sldLayoutChg>
      </pc:sldMasterChg>
      <pc:sldMasterChg chg="delSp mod delSldLayout modSldLayout">
        <pc:chgData name="Alina F. Burlacu" userId="60d483be-ac95-488b-9e30-87f86c7d864a" providerId="ADAL" clId="{32F3EA0E-B019-40DC-8F4D-F65389E1D83D}" dt="2022-03-09T16:03:37.012" v="83" actId="478"/>
        <pc:sldMasterMkLst>
          <pc:docMk/>
          <pc:sldMasterMk cId="1118230161" sldId="2147483672"/>
        </pc:sldMasterMkLst>
        <pc:spChg chg="del">
          <ac:chgData name="Alina F. Burlacu" userId="60d483be-ac95-488b-9e30-87f86c7d864a" providerId="ADAL" clId="{32F3EA0E-B019-40DC-8F4D-F65389E1D83D}" dt="2022-03-02T18:33:06.341" v="65" actId="478"/>
          <ac:spMkLst>
            <pc:docMk/>
            <pc:sldMasterMk cId="1118230161" sldId="2147483672"/>
            <ac:spMk id="4" creationId="{00000000-0000-0000-0000-000000000000}"/>
          </ac:spMkLst>
        </pc:spChg>
        <pc:spChg chg="del">
          <ac:chgData name="Alina F. Burlacu" userId="60d483be-ac95-488b-9e30-87f86c7d864a" providerId="ADAL" clId="{32F3EA0E-B019-40DC-8F4D-F65389E1D83D}" dt="2022-03-02T18:33:05.167" v="64" actId="478"/>
          <ac:spMkLst>
            <pc:docMk/>
            <pc:sldMasterMk cId="1118230161" sldId="2147483672"/>
            <ac:spMk id="5" creationId="{00000000-0000-0000-0000-000000000000}"/>
          </ac:spMkLst>
        </pc:spChg>
        <pc:spChg chg="del">
          <ac:chgData name="Alina F. Burlacu" userId="60d483be-ac95-488b-9e30-87f86c7d864a" providerId="ADAL" clId="{32F3EA0E-B019-40DC-8F4D-F65389E1D83D}" dt="2022-03-09T16:02:36.628" v="81" actId="478"/>
          <ac:spMkLst>
            <pc:docMk/>
            <pc:sldMasterMk cId="1118230161" sldId="2147483672"/>
            <ac:spMk id="2050" creationId="{00000000-0000-0000-0000-000000000000}"/>
          </ac:spMkLst>
        </pc:spChg>
        <pc:spChg chg="del">
          <ac:chgData name="Alina F. Burlacu" userId="60d483be-ac95-488b-9e30-87f86c7d864a" providerId="ADAL" clId="{32F3EA0E-B019-40DC-8F4D-F65389E1D83D}" dt="2022-03-09T16:02:36.628" v="81" actId="478"/>
          <ac:spMkLst>
            <pc:docMk/>
            <pc:sldMasterMk cId="1118230161" sldId="2147483672"/>
            <ac:spMk id="2051" creationId="{00000000-0000-0000-0000-000000000000}"/>
          </ac:spMkLst>
        </pc:spChg>
        <pc:spChg chg="del">
          <ac:chgData name="Alina F. Burlacu" userId="60d483be-ac95-488b-9e30-87f86c7d864a" providerId="ADAL" clId="{32F3EA0E-B019-40DC-8F4D-F65389E1D83D}" dt="2022-03-09T16:02:36.628" v="81" actId="478"/>
          <ac:spMkLst>
            <pc:docMk/>
            <pc:sldMasterMk cId="1118230161" sldId="2147483672"/>
            <ac:spMk id="2054" creationId="{00000000-0000-0000-0000-000000000000}"/>
          </ac:spMkLst>
        </pc:spChg>
        <pc:picChg chg="del">
          <ac:chgData name="Alina F. Burlacu" userId="60d483be-ac95-488b-9e30-87f86c7d864a" providerId="ADAL" clId="{32F3EA0E-B019-40DC-8F4D-F65389E1D83D}" dt="2022-03-02T18:20:10.522" v="5" actId="478"/>
          <ac:picMkLst>
            <pc:docMk/>
            <pc:sldMasterMk cId="1118230161" sldId="2147483672"/>
            <ac:picMk id="10" creationId="{E8BBD30D-54FB-46CE-9C79-F6CFD960AF7D}"/>
          </ac:picMkLst>
        </pc:picChg>
        <pc:sldLayoutChg chg="delSp mod">
          <pc:chgData name="Alina F. Burlacu" userId="60d483be-ac95-488b-9e30-87f86c7d864a" providerId="ADAL" clId="{32F3EA0E-B019-40DC-8F4D-F65389E1D83D}" dt="2022-03-02T18:33:11.218" v="67" actId="478"/>
          <pc:sldLayoutMkLst>
            <pc:docMk/>
            <pc:sldMasterMk cId="1118230161" sldId="2147483672"/>
            <pc:sldLayoutMk cId="2120942511" sldId="2147483673"/>
          </pc:sldLayoutMkLst>
          <pc:spChg chg="del">
            <ac:chgData name="Alina F. Burlacu" userId="60d483be-ac95-488b-9e30-87f86c7d864a" providerId="ADAL" clId="{32F3EA0E-B019-40DC-8F4D-F65389E1D83D}" dt="2022-03-02T18:19:59.421" v="0" actId="478"/>
            <ac:spMkLst>
              <pc:docMk/>
              <pc:sldMasterMk cId="1118230161" sldId="2147483672"/>
              <pc:sldLayoutMk cId="2120942511" sldId="2147483673"/>
              <ac:spMk id="4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3:09.796" v="66" actId="478"/>
            <ac:spMkLst>
              <pc:docMk/>
              <pc:sldMasterMk cId="1118230161" sldId="2147483672"/>
              <pc:sldLayoutMk cId="2120942511" sldId="2147483673"/>
              <ac:spMk id="5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3:11.218" v="67" actId="478"/>
            <ac:spMkLst>
              <pc:docMk/>
              <pc:sldMasterMk cId="1118230161" sldId="2147483672"/>
              <pc:sldLayoutMk cId="2120942511" sldId="2147483673"/>
              <ac:spMk id="6" creationId="{00000000-0000-0000-0000-000000000000}"/>
            </ac:spMkLst>
          </pc:spChg>
        </pc:sldLayoutChg>
        <pc:sldLayoutChg chg="delSp mod">
          <pc:chgData name="Alina F. Burlacu" userId="60d483be-ac95-488b-9e30-87f86c7d864a" providerId="ADAL" clId="{32F3EA0E-B019-40DC-8F4D-F65389E1D83D}" dt="2022-03-02T18:33:16.923" v="69" actId="478"/>
          <pc:sldLayoutMkLst>
            <pc:docMk/>
            <pc:sldMasterMk cId="1118230161" sldId="2147483672"/>
            <pc:sldLayoutMk cId="3286381397" sldId="2147483674"/>
          </pc:sldLayoutMkLst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6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7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8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9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10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11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12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13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14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15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16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17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18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19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20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21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22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23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24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25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26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27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28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29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30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31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32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33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34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35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36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37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38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39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40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41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42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43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44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45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46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47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48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49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50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51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52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53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54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55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56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57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58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59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60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61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2:50.151" v="60" actId="478"/>
            <ac:spMkLst>
              <pc:docMk/>
              <pc:sldMasterMk cId="1118230161" sldId="2147483672"/>
              <pc:sldLayoutMk cId="3286381397" sldId="2147483674"/>
              <ac:spMk id="62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3:15.652" v="68" actId="478"/>
            <ac:spMkLst>
              <pc:docMk/>
              <pc:sldMasterMk cId="1118230161" sldId="2147483672"/>
              <pc:sldLayoutMk cId="3286381397" sldId="2147483674"/>
              <ac:spMk id="63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3:16.923" v="69" actId="478"/>
            <ac:spMkLst>
              <pc:docMk/>
              <pc:sldMasterMk cId="1118230161" sldId="2147483672"/>
              <pc:sldLayoutMk cId="3286381397" sldId="2147483674"/>
              <ac:spMk id="64" creationId="{00000000-0000-0000-0000-000000000000}"/>
            </ac:spMkLst>
          </pc:spChg>
        </pc:sldLayoutChg>
        <pc:sldLayoutChg chg="addSp delSp mod">
          <pc:chgData name="Alina F. Burlacu" userId="60d483be-ac95-488b-9e30-87f86c7d864a" providerId="ADAL" clId="{32F3EA0E-B019-40DC-8F4D-F65389E1D83D}" dt="2022-03-09T16:03:37.012" v="83" actId="478"/>
          <pc:sldLayoutMkLst>
            <pc:docMk/>
            <pc:sldMasterMk cId="1118230161" sldId="2147483672"/>
            <pc:sldLayoutMk cId="2971575203" sldId="2147483675"/>
          </pc:sldLayoutMkLst>
          <pc:spChg chg="add del">
            <ac:chgData name="Alina F. Burlacu" userId="60d483be-ac95-488b-9e30-87f86c7d864a" providerId="ADAL" clId="{32F3EA0E-B019-40DC-8F4D-F65389E1D83D}" dt="2022-03-09T16:03:37.012" v="83" actId="478"/>
            <ac:spMkLst>
              <pc:docMk/>
              <pc:sldMasterMk cId="1118230161" sldId="2147483672"/>
              <pc:sldLayoutMk cId="2971575203" sldId="2147483675"/>
              <ac:spMk id="5" creationId="{00000000-0000-0000-0000-000000000000}"/>
            </ac:spMkLst>
          </pc:spChg>
          <pc:spChg chg="add del">
            <ac:chgData name="Alina F. Burlacu" userId="60d483be-ac95-488b-9e30-87f86c7d864a" providerId="ADAL" clId="{32F3EA0E-B019-40DC-8F4D-F65389E1D83D}" dt="2022-03-09T16:03:37.012" v="83" actId="478"/>
            <ac:spMkLst>
              <pc:docMk/>
              <pc:sldMasterMk cId="1118230161" sldId="2147483672"/>
              <pc:sldLayoutMk cId="2971575203" sldId="2147483675"/>
              <ac:spMk id="6" creationId="{00000000-0000-0000-0000-000000000000}"/>
            </ac:spMkLst>
          </pc:spChg>
          <pc:spChg chg="add del">
            <ac:chgData name="Alina F. Burlacu" userId="60d483be-ac95-488b-9e30-87f86c7d864a" providerId="ADAL" clId="{32F3EA0E-B019-40DC-8F4D-F65389E1D83D}" dt="2022-03-09T16:03:37.012" v="83" actId="478"/>
            <ac:spMkLst>
              <pc:docMk/>
              <pc:sldMasterMk cId="1118230161" sldId="2147483672"/>
              <pc:sldLayoutMk cId="2971575203" sldId="2147483675"/>
              <ac:spMk id="7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3:19.251" v="70" actId="478"/>
            <ac:spMkLst>
              <pc:docMk/>
              <pc:sldMasterMk cId="1118230161" sldId="2147483672"/>
              <pc:sldLayoutMk cId="2971575203" sldId="2147483675"/>
              <ac:spMk id="8" creationId="{00000000-0000-0000-0000-000000000000}"/>
            </ac:spMkLst>
          </pc:spChg>
          <pc:spChg chg="del">
            <ac:chgData name="Alina F. Burlacu" userId="60d483be-ac95-488b-9e30-87f86c7d864a" providerId="ADAL" clId="{32F3EA0E-B019-40DC-8F4D-F65389E1D83D}" dt="2022-03-02T18:33:20.090" v="71" actId="478"/>
            <ac:spMkLst>
              <pc:docMk/>
              <pc:sldMasterMk cId="1118230161" sldId="2147483672"/>
              <pc:sldLayoutMk cId="2971575203" sldId="2147483675"/>
              <ac:spMk id="9" creationId="{00000000-0000-0000-0000-000000000000}"/>
            </ac:spMkLst>
          </pc:spChg>
          <pc:spChg chg="add del">
            <ac:chgData name="Alina F. Burlacu" userId="60d483be-ac95-488b-9e30-87f86c7d864a" providerId="ADAL" clId="{32F3EA0E-B019-40DC-8F4D-F65389E1D83D}" dt="2022-03-09T16:03:37.012" v="83" actId="478"/>
            <ac:spMkLst>
              <pc:docMk/>
              <pc:sldMasterMk cId="1118230161" sldId="2147483672"/>
              <pc:sldLayoutMk cId="2971575203" sldId="2147483675"/>
              <ac:spMk id="324" creationId="{00000000-0000-0000-0000-000000000000}"/>
            </ac:spMkLst>
          </pc:spChg>
          <pc:spChg chg="add del">
            <ac:chgData name="Alina F. Burlacu" userId="60d483be-ac95-488b-9e30-87f86c7d864a" providerId="ADAL" clId="{32F3EA0E-B019-40DC-8F4D-F65389E1D83D}" dt="2022-03-09T16:03:37.012" v="83" actId="478"/>
            <ac:spMkLst>
              <pc:docMk/>
              <pc:sldMasterMk cId="1118230161" sldId="2147483672"/>
              <pc:sldLayoutMk cId="2971575203" sldId="2147483675"/>
              <ac:spMk id="331" creationId="{00000000-0000-0000-0000-000000000000}"/>
            </ac:spMkLst>
          </pc:spChg>
        </pc:sldLayoutChg>
        <pc:sldLayoutChg chg="del">
          <pc:chgData name="Alina F. Burlacu" userId="60d483be-ac95-488b-9e30-87f86c7d864a" providerId="ADAL" clId="{32F3EA0E-B019-40DC-8F4D-F65389E1D83D}" dt="2022-03-02T18:33:00.677" v="63" actId="2696"/>
          <pc:sldLayoutMkLst>
            <pc:docMk/>
            <pc:sldMasterMk cId="1118230161" sldId="2147483672"/>
            <pc:sldLayoutMk cId="3639061387" sldId="2147483676"/>
          </pc:sldLayoutMkLst>
        </pc:sldLayoutChg>
        <pc:sldLayoutChg chg="del">
          <pc:chgData name="Alina F. Burlacu" userId="60d483be-ac95-488b-9e30-87f86c7d864a" providerId="ADAL" clId="{32F3EA0E-B019-40DC-8F4D-F65389E1D83D}" dt="2022-03-02T18:32:59.325" v="62" actId="2696"/>
          <pc:sldLayoutMkLst>
            <pc:docMk/>
            <pc:sldMasterMk cId="1118230161" sldId="2147483672"/>
            <pc:sldLayoutMk cId="3223400036" sldId="2147483677"/>
          </pc:sldLayoutMkLst>
        </pc:sldLayoutChg>
        <pc:sldLayoutChg chg="del">
          <pc:chgData name="Alina F. Burlacu" userId="60d483be-ac95-488b-9e30-87f86c7d864a" providerId="ADAL" clId="{32F3EA0E-B019-40DC-8F4D-F65389E1D83D}" dt="2022-03-02T18:32:58.593" v="61" actId="2696"/>
          <pc:sldLayoutMkLst>
            <pc:docMk/>
            <pc:sldMasterMk cId="1118230161" sldId="2147483672"/>
            <pc:sldLayoutMk cId="3496116303" sldId="2147483678"/>
          </pc:sldLayoutMkLst>
        </pc:sldLayoutChg>
        <pc:sldLayoutChg chg="del">
          <pc:chgData name="Alina F. Burlacu" userId="60d483be-ac95-488b-9e30-87f86c7d864a" providerId="ADAL" clId="{32F3EA0E-B019-40DC-8F4D-F65389E1D83D}" dt="2022-03-02T18:20:28.399" v="17" actId="2696"/>
          <pc:sldLayoutMkLst>
            <pc:docMk/>
            <pc:sldMasterMk cId="1118230161" sldId="2147483672"/>
            <pc:sldLayoutMk cId="516250736" sldId="2147483679"/>
          </pc:sldLayoutMkLst>
        </pc:sldLayoutChg>
        <pc:sldLayoutChg chg="del">
          <pc:chgData name="Alina F. Burlacu" userId="60d483be-ac95-488b-9e30-87f86c7d864a" providerId="ADAL" clId="{32F3EA0E-B019-40DC-8F4D-F65389E1D83D}" dt="2022-03-02T18:20:29.798" v="18" actId="2696"/>
          <pc:sldLayoutMkLst>
            <pc:docMk/>
            <pc:sldMasterMk cId="1118230161" sldId="2147483672"/>
            <pc:sldLayoutMk cId="779244803" sldId="2147483680"/>
          </pc:sldLayoutMkLst>
        </pc:sldLayoutChg>
        <pc:sldLayoutChg chg="del">
          <pc:chgData name="Alina F. Burlacu" userId="60d483be-ac95-488b-9e30-87f86c7d864a" providerId="ADAL" clId="{32F3EA0E-B019-40DC-8F4D-F65389E1D83D}" dt="2022-03-02T18:20:30.427" v="19" actId="2696"/>
          <pc:sldLayoutMkLst>
            <pc:docMk/>
            <pc:sldMasterMk cId="1118230161" sldId="2147483672"/>
            <pc:sldLayoutMk cId="3777857380" sldId="2147483681"/>
          </pc:sldLayoutMkLst>
        </pc:sldLayoutChg>
        <pc:sldLayoutChg chg="del">
          <pc:chgData name="Alina F. Burlacu" userId="60d483be-ac95-488b-9e30-87f86c7d864a" providerId="ADAL" clId="{32F3EA0E-B019-40DC-8F4D-F65389E1D83D}" dt="2022-03-02T18:20:15.640" v="6" actId="2696"/>
          <pc:sldLayoutMkLst>
            <pc:docMk/>
            <pc:sldMasterMk cId="1118230161" sldId="2147483672"/>
            <pc:sldLayoutMk cId="686930297" sldId="2147483682"/>
          </pc:sldLayoutMkLst>
        </pc:sldLayoutChg>
        <pc:sldLayoutChg chg="del">
          <pc:chgData name="Alina F. Burlacu" userId="60d483be-ac95-488b-9e30-87f86c7d864a" providerId="ADAL" clId="{32F3EA0E-B019-40DC-8F4D-F65389E1D83D}" dt="2022-03-02T18:20:16.359" v="7" actId="2696"/>
          <pc:sldLayoutMkLst>
            <pc:docMk/>
            <pc:sldMasterMk cId="1118230161" sldId="2147483672"/>
            <pc:sldLayoutMk cId="1294431509" sldId="2147483683"/>
          </pc:sldLayoutMkLst>
        </pc:sldLayoutChg>
        <pc:sldLayoutChg chg="del">
          <pc:chgData name="Alina F. Burlacu" userId="60d483be-ac95-488b-9e30-87f86c7d864a" providerId="ADAL" clId="{32F3EA0E-B019-40DC-8F4D-F65389E1D83D}" dt="2022-03-02T18:20:17.040" v="8" actId="2696"/>
          <pc:sldLayoutMkLst>
            <pc:docMk/>
            <pc:sldMasterMk cId="1118230161" sldId="2147483672"/>
            <pc:sldLayoutMk cId="3898097493" sldId="2147483684"/>
          </pc:sldLayoutMkLst>
        </pc:sldLayoutChg>
        <pc:sldLayoutChg chg="del">
          <pc:chgData name="Alina F. Burlacu" userId="60d483be-ac95-488b-9e30-87f86c7d864a" providerId="ADAL" clId="{32F3EA0E-B019-40DC-8F4D-F65389E1D83D}" dt="2022-03-02T18:20:18.047" v="9" actId="2696"/>
          <pc:sldLayoutMkLst>
            <pc:docMk/>
            <pc:sldMasterMk cId="1118230161" sldId="2147483672"/>
            <pc:sldLayoutMk cId="1619060584" sldId="2147483685"/>
          </pc:sldLayoutMkLst>
        </pc:sldLayoutChg>
        <pc:sldLayoutChg chg="del">
          <pc:chgData name="Alina F. Burlacu" userId="60d483be-ac95-488b-9e30-87f86c7d864a" providerId="ADAL" clId="{32F3EA0E-B019-40DC-8F4D-F65389E1D83D}" dt="2022-03-02T18:20:18.666" v="10" actId="2696"/>
          <pc:sldLayoutMkLst>
            <pc:docMk/>
            <pc:sldMasterMk cId="1118230161" sldId="2147483672"/>
            <pc:sldLayoutMk cId="3832236463" sldId="2147483686"/>
          </pc:sldLayoutMkLst>
        </pc:sldLayoutChg>
        <pc:sldLayoutChg chg="del">
          <pc:chgData name="Alina F. Burlacu" userId="60d483be-ac95-488b-9e30-87f86c7d864a" providerId="ADAL" clId="{32F3EA0E-B019-40DC-8F4D-F65389E1D83D}" dt="2022-03-02T18:20:19.321" v="11" actId="2696"/>
          <pc:sldLayoutMkLst>
            <pc:docMk/>
            <pc:sldMasterMk cId="1118230161" sldId="2147483672"/>
            <pc:sldLayoutMk cId="2720917487" sldId="2147483687"/>
          </pc:sldLayoutMkLst>
        </pc:sldLayoutChg>
        <pc:sldLayoutChg chg="del">
          <pc:chgData name="Alina F. Burlacu" userId="60d483be-ac95-488b-9e30-87f86c7d864a" providerId="ADAL" clId="{32F3EA0E-B019-40DC-8F4D-F65389E1D83D}" dt="2022-03-02T18:20:19.891" v="12" actId="2696"/>
          <pc:sldLayoutMkLst>
            <pc:docMk/>
            <pc:sldMasterMk cId="1118230161" sldId="2147483672"/>
            <pc:sldLayoutMk cId="2926487848" sldId="2147483688"/>
          </pc:sldLayoutMkLst>
        </pc:sldLayoutChg>
        <pc:sldLayoutChg chg="del">
          <pc:chgData name="Alina F. Burlacu" userId="60d483be-ac95-488b-9e30-87f86c7d864a" providerId="ADAL" clId="{32F3EA0E-B019-40DC-8F4D-F65389E1D83D}" dt="2022-03-02T18:20:21.113" v="13" actId="2696"/>
          <pc:sldLayoutMkLst>
            <pc:docMk/>
            <pc:sldMasterMk cId="1118230161" sldId="2147483672"/>
            <pc:sldLayoutMk cId="2319682252" sldId="2147483689"/>
          </pc:sldLayoutMkLst>
        </pc:sldLayoutChg>
        <pc:sldLayoutChg chg="del">
          <pc:chgData name="Alina F. Burlacu" userId="60d483be-ac95-488b-9e30-87f86c7d864a" providerId="ADAL" clId="{32F3EA0E-B019-40DC-8F4D-F65389E1D83D}" dt="2022-03-02T18:20:21.794" v="14" actId="2696"/>
          <pc:sldLayoutMkLst>
            <pc:docMk/>
            <pc:sldMasterMk cId="1118230161" sldId="2147483672"/>
            <pc:sldLayoutMk cId="3984981252" sldId="2147483690"/>
          </pc:sldLayoutMkLst>
        </pc:sldLayoutChg>
        <pc:sldLayoutChg chg="del">
          <pc:chgData name="Alina F. Burlacu" userId="60d483be-ac95-488b-9e30-87f86c7d864a" providerId="ADAL" clId="{32F3EA0E-B019-40DC-8F4D-F65389E1D83D}" dt="2022-03-02T18:20:22.365" v="15" actId="2696"/>
          <pc:sldLayoutMkLst>
            <pc:docMk/>
            <pc:sldMasterMk cId="1118230161" sldId="2147483672"/>
            <pc:sldLayoutMk cId="2639642946" sldId="2147483691"/>
          </pc:sldLayoutMkLst>
        </pc:sldLayoutChg>
        <pc:sldLayoutChg chg="del">
          <pc:chgData name="Alina F. Burlacu" userId="60d483be-ac95-488b-9e30-87f86c7d864a" providerId="ADAL" clId="{32F3EA0E-B019-40DC-8F4D-F65389E1D83D}" dt="2022-03-02T18:20:23.059" v="16" actId="2696"/>
          <pc:sldLayoutMkLst>
            <pc:docMk/>
            <pc:sldMasterMk cId="1118230161" sldId="2147483672"/>
            <pc:sldLayoutMk cId="3285694400" sldId="2147483692"/>
          </pc:sldLayoutMkLst>
        </pc:sldLayoutChg>
        <pc:sldLayoutChg chg="del">
          <pc:chgData name="Alina F. Burlacu" userId="60d483be-ac95-488b-9e30-87f86c7d864a" providerId="ADAL" clId="{32F3EA0E-B019-40DC-8F4D-F65389E1D83D}" dt="2022-03-02T18:20:31.113" v="20" actId="2696"/>
          <pc:sldLayoutMkLst>
            <pc:docMk/>
            <pc:sldMasterMk cId="1118230161" sldId="2147483672"/>
            <pc:sldLayoutMk cId="530766918" sldId="2147483693"/>
          </pc:sldLayoutMkLst>
        </pc:sldLayoutChg>
      </pc:sldMasterChg>
      <pc:sldMasterChg chg="new del mod addSldLayout delSldLayout">
        <pc:chgData name="Alina F. Burlacu" userId="60d483be-ac95-488b-9e30-87f86c7d864a" providerId="ADAL" clId="{32F3EA0E-B019-40DC-8F4D-F65389E1D83D}" dt="2022-03-09T16:05:25.451" v="85" actId="6938"/>
        <pc:sldMasterMkLst>
          <pc:docMk/>
          <pc:sldMasterMk cId="1175335557" sldId="2147483676"/>
        </pc:sldMasterMkLst>
        <pc:sldLayoutChg chg="new del replId">
          <pc:chgData name="Alina F. Burlacu" userId="60d483be-ac95-488b-9e30-87f86c7d864a" providerId="ADAL" clId="{32F3EA0E-B019-40DC-8F4D-F65389E1D83D}" dt="2022-03-09T16:05:25.451" v="85" actId="6938"/>
          <pc:sldLayoutMkLst>
            <pc:docMk/>
            <pc:sldMasterMk cId="1175335557" sldId="2147483676"/>
            <pc:sldLayoutMk cId="2778128718" sldId="2147483677"/>
          </pc:sldLayoutMkLst>
        </pc:sldLayoutChg>
        <pc:sldLayoutChg chg="new del replId">
          <pc:chgData name="Alina F. Burlacu" userId="60d483be-ac95-488b-9e30-87f86c7d864a" providerId="ADAL" clId="{32F3EA0E-B019-40DC-8F4D-F65389E1D83D}" dt="2022-03-09T16:05:25.451" v="85" actId="6938"/>
          <pc:sldLayoutMkLst>
            <pc:docMk/>
            <pc:sldMasterMk cId="1175335557" sldId="2147483676"/>
            <pc:sldLayoutMk cId="4011951788" sldId="2147483678"/>
          </pc:sldLayoutMkLst>
        </pc:sldLayoutChg>
        <pc:sldLayoutChg chg="new del replId">
          <pc:chgData name="Alina F. Burlacu" userId="60d483be-ac95-488b-9e30-87f86c7d864a" providerId="ADAL" clId="{32F3EA0E-B019-40DC-8F4D-F65389E1D83D}" dt="2022-03-09T16:05:25.451" v="85" actId="6938"/>
          <pc:sldLayoutMkLst>
            <pc:docMk/>
            <pc:sldMasterMk cId="1175335557" sldId="2147483676"/>
            <pc:sldLayoutMk cId="231495355" sldId="2147483679"/>
          </pc:sldLayoutMkLst>
        </pc:sldLayoutChg>
        <pc:sldLayoutChg chg="new del replId">
          <pc:chgData name="Alina F. Burlacu" userId="60d483be-ac95-488b-9e30-87f86c7d864a" providerId="ADAL" clId="{32F3EA0E-B019-40DC-8F4D-F65389E1D83D}" dt="2022-03-09T16:05:25.451" v="85" actId="6938"/>
          <pc:sldLayoutMkLst>
            <pc:docMk/>
            <pc:sldMasterMk cId="1175335557" sldId="2147483676"/>
            <pc:sldLayoutMk cId="1388490391" sldId="2147483680"/>
          </pc:sldLayoutMkLst>
        </pc:sldLayoutChg>
        <pc:sldLayoutChg chg="new del replId">
          <pc:chgData name="Alina F. Burlacu" userId="60d483be-ac95-488b-9e30-87f86c7d864a" providerId="ADAL" clId="{32F3EA0E-B019-40DC-8F4D-F65389E1D83D}" dt="2022-03-09T16:05:25.451" v="85" actId="6938"/>
          <pc:sldLayoutMkLst>
            <pc:docMk/>
            <pc:sldMasterMk cId="1175335557" sldId="2147483676"/>
            <pc:sldLayoutMk cId="4013300888" sldId="2147483681"/>
          </pc:sldLayoutMkLst>
        </pc:sldLayoutChg>
        <pc:sldLayoutChg chg="new del replId">
          <pc:chgData name="Alina F. Burlacu" userId="60d483be-ac95-488b-9e30-87f86c7d864a" providerId="ADAL" clId="{32F3EA0E-B019-40DC-8F4D-F65389E1D83D}" dt="2022-03-09T16:05:25.451" v="85" actId="6938"/>
          <pc:sldLayoutMkLst>
            <pc:docMk/>
            <pc:sldMasterMk cId="1175335557" sldId="2147483676"/>
            <pc:sldLayoutMk cId="3129504034" sldId="2147483682"/>
          </pc:sldLayoutMkLst>
        </pc:sldLayoutChg>
        <pc:sldLayoutChg chg="new del replId">
          <pc:chgData name="Alina F. Burlacu" userId="60d483be-ac95-488b-9e30-87f86c7d864a" providerId="ADAL" clId="{32F3EA0E-B019-40DC-8F4D-F65389E1D83D}" dt="2022-03-09T16:05:25.451" v="85" actId="6938"/>
          <pc:sldLayoutMkLst>
            <pc:docMk/>
            <pc:sldMasterMk cId="1175335557" sldId="2147483676"/>
            <pc:sldLayoutMk cId="261819260" sldId="2147483683"/>
          </pc:sldLayoutMkLst>
        </pc:sldLayoutChg>
        <pc:sldLayoutChg chg="new del replId">
          <pc:chgData name="Alina F. Burlacu" userId="60d483be-ac95-488b-9e30-87f86c7d864a" providerId="ADAL" clId="{32F3EA0E-B019-40DC-8F4D-F65389E1D83D}" dt="2022-03-09T16:05:25.451" v="85" actId="6938"/>
          <pc:sldLayoutMkLst>
            <pc:docMk/>
            <pc:sldMasterMk cId="1175335557" sldId="2147483676"/>
            <pc:sldLayoutMk cId="1161141623" sldId="2147483684"/>
          </pc:sldLayoutMkLst>
        </pc:sldLayoutChg>
        <pc:sldLayoutChg chg="new del replId">
          <pc:chgData name="Alina F. Burlacu" userId="60d483be-ac95-488b-9e30-87f86c7d864a" providerId="ADAL" clId="{32F3EA0E-B019-40DC-8F4D-F65389E1D83D}" dt="2022-03-09T16:05:25.451" v="85" actId="6938"/>
          <pc:sldLayoutMkLst>
            <pc:docMk/>
            <pc:sldMasterMk cId="1175335557" sldId="2147483676"/>
            <pc:sldLayoutMk cId="1680756182" sldId="2147483685"/>
          </pc:sldLayoutMkLst>
        </pc:sldLayoutChg>
        <pc:sldLayoutChg chg="new del replId">
          <pc:chgData name="Alina F. Burlacu" userId="60d483be-ac95-488b-9e30-87f86c7d864a" providerId="ADAL" clId="{32F3EA0E-B019-40DC-8F4D-F65389E1D83D}" dt="2022-03-09T16:05:25.451" v="85" actId="6938"/>
          <pc:sldLayoutMkLst>
            <pc:docMk/>
            <pc:sldMasterMk cId="1175335557" sldId="2147483676"/>
            <pc:sldLayoutMk cId="733064772" sldId="2147483686"/>
          </pc:sldLayoutMkLst>
        </pc:sldLayoutChg>
        <pc:sldLayoutChg chg="new del replId">
          <pc:chgData name="Alina F. Burlacu" userId="60d483be-ac95-488b-9e30-87f86c7d864a" providerId="ADAL" clId="{32F3EA0E-B019-40DC-8F4D-F65389E1D83D}" dt="2022-03-09T16:05:25.451" v="85" actId="6938"/>
          <pc:sldLayoutMkLst>
            <pc:docMk/>
            <pc:sldMasterMk cId="1175335557" sldId="2147483676"/>
            <pc:sldLayoutMk cId="791315680" sldId="2147483687"/>
          </pc:sldLayoutMkLst>
        </pc:sldLayoutChg>
      </pc:sldMasterChg>
    </pc:docChg>
  </pc:docChgLst>
  <pc:docChgLst>
    <pc:chgData name="Giannina Gisell Raffo Gonzalez" userId="e71697a2-6fa1-4b66-9797-eb0535b5c1f0" providerId="ADAL" clId="{3E3C0F74-C55B-464C-AE63-78D1E43A38FD}"/>
    <pc:docChg chg="undo custSel addSld delSld modSld addSection delSection modSection">
      <pc:chgData name="Giannina Gisell Raffo Gonzalez" userId="e71697a2-6fa1-4b66-9797-eb0535b5c1f0" providerId="ADAL" clId="{3E3C0F74-C55B-464C-AE63-78D1E43A38FD}" dt="2021-03-17T19:57:22.381" v="231"/>
      <pc:docMkLst>
        <pc:docMk/>
      </pc:docMkLst>
      <pc:sldChg chg="delSp modSp add del mod">
        <pc:chgData name="Giannina Gisell Raffo Gonzalez" userId="e71697a2-6fa1-4b66-9797-eb0535b5c1f0" providerId="ADAL" clId="{3E3C0F74-C55B-464C-AE63-78D1E43A38FD}" dt="2021-03-17T19:56:39.691" v="224" actId="18676"/>
        <pc:sldMkLst>
          <pc:docMk/>
          <pc:sldMk cId="1749256746" sldId="334"/>
        </pc:sldMkLst>
        <pc:spChg chg="mod">
          <ac:chgData name="Giannina Gisell Raffo Gonzalez" userId="e71697a2-6fa1-4b66-9797-eb0535b5c1f0" providerId="ADAL" clId="{3E3C0F74-C55B-464C-AE63-78D1E43A38FD}" dt="2021-03-17T19:48:44.980" v="7" actId="1076"/>
          <ac:spMkLst>
            <pc:docMk/>
            <pc:sldMk cId="1749256746" sldId="334"/>
            <ac:spMk id="8" creationId="{448C0167-FEED-4E0C-A416-4A013A5BDEA5}"/>
          </ac:spMkLst>
        </pc:spChg>
        <pc:spChg chg="mod">
          <ac:chgData name="Giannina Gisell Raffo Gonzalez" userId="e71697a2-6fa1-4b66-9797-eb0535b5c1f0" providerId="ADAL" clId="{3E3C0F74-C55B-464C-AE63-78D1E43A38FD}" dt="2021-03-17T19:49:01.112" v="30" actId="404"/>
          <ac:spMkLst>
            <pc:docMk/>
            <pc:sldMk cId="1749256746" sldId="334"/>
            <ac:spMk id="14" creationId="{D7A527A6-223E-47D6-8845-3E01465AE110}"/>
          </ac:spMkLst>
        </pc:spChg>
        <pc:spChg chg="del">
          <ac:chgData name="Giannina Gisell Raffo Gonzalez" userId="e71697a2-6fa1-4b66-9797-eb0535b5c1f0" providerId="ADAL" clId="{3E3C0F74-C55B-464C-AE63-78D1E43A38FD}" dt="2021-03-17T19:48:30.144" v="4" actId="478"/>
          <ac:spMkLst>
            <pc:docMk/>
            <pc:sldMk cId="1749256746" sldId="334"/>
            <ac:spMk id="15" creationId="{D2D45F20-F34A-49E1-85FE-BDB46343DD50}"/>
          </ac:spMkLst>
        </pc:spChg>
      </pc:sldChg>
      <pc:sldChg chg="delSp modSp mod">
        <pc:chgData name="Giannina Gisell Raffo Gonzalez" userId="e71697a2-6fa1-4b66-9797-eb0535b5c1f0" providerId="ADAL" clId="{3E3C0F74-C55B-464C-AE63-78D1E43A38FD}" dt="2021-03-17T19:51:18.805" v="120" actId="1076"/>
        <pc:sldMkLst>
          <pc:docMk/>
          <pc:sldMk cId="2476472354" sldId="335"/>
        </pc:sldMkLst>
        <pc:spChg chg="del">
          <ac:chgData name="Giannina Gisell Raffo Gonzalez" userId="e71697a2-6fa1-4b66-9797-eb0535b5c1f0" providerId="ADAL" clId="{3E3C0F74-C55B-464C-AE63-78D1E43A38FD}" dt="2021-03-17T19:51:04.775" v="110" actId="478"/>
          <ac:spMkLst>
            <pc:docMk/>
            <pc:sldMk cId="2476472354" sldId="335"/>
            <ac:spMk id="3" creationId="{00000000-0000-0000-0000-000000000000}"/>
          </ac:spMkLst>
        </pc:spChg>
        <pc:spChg chg="mod">
          <ac:chgData name="Giannina Gisell Raffo Gonzalez" userId="e71697a2-6fa1-4b66-9797-eb0535b5c1f0" providerId="ADAL" clId="{3E3C0F74-C55B-464C-AE63-78D1E43A38FD}" dt="2021-03-17T19:51:15.351" v="119" actId="1038"/>
          <ac:spMkLst>
            <pc:docMk/>
            <pc:sldMk cId="2476472354" sldId="335"/>
            <ac:spMk id="5" creationId="{C55B1C86-8528-4093-9574-98033BDCA199}"/>
          </ac:spMkLst>
        </pc:spChg>
        <pc:picChg chg="mod">
          <ac:chgData name="Giannina Gisell Raffo Gonzalez" userId="e71697a2-6fa1-4b66-9797-eb0535b5c1f0" providerId="ADAL" clId="{3E3C0F74-C55B-464C-AE63-78D1E43A38FD}" dt="2021-03-17T19:51:18.805" v="120" actId="1076"/>
          <ac:picMkLst>
            <pc:docMk/>
            <pc:sldMk cId="2476472354" sldId="335"/>
            <ac:picMk id="10" creationId="{B49634A1-30D3-452A-8F85-7C3E3B9D525D}"/>
          </ac:picMkLst>
        </pc:picChg>
      </pc:sldChg>
      <pc:sldChg chg="addSp delSp modSp mod">
        <pc:chgData name="Giannina Gisell Raffo Gonzalez" userId="e71697a2-6fa1-4b66-9797-eb0535b5c1f0" providerId="ADAL" clId="{3E3C0F74-C55B-464C-AE63-78D1E43A38FD}" dt="2021-03-17T19:52:33.899" v="162" actId="1035"/>
        <pc:sldMkLst>
          <pc:docMk/>
          <pc:sldMk cId="1830033252" sldId="347"/>
        </pc:sldMkLst>
        <pc:spChg chg="del">
          <ac:chgData name="Giannina Gisell Raffo Gonzalez" userId="e71697a2-6fa1-4b66-9797-eb0535b5c1f0" providerId="ADAL" clId="{3E3C0F74-C55B-464C-AE63-78D1E43A38FD}" dt="2021-03-17T19:49:38.336" v="42" actId="478"/>
          <ac:spMkLst>
            <pc:docMk/>
            <pc:sldMk cId="1830033252" sldId="347"/>
            <ac:spMk id="7" creationId="{D0956995-9995-44D2-B36D-AAE62B4FC5E0}"/>
          </ac:spMkLst>
        </pc:spChg>
        <pc:spChg chg="mod">
          <ac:chgData name="Giannina Gisell Raffo Gonzalez" userId="e71697a2-6fa1-4b66-9797-eb0535b5c1f0" providerId="ADAL" clId="{3E3C0F74-C55B-464C-AE63-78D1E43A38FD}" dt="2021-03-17T19:52:33.899" v="162" actId="1035"/>
          <ac:spMkLst>
            <pc:docMk/>
            <pc:sldMk cId="1830033252" sldId="347"/>
            <ac:spMk id="8" creationId="{448C0167-FEED-4E0C-A416-4A013A5BDEA5}"/>
          </ac:spMkLst>
        </pc:spChg>
        <pc:spChg chg="add mod">
          <ac:chgData name="Giannina Gisell Raffo Gonzalez" userId="e71697a2-6fa1-4b66-9797-eb0535b5c1f0" providerId="ADAL" clId="{3E3C0F74-C55B-464C-AE63-78D1E43A38FD}" dt="2021-03-17T19:51:57.218" v="134" actId="1038"/>
          <ac:spMkLst>
            <pc:docMk/>
            <pc:sldMk cId="1830033252" sldId="347"/>
            <ac:spMk id="9" creationId="{8EED084B-E97D-49B5-9A21-9FFACD62EF26}"/>
          </ac:spMkLst>
        </pc:spChg>
        <pc:spChg chg="del">
          <ac:chgData name="Giannina Gisell Raffo Gonzalez" userId="e71697a2-6fa1-4b66-9797-eb0535b5c1f0" providerId="ADAL" clId="{3E3C0F74-C55B-464C-AE63-78D1E43A38FD}" dt="2021-03-17T19:49:38.336" v="42" actId="478"/>
          <ac:spMkLst>
            <pc:docMk/>
            <pc:sldMk cId="1830033252" sldId="347"/>
            <ac:spMk id="12" creationId="{E81DA26A-5516-4865-8D13-DC41454D67AE}"/>
          </ac:spMkLst>
        </pc:spChg>
        <pc:spChg chg="add mod">
          <ac:chgData name="Giannina Gisell Raffo Gonzalez" userId="e71697a2-6fa1-4b66-9797-eb0535b5c1f0" providerId="ADAL" clId="{3E3C0F74-C55B-464C-AE63-78D1E43A38FD}" dt="2021-03-17T19:52:02.292" v="137" actId="1037"/>
          <ac:spMkLst>
            <pc:docMk/>
            <pc:sldMk cId="1830033252" sldId="347"/>
            <ac:spMk id="13" creationId="{7837BE23-55D3-422F-88AE-87585F8CBBCE}"/>
          </ac:spMkLst>
        </pc:spChg>
        <pc:spChg chg="mod">
          <ac:chgData name="Giannina Gisell Raffo Gonzalez" userId="e71697a2-6fa1-4b66-9797-eb0535b5c1f0" providerId="ADAL" clId="{3E3C0F74-C55B-464C-AE63-78D1E43A38FD}" dt="2021-03-17T19:52:33.899" v="162" actId="1035"/>
          <ac:spMkLst>
            <pc:docMk/>
            <pc:sldMk cId="1830033252" sldId="347"/>
            <ac:spMk id="14" creationId="{D7A527A6-223E-47D6-8845-3E01465AE110}"/>
          </ac:spMkLst>
        </pc:spChg>
        <pc:picChg chg="mod">
          <ac:chgData name="Giannina Gisell Raffo Gonzalez" userId="e71697a2-6fa1-4b66-9797-eb0535b5c1f0" providerId="ADAL" clId="{3E3C0F74-C55B-464C-AE63-78D1E43A38FD}" dt="2021-03-17T19:49:35.050" v="41" actId="14100"/>
          <ac:picMkLst>
            <pc:docMk/>
            <pc:sldMk cId="1830033252" sldId="347"/>
            <ac:picMk id="10" creationId="{BAF1CA1A-6373-4AE8-BC5C-A026376E5D0C}"/>
          </ac:picMkLst>
        </pc:picChg>
        <pc:picChg chg="del">
          <ac:chgData name="Giannina Gisell Raffo Gonzalez" userId="e71697a2-6fa1-4b66-9797-eb0535b5c1f0" providerId="ADAL" clId="{3E3C0F74-C55B-464C-AE63-78D1E43A38FD}" dt="2021-03-17T19:49:38.336" v="42" actId="478"/>
          <ac:picMkLst>
            <pc:docMk/>
            <pc:sldMk cId="1830033252" sldId="347"/>
            <ac:picMk id="11" creationId="{B90B8A4E-7764-465C-AB3A-2F900168C4CD}"/>
          </ac:picMkLst>
        </pc:picChg>
        <pc:picChg chg="add mod">
          <ac:chgData name="Giannina Gisell Raffo Gonzalez" userId="e71697a2-6fa1-4b66-9797-eb0535b5c1f0" providerId="ADAL" clId="{3E3C0F74-C55B-464C-AE63-78D1E43A38FD}" dt="2021-03-17T19:51:57.218" v="134" actId="1038"/>
          <ac:picMkLst>
            <pc:docMk/>
            <pc:sldMk cId="1830033252" sldId="347"/>
            <ac:picMk id="15" creationId="{78AB1CF6-CBF8-41A2-BBB5-9520791DB756}"/>
          </ac:picMkLst>
        </pc:picChg>
        <pc:picChg chg="add mod">
          <ac:chgData name="Giannina Gisell Raffo Gonzalez" userId="e71697a2-6fa1-4b66-9797-eb0535b5c1f0" providerId="ADAL" clId="{3E3C0F74-C55B-464C-AE63-78D1E43A38FD}" dt="2021-03-17T19:52:02.292" v="137" actId="1037"/>
          <ac:picMkLst>
            <pc:docMk/>
            <pc:sldMk cId="1830033252" sldId="347"/>
            <ac:picMk id="16" creationId="{D027C896-7207-43AA-A1FD-B787D4A12823}"/>
          </ac:picMkLst>
        </pc:picChg>
        <pc:picChg chg="del">
          <ac:chgData name="Giannina Gisell Raffo Gonzalez" userId="e71697a2-6fa1-4b66-9797-eb0535b5c1f0" providerId="ADAL" clId="{3E3C0F74-C55B-464C-AE63-78D1E43A38FD}" dt="2021-03-17T19:49:38.336" v="42" actId="478"/>
          <ac:picMkLst>
            <pc:docMk/>
            <pc:sldMk cId="1830033252" sldId="347"/>
            <ac:picMk id="18" creationId="{59279E2F-812C-4067-879B-06E8A93CE13B}"/>
          </ac:picMkLst>
        </pc:picChg>
      </pc:sldChg>
      <pc:sldChg chg="addSp delSp modSp mod">
        <pc:chgData name="Giannina Gisell Raffo Gonzalez" userId="e71697a2-6fa1-4b66-9797-eb0535b5c1f0" providerId="ADAL" clId="{3E3C0F74-C55B-464C-AE63-78D1E43A38FD}" dt="2021-03-17T19:51:50.702" v="132" actId="1038"/>
        <pc:sldMkLst>
          <pc:docMk/>
          <pc:sldMk cId="4291616725" sldId="348"/>
        </pc:sldMkLst>
        <pc:spChg chg="del">
          <ac:chgData name="Giannina Gisell Raffo Gonzalez" userId="e71697a2-6fa1-4b66-9797-eb0535b5c1f0" providerId="ADAL" clId="{3E3C0F74-C55B-464C-AE63-78D1E43A38FD}" dt="2021-03-17T19:50:15.033" v="52" actId="478"/>
          <ac:spMkLst>
            <pc:docMk/>
            <pc:sldMk cId="4291616725" sldId="348"/>
            <ac:spMk id="3" creationId="{00000000-0000-0000-0000-000000000000}"/>
          </ac:spMkLst>
        </pc:spChg>
        <pc:spChg chg="mod">
          <ac:chgData name="Giannina Gisell Raffo Gonzalez" userId="e71697a2-6fa1-4b66-9797-eb0535b5c1f0" providerId="ADAL" clId="{3E3C0F74-C55B-464C-AE63-78D1E43A38FD}" dt="2021-03-17T19:51:50.702" v="132" actId="1038"/>
          <ac:spMkLst>
            <pc:docMk/>
            <pc:sldMk cId="4291616725" sldId="348"/>
            <ac:spMk id="5" creationId="{C55B1C86-8528-4093-9574-98033BDCA199}"/>
          </ac:spMkLst>
        </pc:spChg>
        <pc:spChg chg="add mod">
          <ac:chgData name="Giannina Gisell Raffo Gonzalez" userId="e71697a2-6fa1-4b66-9797-eb0535b5c1f0" providerId="ADAL" clId="{3E3C0F74-C55B-464C-AE63-78D1E43A38FD}" dt="2021-03-17T19:51:28.427" v="122"/>
          <ac:spMkLst>
            <pc:docMk/>
            <pc:sldMk cId="4291616725" sldId="348"/>
            <ac:spMk id="6" creationId="{CF9B70BD-704F-4843-A580-C660A75FBCA8}"/>
          </ac:spMkLst>
        </pc:spChg>
        <pc:picChg chg="add del mod">
          <ac:chgData name="Giannina Gisell Raffo Gonzalez" userId="e71697a2-6fa1-4b66-9797-eb0535b5c1f0" providerId="ADAL" clId="{3E3C0F74-C55B-464C-AE63-78D1E43A38FD}" dt="2021-03-17T19:51:34.497" v="125" actId="478"/>
          <ac:picMkLst>
            <pc:docMk/>
            <pc:sldMk cId="4291616725" sldId="348"/>
            <ac:picMk id="7" creationId="{FC3714C6-8AF2-4A4A-A69F-EB6596E23805}"/>
          </ac:picMkLst>
        </pc:picChg>
        <pc:picChg chg="add mod">
          <ac:chgData name="Giannina Gisell Raffo Gonzalez" userId="e71697a2-6fa1-4b66-9797-eb0535b5c1f0" providerId="ADAL" clId="{3E3C0F74-C55B-464C-AE63-78D1E43A38FD}" dt="2021-03-17T19:51:38.174" v="127"/>
          <ac:picMkLst>
            <pc:docMk/>
            <pc:sldMk cId="4291616725" sldId="348"/>
            <ac:picMk id="8" creationId="{CCCE3A97-C4F0-43D9-BBA9-5B064A78C6A0}"/>
          </ac:picMkLst>
        </pc:picChg>
        <pc:picChg chg="del mod">
          <ac:chgData name="Giannina Gisell Raffo Gonzalez" userId="e71697a2-6fa1-4b66-9797-eb0535b5c1f0" providerId="ADAL" clId="{3E3C0F74-C55B-464C-AE63-78D1E43A38FD}" dt="2021-03-17T19:51:35.467" v="126" actId="478"/>
          <ac:picMkLst>
            <pc:docMk/>
            <pc:sldMk cId="4291616725" sldId="348"/>
            <ac:picMk id="10" creationId="{B49634A1-30D3-452A-8F85-7C3E3B9D525D}"/>
          </ac:picMkLst>
        </pc:picChg>
      </pc:sldChg>
      <pc:sldChg chg="add del setBg modNotesTx">
        <pc:chgData name="Giannina Gisell Raffo Gonzalez" userId="e71697a2-6fa1-4b66-9797-eb0535b5c1f0" providerId="ADAL" clId="{3E3C0F74-C55B-464C-AE63-78D1E43A38FD}" dt="2021-03-17T19:54:15.834" v="181" actId="47"/>
        <pc:sldMkLst>
          <pc:docMk/>
          <pc:sldMk cId="321162320" sldId="349"/>
        </pc:sldMkLst>
      </pc:sldChg>
      <pc:sldChg chg="modSp add mod setBg modNotesTx">
        <pc:chgData name="Giannina Gisell Raffo Gonzalez" userId="e71697a2-6fa1-4b66-9797-eb0535b5c1f0" providerId="ADAL" clId="{3E3C0F74-C55B-464C-AE63-78D1E43A38FD}" dt="2021-03-17T19:56:00.977" v="218" actId="20577"/>
        <pc:sldMkLst>
          <pc:docMk/>
          <pc:sldMk cId="3031721613" sldId="349"/>
        </pc:sldMkLst>
        <pc:spChg chg="mod">
          <ac:chgData name="Giannina Gisell Raffo Gonzalez" userId="e71697a2-6fa1-4b66-9797-eb0535b5c1f0" providerId="ADAL" clId="{3E3C0F74-C55B-464C-AE63-78D1E43A38FD}" dt="2021-03-17T19:55:27.265" v="188" actId="207"/>
          <ac:spMkLst>
            <pc:docMk/>
            <pc:sldMk cId="3031721613" sldId="349"/>
            <ac:spMk id="8" creationId="{448C0167-FEED-4E0C-A416-4A013A5BDEA5}"/>
          </ac:spMkLst>
        </pc:spChg>
        <pc:spChg chg="mod">
          <ac:chgData name="Giannina Gisell Raffo Gonzalez" userId="e71697a2-6fa1-4b66-9797-eb0535b5c1f0" providerId="ADAL" clId="{3E3C0F74-C55B-464C-AE63-78D1E43A38FD}" dt="2021-03-17T19:55:33.951" v="193" actId="1037"/>
          <ac:spMkLst>
            <pc:docMk/>
            <pc:sldMk cId="3031721613" sldId="349"/>
            <ac:spMk id="14" creationId="{D7A527A6-223E-47D6-8845-3E01465AE110}"/>
          </ac:spMkLst>
        </pc:spChg>
      </pc:sldChg>
      <pc:sldChg chg="add del setBg">
        <pc:chgData name="Giannina Gisell Raffo Gonzalez" userId="e71697a2-6fa1-4b66-9797-eb0535b5c1f0" providerId="ADAL" clId="{3E3C0F74-C55B-464C-AE63-78D1E43A38FD}" dt="2021-03-17T19:54:20.207" v="183"/>
        <pc:sldMkLst>
          <pc:docMk/>
          <pc:sldMk cId="4262464694" sldId="349"/>
        </pc:sldMkLst>
      </pc:sldChg>
      <pc:sldChg chg="delSp new mod">
        <pc:chgData name="Giannina Gisell Raffo Gonzalez" userId="e71697a2-6fa1-4b66-9797-eb0535b5c1f0" providerId="ADAL" clId="{3E3C0F74-C55B-464C-AE63-78D1E43A38FD}" dt="2021-03-17T19:57:04.649" v="228" actId="478"/>
        <pc:sldMkLst>
          <pc:docMk/>
          <pc:sldMk cId="740540726" sldId="350"/>
        </pc:sldMkLst>
        <pc:spChg chg="del">
          <ac:chgData name="Giannina Gisell Raffo Gonzalez" userId="e71697a2-6fa1-4b66-9797-eb0535b5c1f0" providerId="ADAL" clId="{3E3C0F74-C55B-464C-AE63-78D1E43A38FD}" dt="2021-03-17T19:57:01.922" v="227" actId="478"/>
          <ac:spMkLst>
            <pc:docMk/>
            <pc:sldMk cId="740540726" sldId="350"/>
            <ac:spMk id="2" creationId="{DF42625B-A1A0-4179-942E-360C39A35C4A}"/>
          </ac:spMkLst>
        </pc:spChg>
        <pc:spChg chg="del">
          <ac:chgData name="Giannina Gisell Raffo Gonzalez" userId="e71697a2-6fa1-4b66-9797-eb0535b5c1f0" providerId="ADAL" clId="{3E3C0F74-C55B-464C-AE63-78D1E43A38FD}" dt="2021-03-17T19:57:01.922" v="227" actId="478"/>
          <ac:spMkLst>
            <pc:docMk/>
            <pc:sldMk cId="740540726" sldId="350"/>
            <ac:spMk id="3" creationId="{7E8E24EF-FC0C-48E1-8314-35D4732BEB7F}"/>
          </ac:spMkLst>
        </pc:spChg>
        <pc:spChg chg="del">
          <ac:chgData name="Giannina Gisell Raffo Gonzalez" userId="e71697a2-6fa1-4b66-9797-eb0535b5c1f0" providerId="ADAL" clId="{3E3C0F74-C55B-464C-AE63-78D1E43A38FD}" dt="2021-03-17T19:57:04.649" v="228" actId="478"/>
          <ac:spMkLst>
            <pc:docMk/>
            <pc:sldMk cId="740540726" sldId="350"/>
            <ac:spMk id="4" creationId="{DED6ED44-BFE6-4709-ADCB-C84B4B57EB19}"/>
          </ac:spMkLst>
        </pc:spChg>
      </pc:sldChg>
      <pc:sldChg chg="add">
        <pc:chgData name="Giannina Gisell Raffo Gonzalez" userId="e71697a2-6fa1-4b66-9797-eb0535b5c1f0" providerId="ADAL" clId="{3E3C0F74-C55B-464C-AE63-78D1E43A38FD}" dt="2021-03-17T19:57:22.381" v="231"/>
        <pc:sldMkLst>
          <pc:docMk/>
          <pc:sldMk cId="607087398" sldId="351"/>
        </pc:sldMkLst>
      </pc:sldChg>
    </pc:docChg>
  </pc:docChgLst>
  <pc:docChgLst>
    <pc:chgData name="Benjamin Gerald Holzman" userId="c8f3f3b5-bbd1-4fdf-8bf7-d41b1e7cc181" providerId="ADAL" clId="{08D096E0-8C75-45D4-8AB7-C5BEEAF888B9}"/>
    <pc:docChg chg="undo redo custSel addSld delSld modSld addMainMaster delMainMaster modMainMaster modSection">
      <pc:chgData name="Benjamin Gerald Holzman" userId="c8f3f3b5-bbd1-4fdf-8bf7-d41b1e7cc181" providerId="ADAL" clId="{08D096E0-8C75-45D4-8AB7-C5BEEAF888B9}" dt="2024-05-13T16:17:36.221" v="100" actId="14100"/>
      <pc:docMkLst>
        <pc:docMk/>
      </pc:docMkLst>
      <pc:sldChg chg="del">
        <pc:chgData name="Benjamin Gerald Holzman" userId="c8f3f3b5-bbd1-4fdf-8bf7-d41b1e7cc181" providerId="ADAL" clId="{08D096E0-8C75-45D4-8AB7-C5BEEAF888B9}" dt="2024-05-13T16:00:31.115" v="20" actId="47"/>
        <pc:sldMkLst>
          <pc:docMk/>
          <pc:sldMk cId="3031721613" sldId="349"/>
        </pc:sldMkLst>
      </pc:sldChg>
      <pc:sldChg chg="addSp delSp modSp mod">
        <pc:chgData name="Benjamin Gerald Holzman" userId="c8f3f3b5-bbd1-4fdf-8bf7-d41b1e7cc181" providerId="ADAL" clId="{08D096E0-8C75-45D4-8AB7-C5BEEAF888B9}" dt="2024-05-13T16:00:28.374" v="19" actId="20577"/>
        <pc:sldMkLst>
          <pc:docMk/>
          <pc:sldMk cId="1966500823" sldId="1203"/>
        </pc:sldMkLst>
        <pc:spChg chg="del">
          <ac:chgData name="Benjamin Gerald Holzman" userId="c8f3f3b5-bbd1-4fdf-8bf7-d41b1e7cc181" providerId="ADAL" clId="{08D096E0-8C75-45D4-8AB7-C5BEEAF888B9}" dt="2024-05-13T16:00:20.569" v="0" actId="478"/>
          <ac:spMkLst>
            <pc:docMk/>
            <pc:sldMk cId="1966500823" sldId="1203"/>
            <ac:spMk id="2" creationId="{AD7D72B8-B49B-4066-8586-64B8A4702AD9}"/>
          </ac:spMkLst>
        </pc:spChg>
        <pc:spChg chg="add mod">
          <ac:chgData name="Benjamin Gerald Holzman" userId="c8f3f3b5-bbd1-4fdf-8bf7-d41b1e7cc181" providerId="ADAL" clId="{08D096E0-8C75-45D4-8AB7-C5BEEAF888B9}" dt="2024-05-13T16:00:20.865" v="1"/>
          <ac:spMkLst>
            <pc:docMk/>
            <pc:sldMk cId="1966500823" sldId="1203"/>
            <ac:spMk id="3" creationId="{727EF14E-763F-547B-8FE2-095249C5367F}"/>
          </ac:spMkLst>
        </pc:spChg>
        <pc:spChg chg="add mod">
          <ac:chgData name="Benjamin Gerald Holzman" userId="c8f3f3b5-bbd1-4fdf-8bf7-d41b1e7cc181" providerId="ADAL" clId="{08D096E0-8C75-45D4-8AB7-C5BEEAF888B9}" dt="2024-05-13T16:00:20.865" v="1"/>
          <ac:spMkLst>
            <pc:docMk/>
            <pc:sldMk cId="1966500823" sldId="1203"/>
            <ac:spMk id="4" creationId="{04BDECAA-E75D-4A6B-C576-C879817389DF}"/>
          </ac:spMkLst>
        </pc:spChg>
        <pc:spChg chg="add mod">
          <ac:chgData name="Benjamin Gerald Holzman" userId="c8f3f3b5-bbd1-4fdf-8bf7-d41b1e7cc181" providerId="ADAL" clId="{08D096E0-8C75-45D4-8AB7-C5BEEAF888B9}" dt="2024-05-13T16:00:28.374" v="19" actId="20577"/>
          <ac:spMkLst>
            <pc:docMk/>
            <pc:sldMk cId="1966500823" sldId="1203"/>
            <ac:spMk id="6" creationId="{2817CEBD-9DF0-DFB5-BB3A-A3F23F33512C}"/>
          </ac:spMkLst>
        </pc:spChg>
        <pc:spChg chg="del">
          <ac:chgData name="Benjamin Gerald Holzman" userId="c8f3f3b5-bbd1-4fdf-8bf7-d41b1e7cc181" providerId="ADAL" clId="{08D096E0-8C75-45D4-8AB7-C5BEEAF888B9}" dt="2024-05-13T16:00:20.569" v="0" actId="478"/>
          <ac:spMkLst>
            <pc:docMk/>
            <pc:sldMk cId="1966500823" sldId="1203"/>
            <ac:spMk id="8" creationId="{448C0167-FEED-4E0C-A416-4A013A5BDEA5}"/>
          </ac:spMkLst>
        </pc:spChg>
        <pc:picChg chg="add mod">
          <ac:chgData name="Benjamin Gerald Holzman" userId="c8f3f3b5-bbd1-4fdf-8bf7-d41b1e7cc181" providerId="ADAL" clId="{08D096E0-8C75-45D4-8AB7-C5BEEAF888B9}" dt="2024-05-13T16:00:20.865" v="1"/>
          <ac:picMkLst>
            <pc:docMk/>
            <pc:sldMk cId="1966500823" sldId="1203"/>
            <ac:picMk id="5" creationId="{3DFA9EFF-B563-FB37-BC56-77A85B39BF03}"/>
          </ac:picMkLst>
        </pc:picChg>
        <pc:picChg chg="del">
          <ac:chgData name="Benjamin Gerald Holzman" userId="c8f3f3b5-bbd1-4fdf-8bf7-d41b1e7cc181" providerId="ADAL" clId="{08D096E0-8C75-45D4-8AB7-C5BEEAF888B9}" dt="2024-05-13T16:00:20.569" v="0" actId="478"/>
          <ac:picMkLst>
            <pc:docMk/>
            <pc:sldMk cId="1966500823" sldId="1203"/>
            <ac:picMk id="9" creationId="{F9041E05-1834-457F-89D1-68368DF1483A}"/>
          </ac:picMkLst>
        </pc:picChg>
      </pc:sldChg>
      <pc:sldChg chg="modSp mod">
        <pc:chgData name="Benjamin Gerald Holzman" userId="c8f3f3b5-bbd1-4fdf-8bf7-d41b1e7cc181" providerId="ADAL" clId="{08D096E0-8C75-45D4-8AB7-C5BEEAF888B9}" dt="2024-05-13T16:17:24.421" v="98" actId="1035"/>
        <pc:sldMkLst>
          <pc:docMk/>
          <pc:sldMk cId="2246795348" sldId="1737"/>
        </pc:sldMkLst>
        <pc:spChg chg="mod">
          <ac:chgData name="Benjamin Gerald Holzman" userId="c8f3f3b5-bbd1-4fdf-8bf7-d41b1e7cc181" providerId="ADAL" clId="{08D096E0-8C75-45D4-8AB7-C5BEEAF888B9}" dt="2024-05-13T16:17:24.421" v="98" actId="1035"/>
          <ac:spMkLst>
            <pc:docMk/>
            <pc:sldMk cId="2246795348" sldId="1737"/>
            <ac:spMk id="8" creationId="{59DD647A-138D-D365-5CC5-6BFAABA9A457}"/>
          </ac:spMkLst>
        </pc:spChg>
        <pc:spChg chg="mod">
          <ac:chgData name="Benjamin Gerald Holzman" userId="c8f3f3b5-bbd1-4fdf-8bf7-d41b1e7cc181" providerId="ADAL" clId="{08D096E0-8C75-45D4-8AB7-C5BEEAF888B9}" dt="2024-05-13T16:17:24.421" v="98" actId="1035"/>
          <ac:spMkLst>
            <pc:docMk/>
            <pc:sldMk cId="2246795348" sldId="1737"/>
            <ac:spMk id="9" creationId="{AE487FC4-3AF4-6A7C-E742-EE6566E97FAA}"/>
          </ac:spMkLst>
        </pc:spChg>
        <pc:spChg chg="mod">
          <ac:chgData name="Benjamin Gerald Holzman" userId="c8f3f3b5-bbd1-4fdf-8bf7-d41b1e7cc181" providerId="ADAL" clId="{08D096E0-8C75-45D4-8AB7-C5BEEAF888B9}" dt="2024-05-13T16:17:24.421" v="98" actId="1035"/>
          <ac:spMkLst>
            <pc:docMk/>
            <pc:sldMk cId="2246795348" sldId="1737"/>
            <ac:spMk id="13" creationId="{216D7FA4-0DFF-62D2-C21C-9E5EC08F570A}"/>
          </ac:spMkLst>
        </pc:spChg>
        <pc:spChg chg="mod">
          <ac:chgData name="Benjamin Gerald Holzman" userId="c8f3f3b5-bbd1-4fdf-8bf7-d41b1e7cc181" providerId="ADAL" clId="{08D096E0-8C75-45D4-8AB7-C5BEEAF888B9}" dt="2024-05-13T16:17:24.421" v="98" actId="1035"/>
          <ac:spMkLst>
            <pc:docMk/>
            <pc:sldMk cId="2246795348" sldId="1737"/>
            <ac:spMk id="14" creationId="{1F38009D-F866-6123-799E-00FF1CF8E2E2}"/>
          </ac:spMkLst>
        </pc:spChg>
        <pc:spChg chg="mod">
          <ac:chgData name="Benjamin Gerald Holzman" userId="c8f3f3b5-bbd1-4fdf-8bf7-d41b1e7cc181" providerId="ADAL" clId="{08D096E0-8C75-45D4-8AB7-C5BEEAF888B9}" dt="2024-05-13T16:17:24.421" v="98" actId="1035"/>
          <ac:spMkLst>
            <pc:docMk/>
            <pc:sldMk cId="2246795348" sldId="1737"/>
            <ac:spMk id="17" creationId="{A3346114-38CE-8B8F-F59A-FE3FF90353A6}"/>
          </ac:spMkLst>
        </pc:spChg>
      </pc:sldChg>
      <pc:sldChg chg="modSp">
        <pc:chgData name="Benjamin Gerald Holzman" userId="c8f3f3b5-bbd1-4fdf-8bf7-d41b1e7cc181" providerId="ADAL" clId="{08D096E0-8C75-45D4-8AB7-C5BEEAF888B9}" dt="2024-05-13T16:17:24.015" v="97" actId="14100"/>
        <pc:sldMkLst>
          <pc:docMk/>
          <pc:sldMk cId="2055145253" sldId="1805"/>
        </pc:sldMkLst>
        <pc:spChg chg="mod">
          <ac:chgData name="Benjamin Gerald Holzman" userId="c8f3f3b5-bbd1-4fdf-8bf7-d41b1e7cc181" providerId="ADAL" clId="{08D096E0-8C75-45D4-8AB7-C5BEEAF888B9}" dt="2024-05-13T16:02:29.465" v="28"/>
          <ac:spMkLst>
            <pc:docMk/>
            <pc:sldMk cId="2055145253" sldId="1805"/>
            <ac:spMk id="2" creationId="{D0CA6246-3447-61EB-4D7C-7C79AC8F5BC3}"/>
          </ac:spMkLst>
        </pc:spChg>
        <pc:picChg chg="mod">
          <ac:chgData name="Benjamin Gerald Holzman" userId="c8f3f3b5-bbd1-4fdf-8bf7-d41b1e7cc181" providerId="ADAL" clId="{08D096E0-8C75-45D4-8AB7-C5BEEAF888B9}" dt="2024-05-13T16:17:24.015" v="97" actId="14100"/>
          <ac:picMkLst>
            <pc:docMk/>
            <pc:sldMk cId="2055145253" sldId="1805"/>
            <ac:picMk id="7" creationId="{7D5B8D21-4762-04E6-8F75-A81A2845CD4C}"/>
          </ac:picMkLst>
        </pc:picChg>
      </pc:sldChg>
      <pc:sldChg chg="modSp">
        <pc:chgData name="Benjamin Gerald Holzman" userId="c8f3f3b5-bbd1-4fdf-8bf7-d41b1e7cc181" providerId="ADAL" clId="{08D096E0-8C75-45D4-8AB7-C5BEEAF888B9}" dt="2024-05-13T16:17:36.221" v="100" actId="14100"/>
        <pc:sldMkLst>
          <pc:docMk/>
          <pc:sldMk cId="285706530" sldId="1806"/>
        </pc:sldMkLst>
        <pc:spChg chg="mod">
          <ac:chgData name="Benjamin Gerald Holzman" userId="c8f3f3b5-bbd1-4fdf-8bf7-d41b1e7cc181" providerId="ADAL" clId="{08D096E0-8C75-45D4-8AB7-C5BEEAF888B9}" dt="2024-05-13T16:02:29.465" v="28"/>
          <ac:spMkLst>
            <pc:docMk/>
            <pc:sldMk cId="285706530" sldId="1806"/>
            <ac:spMk id="2" creationId="{48BBE247-327B-2F17-E416-466B3E60385B}"/>
          </ac:spMkLst>
        </pc:spChg>
        <pc:picChg chg="mod">
          <ac:chgData name="Benjamin Gerald Holzman" userId="c8f3f3b5-bbd1-4fdf-8bf7-d41b1e7cc181" providerId="ADAL" clId="{08D096E0-8C75-45D4-8AB7-C5BEEAF888B9}" dt="2024-05-13T16:17:36.221" v="100" actId="14100"/>
          <ac:picMkLst>
            <pc:docMk/>
            <pc:sldMk cId="285706530" sldId="1806"/>
            <ac:picMk id="7" creationId="{366F0C2D-9AC7-1982-4600-D1559DFBD343}"/>
          </ac:picMkLst>
        </pc:picChg>
      </pc:sldChg>
      <pc:sldChg chg="modSp">
        <pc:chgData name="Benjamin Gerald Holzman" userId="c8f3f3b5-bbd1-4fdf-8bf7-d41b1e7cc181" providerId="ADAL" clId="{08D096E0-8C75-45D4-8AB7-C5BEEAF888B9}" dt="2024-05-13T16:17:23.202" v="95" actId="14100"/>
        <pc:sldMkLst>
          <pc:docMk/>
          <pc:sldMk cId="1094644453" sldId="1807"/>
        </pc:sldMkLst>
        <pc:spChg chg="mod">
          <ac:chgData name="Benjamin Gerald Holzman" userId="c8f3f3b5-bbd1-4fdf-8bf7-d41b1e7cc181" providerId="ADAL" clId="{08D096E0-8C75-45D4-8AB7-C5BEEAF888B9}" dt="2024-05-13T16:02:29.465" v="28"/>
          <ac:spMkLst>
            <pc:docMk/>
            <pc:sldMk cId="1094644453" sldId="1807"/>
            <ac:spMk id="2" creationId="{DB2E0999-44CE-E1F8-CB13-C5260FF8A49D}"/>
          </ac:spMkLst>
        </pc:spChg>
        <pc:picChg chg="mod">
          <ac:chgData name="Benjamin Gerald Holzman" userId="c8f3f3b5-bbd1-4fdf-8bf7-d41b1e7cc181" providerId="ADAL" clId="{08D096E0-8C75-45D4-8AB7-C5BEEAF888B9}" dt="2024-05-13T16:17:23.202" v="95" actId="14100"/>
          <ac:picMkLst>
            <pc:docMk/>
            <pc:sldMk cId="1094644453" sldId="1807"/>
            <ac:picMk id="7" creationId="{7D5B8D21-4762-04E6-8F75-A81A2845CD4C}"/>
          </ac:picMkLst>
        </pc:picChg>
      </pc:sldChg>
      <pc:sldChg chg="modSp mod">
        <pc:chgData name="Benjamin Gerald Holzman" userId="c8f3f3b5-bbd1-4fdf-8bf7-d41b1e7cc181" providerId="ADAL" clId="{08D096E0-8C75-45D4-8AB7-C5BEEAF888B9}" dt="2024-05-13T16:16:36.203" v="69" actId="404"/>
        <pc:sldMkLst>
          <pc:docMk/>
          <pc:sldMk cId="2998399450" sldId="1812"/>
        </pc:sldMkLst>
        <pc:spChg chg="mod">
          <ac:chgData name="Benjamin Gerald Holzman" userId="c8f3f3b5-bbd1-4fdf-8bf7-d41b1e7cc181" providerId="ADAL" clId="{08D096E0-8C75-45D4-8AB7-C5BEEAF888B9}" dt="2024-05-13T16:16:36.203" v="69" actId="404"/>
          <ac:spMkLst>
            <pc:docMk/>
            <pc:sldMk cId="2998399450" sldId="1812"/>
            <ac:spMk id="14" creationId="{55A00192-DF1D-6EE0-9701-F301F08E9B3A}"/>
          </ac:spMkLst>
        </pc:spChg>
      </pc:sldChg>
      <pc:sldChg chg="modSp mod">
        <pc:chgData name="Benjamin Gerald Holzman" userId="c8f3f3b5-bbd1-4fdf-8bf7-d41b1e7cc181" providerId="ADAL" clId="{08D096E0-8C75-45D4-8AB7-C5BEEAF888B9}" dt="2024-05-13T16:16:00.234" v="62" actId="1076"/>
        <pc:sldMkLst>
          <pc:docMk/>
          <pc:sldMk cId="505439596" sldId="1815"/>
        </pc:sldMkLst>
        <pc:spChg chg="mod">
          <ac:chgData name="Benjamin Gerald Holzman" userId="c8f3f3b5-bbd1-4fdf-8bf7-d41b1e7cc181" providerId="ADAL" clId="{08D096E0-8C75-45D4-8AB7-C5BEEAF888B9}" dt="2024-05-13T16:15:57.716" v="61" actId="404"/>
          <ac:spMkLst>
            <pc:docMk/>
            <pc:sldMk cId="505439596" sldId="1815"/>
            <ac:spMk id="15" creationId="{6C323759-2F5B-2862-301C-36ECFBE3206F}"/>
          </ac:spMkLst>
        </pc:spChg>
        <pc:picChg chg="mod">
          <ac:chgData name="Benjamin Gerald Holzman" userId="c8f3f3b5-bbd1-4fdf-8bf7-d41b1e7cc181" providerId="ADAL" clId="{08D096E0-8C75-45D4-8AB7-C5BEEAF888B9}" dt="2024-05-13T16:16:00.234" v="62" actId="1076"/>
          <ac:picMkLst>
            <pc:docMk/>
            <pc:sldMk cId="505439596" sldId="1815"/>
            <ac:picMk id="9" creationId="{CB9532E3-17E3-E649-DF1C-379B064B14DF}"/>
          </ac:picMkLst>
        </pc:picChg>
      </pc:sldChg>
      <pc:sldChg chg="modSp mod">
        <pc:chgData name="Benjamin Gerald Holzman" userId="c8f3f3b5-bbd1-4fdf-8bf7-d41b1e7cc181" providerId="ADAL" clId="{08D096E0-8C75-45D4-8AB7-C5BEEAF888B9}" dt="2024-05-13T16:16:16.640" v="65" actId="1076"/>
        <pc:sldMkLst>
          <pc:docMk/>
          <pc:sldMk cId="2049723515" sldId="1816"/>
        </pc:sldMkLst>
        <pc:spChg chg="mod">
          <ac:chgData name="Benjamin Gerald Holzman" userId="c8f3f3b5-bbd1-4fdf-8bf7-d41b1e7cc181" providerId="ADAL" clId="{08D096E0-8C75-45D4-8AB7-C5BEEAF888B9}" dt="2024-05-13T16:16:12.914" v="64" actId="1076"/>
          <ac:spMkLst>
            <pc:docMk/>
            <pc:sldMk cId="2049723515" sldId="1816"/>
            <ac:spMk id="5" creationId="{A682B473-37C6-4FC5-B108-81B04B40AE54}"/>
          </ac:spMkLst>
        </pc:spChg>
        <pc:spChg chg="mod">
          <ac:chgData name="Benjamin Gerald Holzman" userId="c8f3f3b5-bbd1-4fdf-8bf7-d41b1e7cc181" providerId="ADAL" clId="{08D096E0-8C75-45D4-8AB7-C5BEEAF888B9}" dt="2024-05-13T16:16:16.640" v="65" actId="1076"/>
          <ac:spMkLst>
            <pc:docMk/>
            <pc:sldMk cId="2049723515" sldId="1816"/>
            <ac:spMk id="14" creationId="{F76ABE64-98FC-EA9E-DD70-E7E893F4AC6F}"/>
          </ac:spMkLst>
        </pc:spChg>
      </pc:sldChg>
      <pc:sldChg chg="modSp mod">
        <pc:chgData name="Benjamin Gerald Holzman" userId="c8f3f3b5-bbd1-4fdf-8bf7-d41b1e7cc181" providerId="ADAL" clId="{08D096E0-8C75-45D4-8AB7-C5BEEAF888B9}" dt="2024-05-13T16:16:29.331" v="68" actId="208"/>
        <pc:sldMkLst>
          <pc:docMk/>
          <pc:sldMk cId="812611443" sldId="1819"/>
        </pc:sldMkLst>
        <pc:picChg chg="mod">
          <ac:chgData name="Benjamin Gerald Holzman" userId="c8f3f3b5-bbd1-4fdf-8bf7-d41b1e7cc181" providerId="ADAL" clId="{08D096E0-8C75-45D4-8AB7-C5BEEAF888B9}" dt="2024-05-13T16:16:29.331" v="68" actId="208"/>
          <ac:picMkLst>
            <pc:docMk/>
            <pc:sldMk cId="812611443" sldId="1819"/>
            <ac:picMk id="9" creationId="{8BBF4254-04B7-C6EB-22A4-2495F0302CCF}"/>
          </ac:picMkLst>
        </pc:picChg>
      </pc:sldChg>
      <pc:sldChg chg="modSp">
        <pc:chgData name="Benjamin Gerald Holzman" userId="c8f3f3b5-bbd1-4fdf-8bf7-d41b1e7cc181" providerId="ADAL" clId="{08D096E0-8C75-45D4-8AB7-C5BEEAF888B9}" dt="2024-05-13T16:02:29.465" v="28"/>
        <pc:sldMkLst>
          <pc:docMk/>
          <pc:sldMk cId="270582277" sldId="1829"/>
        </pc:sldMkLst>
        <pc:spChg chg="mod">
          <ac:chgData name="Benjamin Gerald Holzman" userId="c8f3f3b5-bbd1-4fdf-8bf7-d41b1e7cc181" providerId="ADAL" clId="{08D096E0-8C75-45D4-8AB7-C5BEEAF888B9}" dt="2024-05-13T16:02:29.465" v="28"/>
          <ac:spMkLst>
            <pc:docMk/>
            <pc:sldMk cId="270582277" sldId="1829"/>
            <ac:spMk id="19" creationId="{0C5551A6-5E91-9B73-F78B-39E8F7D1AAC7}"/>
          </ac:spMkLst>
        </pc:spChg>
      </pc:sldChg>
      <pc:sldChg chg="modSp">
        <pc:chgData name="Benjamin Gerald Holzman" userId="c8f3f3b5-bbd1-4fdf-8bf7-d41b1e7cc181" providerId="ADAL" clId="{08D096E0-8C75-45D4-8AB7-C5BEEAF888B9}" dt="2024-05-13T16:02:29.465" v="28"/>
        <pc:sldMkLst>
          <pc:docMk/>
          <pc:sldMk cId="707541177" sldId="1852"/>
        </pc:sldMkLst>
        <pc:spChg chg="mod">
          <ac:chgData name="Benjamin Gerald Holzman" userId="c8f3f3b5-bbd1-4fdf-8bf7-d41b1e7cc181" providerId="ADAL" clId="{08D096E0-8C75-45D4-8AB7-C5BEEAF888B9}" dt="2024-05-13T16:02:29.465" v="28"/>
          <ac:spMkLst>
            <pc:docMk/>
            <pc:sldMk cId="707541177" sldId="1852"/>
            <ac:spMk id="19" creationId="{0C5551A6-5E91-9B73-F78B-39E8F7D1AAC7}"/>
          </ac:spMkLst>
        </pc:spChg>
      </pc:sldChg>
      <pc:sldChg chg="modSp mod">
        <pc:chgData name="Benjamin Gerald Holzman" userId="c8f3f3b5-bbd1-4fdf-8bf7-d41b1e7cc181" providerId="ADAL" clId="{08D096E0-8C75-45D4-8AB7-C5BEEAF888B9}" dt="2024-05-13T16:15:46.728" v="60" actId="1076"/>
        <pc:sldMkLst>
          <pc:docMk/>
          <pc:sldMk cId="3290799831" sldId="1855"/>
        </pc:sldMkLst>
        <pc:spChg chg="mod">
          <ac:chgData name="Benjamin Gerald Holzman" userId="c8f3f3b5-bbd1-4fdf-8bf7-d41b1e7cc181" providerId="ADAL" clId="{08D096E0-8C75-45D4-8AB7-C5BEEAF888B9}" dt="2024-05-13T16:15:46.728" v="60" actId="1076"/>
          <ac:spMkLst>
            <pc:docMk/>
            <pc:sldMk cId="3290799831" sldId="1855"/>
            <ac:spMk id="14" creationId="{E29F81DD-C25D-CC3F-CF00-2642DBF7DF7D}"/>
          </ac:spMkLst>
        </pc:spChg>
        <pc:picChg chg="mod">
          <ac:chgData name="Benjamin Gerald Holzman" userId="c8f3f3b5-bbd1-4fdf-8bf7-d41b1e7cc181" providerId="ADAL" clId="{08D096E0-8C75-45D4-8AB7-C5BEEAF888B9}" dt="2024-05-13T16:15:35.180" v="57" actId="208"/>
          <ac:picMkLst>
            <pc:docMk/>
            <pc:sldMk cId="3290799831" sldId="1855"/>
            <ac:picMk id="4" creationId="{F463163E-9A50-B8E5-BC24-DBC49E30C274}"/>
          </ac:picMkLst>
        </pc:picChg>
        <pc:picChg chg="mod">
          <ac:chgData name="Benjamin Gerald Holzman" userId="c8f3f3b5-bbd1-4fdf-8bf7-d41b1e7cc181" providerId="ADAL" clId="{08D096E0-8C75-45D4-8AB7-C5BEEAF888B9}" dt="2024-05-13T16:15:39.510" v="59" actId="1076"/>
          <ac:picMkLst>
            <pc:docMk/>
            <pc:sldMk cId="3290799831" sldId="1855"/>
            <ac:picMk id="6" creationId="{1F412BD0-DD66-9213-7477-F5FEED2ADBD4}"/>
          </ac:picMkLst>
        </pc:picChg>
      </pc:sldChg>
      <pc:sldChg chg="addSp delSp modSp add del mod delAnim">
        <pc:chgData name="Benjamin Gerald Holzman" userId="c8f3f3b5-bbd1-4fdf-8bf7-d41b1e7cc181" providerId="ADAL" clId="{08D096E0-8C75-45D4-8AB7-C5BEEAF888B9}" dt="2024-05-13T16:15:34.679" v="54" actId="47"/>
        <pc:sldMkLst>
          <pc:docMk/>
          <pc:sldMk cId="256669774" sldId="1858"/>
        </pc:sldMkLst>
        <pc:spChg chg="del">
          <ac:chgData name="Benjamin Gerald Holzman" userId="c8f3f3b5-bbd1-4fdf-8bf7-d41b1e7cc181" providerId="ADAL" clId="{08D096E0-8C75-45D4-8AB7-C5BEEAF888B9}" dt="2024-05-13T16:04:32.175" v="30" actId="478"/>
          <ac:spMkLst>
            <pc:docMk/>
            <pc:sldMk cId="256669774" sldId="1858"/>
            <ac:spMk id="3" creationId="{8E7943AE-7550-4F6B-BBAB-A4AFA1D4B916}"/>
          </ac:spMkLst>
        </pc:spChg>
        <pc:spChg chg="del">
          <ac:chgData name="Benjamin Gerald Holzman" userId="c8f3f3b5-bbd1-4fdf-8bf7-d41b1e7cc181" providerId="ADAL" clId="{08D096E0-8C75-45D4-8AB7-C5BEEAF888B9}" dt="2024-05-13T16:04:32.175" v="30" actId="478"/>
          <ac:spMkLst>
            <pc:docMk/>
            <pc:sldMk cId="256669774" sldId="1858"/>
            <ac:spMk id="4" creationId="{0C72D49E-DCC9-6C5F-F33B-6B45F2340557}"/>
          </ac:spMkLst>
        </pc:spChg>
        <pc:spChg chg="add del mod">
          <ac:chgData name="Benjamin Gerald Holzman" userId="c8f3f3b5-bbd1-4fdf-8bf7-d41b1e7cc181" providerId="ADAL" clId="{08D096E0-8C75-45D4-8AB7-C5BEEAF888B9}" dt="2024-05-13T16:04:34.094" v="31" actId="478"/>
          <ac:spMkLst>
            <pc:docMk/>
            <pc:sldMk cId="256669774" sldId="1858"/>
            <ac:spMk id="7" creationId="{4401F8FD-E40D-C594-344B-DE71BD4D0814}"/>
          </ac:spMkLst>
        </pc:spChg>
        <pc:spChg chg="del">
          <ac:chgData name="Benjamin Gerald Holzman" userId="c8f3f3b5-bbd1-4fdf-8bf7-d41b1e7cc181" providerId="ADAL" clId="{08D096E0-8C75-45D4-8AB7-C5BEEAF888B9}" dt="2024-05-13T16:04:32.175" v="30" actId="478"/>
          <ac:spMkLst>
            <pc:docMk/>
            <pc:sldMk cId="256669774" sldId="1858"/>
            <ac:spMk id="8" creationId="{76688E3A-6113-A57D-BDFC-BB8ED9E078EB}"/>
          </ac:spMkLst>
        </pc:spChg>
        <pc:picChg chg="del">
          <ac:chgData name="Benjamin Gerald Holzman" userId="c8f3f3b5-bbd1-4fdf-8bf7-d41b1e7cc181" providerId="ADAL" clId="{08D096E0-8C75-45D4-8AB7-C5BEEAF888B9}" dt="2024-05-13T16:04:32.175" v="30" actId="478"/>
          <ac:picMkLst>
            <pc:docMk/>
            <pc:sldMk cId="256669774" sldId="1858"/>
            <ac:picMk id="2" creationId="{D852D4A7-AA27-A2AB-7BD2-A774D8C4936C}"/>
          </ac:picMkLst>
        </pc:picChg>
        <pc:picChg chg="del">
          <ac:chgData name="Benjamin Gerald Holzman" userId="c8f3f3b5-bbd1-4fdf-8bf7-d41b1e7cc181" providerId="ADAL" clId="{08D096E0-8C75-45D4-8AB7-C5BEEAF888B9}" dt="2024-05-13T16:04:32.175" v="30" actId="478"/>
          <ac:picMkLst>
            <pc:docMk/>
            <pc:sldMk cId="256669774" sldId="1858"/>
            <ac:picMk id="6" creationId="{54215070-2DC7-B3C2-55A7-DD050E2115BA}"/>
          </ac:picMkLst>
        </pc:picChg>
        <pc:picChg chg="del">
          <ac:chgData name="Benjamin Gerald Holzman" userId="c8f3f3b5-bbd1-4fdf-8bf7-d41b1e7cc181" providerId="ADAL" clId="{08D096E0-8C75-45D4-8AB7-C5BEEAF888B9}" dt="2024-05-13T16:04:32.175" v="30" actId="478"/>
          <ac:picMkLst>
            <pc:docMk/>
            <pc:sldMk cId="256669774" sldId="1858"/>
            <ac:picMk id="10" creationId="{B49634A1-30D3-452A-8F85-7C3E3B9D525D}"/>
          </ac:picMkLst>
        </pc:picChg>
      </pc:sldChg>
      <pc:sldMasterChg chg="delSp setBg modSldLayout">
        <pc:chgData name="Benjamin Gerald Holzman" userId="c8f3f3b5-bbd1-4fdf-8bf7-d41b1e7cc181" providerId="ADAL" clId="{08D096E0-8C75-45D4-8AB7-C5BEEAF888B9}" dt="2024-05-13T16:05:43.585" v="33"/>
        <pc:sldMasterMkLst>
          <pc:docMk/>
          <pc:sldMasterMk cId="1118230161" sldId="2147483672"/>
        </pc:sldMasterMkLst>
        <pc:spChg chg="del">
          <ac:chgData name="Benjamin Gerald Holzman" userId="c8f3f3b5-bbd1-4fdf-8bf7-d41b1e7cc181" providerId="ADAL" clId="{08D096E0-8C75-45D4-8AB7-C5BEEAF888B9}" dt="2024-05-13T16:01:44.119" v="22"/>
          <ac:spMkLst>
            <pc:docMk/>
            <pc:sldMasterMk cId="1118230161" sldId="2147483672"/>
            <ac:spMk id="2" creationId="{ABDA0010-C539-7DEE-8F2A-A320B639BA87}"/>
          </ac:spMkLst>
        </pc:spChg>
        <pc:sldLayoutChg chg="setBg">
          <pc:chgData name="Benjamin Gerald Holzman" userId="c8f3f3b5-bbd1-4fdf-8bf7-d41b1e7cc181" providerId="ADAL" clId="{08D096E0-8C75-45D4-8AB7-C5BEEAF888B9}" dt="2024-05-13T16:05:43.585" v="33"/>
          <pc:sldLayoutMkLst>
            <pc:docMk/>
            <pc:sldMasterMk cId="1118230161" sldId="2147483672"/>
            <pc:sldLayoutMk cId="3684199169" sldId="2147483676"/>
          </pc:sldLayoutMkLst>
        </pc:sldLayoutChg>
      </pc:sldMasterChg>
      <pc:sldMasterChg chg="mod setBg modSldLayout">
        <pc:chgData name="Benjamin Gerald Holzman" userId="c8f3f3b5-bbd1-4fdf-8bf7-d41b1e7cc181" providerId="ADAL" clId="{08D096E0-8C75-45D4-8AB7-C5BEEAF888B9}" dt="2024-05-13T16:15:34.479" v="53"/>
        <pc:sldMasterMkLst>
          <pc:docMk/>
          <pc:sldMasterMk cId="3922433076" sldId="2147483681"/>
        </pc:sldMasterMkLst>
        <pc:sldLayoutChg chg="setBg">
          <pc:chgData name="Benjamin Gerald Holzman" userId="c8f3f3b5-bbd1-4fdf-8bf7-d41b1e7cc181" providerId="ADAL" clId="{08D096E0-8C75-45D4-8AB7-C5BEEAF888B9}" dt="2024-05-13T16:06:10.574" v="37"/>
          <pc:sldLayoutMkLst>
            <pc:docMk/>
            <pc:sldMasterMk cId="3922433076" sldId="2147483681"/>
            <pc:sldLayoutMk cId="1368513698" sldId="2147483683"/>
          </pc:sldLayoutMkLst>
        </pc:sldLayoutChg>
        <pc:sldLayoutChg chg="setBg">
          <pc:chgData name="Benjamin Gerald Holzman" userId="c8f3f3b5-bbd1-4fdf-8bf7-d41b1e7cc181" providerId="ADAL" clId="{08D096E0-8C75-45D4-8AB7-C5BEEAF888B9}" dt="2024-05-13T16:06:19.934" v="39"/>
          <pc:sldLayoutMkLst>
            <pc:docMk/>
            <pc:sldMasterMk cId="3922433076" sldId="2147483681"/>
            <pc:sldLayoutMk cId="3104897052" sldId="2147483684"/>
          </pc:sldLayoutMkLst>
        </pc:sldLayoutChg>
        <pc:sldLayoutChg chg="setBg">
          <pc:chgData name="Benjamin Gerald Holzman" userId="c8f3f3b5-bbd1-4fdf-8bf7-d41b1e7cc181" providerId="ADAL" clId="{08D096E0-8C75-45D4-8AB7-C5BEEAF888B9}" dt="2024-05-13T16:06:31.045" v="41"/>
          <pc:sldLayoutMkLst>
            <pc:docMk/>
            <pc:sldMasterMk cId="3922433076" sldId="2147483681"/>
            <pc:sldLayoutMk cId="2634997858" sldId="2147483685"/>
          </pc:sldLayoutMkLst>
        </pc:sldLayoutChg>
        <pc:sldLayoutChg chg="setBg">
          <pc:chgData name="Benjamin Gerald Holzman" userId="c8f3f3b5-bbd1-4fdf-8bf7-d41b1e7cc181" providerId="ADAL" clId="{08D096E0-8C75-45D4-8AB7-C5BEEAF888B9}" dt="2024-05-13T16:15:34.479" v="53"/>
          <pc:sldLayoutMkLst>
            <pc:docMk/>
            <pc:sldMasterMk cId="3922433076" sldId="2147483681"/>
            <pc:sldLayoutMk cId="2246695248" sldId="2147483686"/>
          </pc:sldLayoutMkLst>
        </pc:sldLayoutChg>
      </pc:sldMasterChg>
      <pc:sldMasterChg chg="new del mod addSldLayout delSldLayout">
        <pc:chgData name="Benjamin Gerald Holzman" userId="c8f3f3b5-bbd1-4fdf-8bf7-d41b1e7cc181" providerId="ADAL" clId="{08D096E0-8C75-45D4-8AB7-C5BEEAF888B9}" dt="2024-05-13T16:02:03.244" v="24" actId="6938"/>
        <pc:sldMasterMkLst>
          <pc:docMk/>
          <pc:sldMasterMk cId="715015387" sldId="2147483697"/>
        </pc:sldMasterMkLst>
        <pc:sldLayoutChg chg="new del replId">
          <pc:chgData name="Benjamin Gerald Holzman" userId="c8f3f3b5-bbd1-4fdf-8bf7-d41b1e7cc181" providerId="ADAL" clId="{08D096E0-8C75-45D4-8AB7-C5BEEAF888B9}" dt="2024-05-13T16:02:03.244" v="24" actId="6938"/>
          <pc:sldLayoutMkLst>
            <pc:docMk/>
            <pc:sldMasterMk cId="715015387" sldId="2147483697"/>
            <pc:sldLayoutMk cId="4169970786" sldId="2147483698"/>
          </pc:sldLayoutMkLst>
        </pc:sldLayoutChg>
        <pc:sldLayoutChg chg="new del replId">
          <pc:chgData name="Benjamin Gerald Holzman" userId="c8f3f3b5-bbd1-4fdf-8bf7-d41b1e7cc181" providerId="ADAL" clId="{08D096E0-8C75-45D4-8AB7-C5BEEAF888B9}" dt="2024-05-13T16:02:03.244" v="24" actId="6938"/>
          <pc:sldLayoutMkLst>
            <pc:docMk/>
            <pc:sldMasterMk cId="715015387" sldId="2147483697"/>
            <pc:sldLayoutMk cId="335354001" sldId="2147483699"/>
          </pc:sldLayoutMkLst>
        </pc:sldLayoutChg>
        <pc:sldLayoutChg chg="new del replId">
          <pc:chgData name="Benjamin Gerald Holzman" userId="c8f3f3b5-bbd1-4fdf-8bf7-d41b1e7cc181" providerId="ADAL" clId="{08D096E0-8C75-45D4-8AB7-C5BEEAF888B9}" dt="2024-05-13T16:02:03.244" v="24" actId="6938"/>
          <pc:sldLayoutMkLst>
            <pc:docMk/>
            <pc:sldMasterMk cId="715015387" sldId="2147483697"/>
            <pc:sldLayoutMk cId="4097603350" sldId="2147483700"/>
          </pc:sldLayoutMkLst>
        </pc:sldLayoutChg>
        <pc:sldLayoutChg chg="new del replId">
          <pc:chgData name="Benjamin Gerald Holzman" userId="c8f3f3b5-bbd1-4fdf-8bf7-d41b1e7cc181" providerId="ADAL" clId="{08D096E0-8C75-45D4-8AB7-C5BEEAF888B9}" dt="2024-05-13T16:02:03.244" v="24" actId="6938"/>
          <pc:sldLayoutMkLst>
            <pc:docMk/>
            <pc:sldMasterMk cId="715015387" sldId="2147483697"/>
            <pc:sldLayoutMk cId="3936000026" sldId="2147483701"/>
          </pc:sldLayoutMkLst>
        </pc:sldLayoutChg>
        <pc:sldLayoutChg chg="new del replId">
          <pc:chgData name="Benjamin Gerald Holzman" userId="c8f3f3b5-bbd1-4fdf-8bf7-d41b1e7cc181" providerId="ADAL" clId="{08D096E0-8C75-45D4-8AB7-C5BEEAF888B9}" dt="2024-05-13T16:02:03.244" v="24" actId="6938"/>
          <pc:sldLayoutMkLst>
            <pc:docMk/>
            <pc:sldMasterMk cId="715015387" sldId="2147483697"/>
            <pc:sldLayoutMk cId="3232046494" sldId="2147483702"/>
          </pc:sldLayoutMkLst>
        </pc:sldLayoutChg>
        <pc:sldLayoutChg chg="new del replId">
          <pc:chgData name="Benjamin Gerald Holzman" userId="c8f3f3b5-bbd1-4fdf-8bf7-d41b1e7cc181" providerId="ADAL" clId="{08D096E0-8C75-45D4-8AB7-C5BEEAF888B9}" dt="2024-05-13T16:02:03.244" v="24" actId="6938"/>
          <pc:sldLayoutMkLst>
            <pc:docMk/>
            <pc:sldMasterMk cId="715015387" sldId="2147483697"/>
            <pc:sldLayoutMk cId="2185499049" sldId="2147483703"/>
          </pc:sldLayoutMkLst>
        </pc:sldLayoutChg>
        <pc:sldLayoutChg chg="new del replId">
          <pc:chgData name="Benjamin Gerald Holzman" userId="c8f3f3b5-bbd1-4fdf-8bf7-d41b1e7cc181" providerId="ADAL" clId="{08D096E0-8C75-45D4-8AB7-C5BEEAF888B9}" dt="2024-05-13T16:02:03.244" v="24" actId="6938"/>
          <pc:sldLayoutMkLst>
            <pc:docMk/>
            <pc:sldMasterMk cId="715015387" sldId="2147483697"/>
            <pc:sldLayoutMk cId="2283282409" sldId="2147483704"/>
          </pc:sldLayoutMkLst>
        </pc:sldLayoutChg>
        <pc:sldLayoutChg chg="new del replId">
          <pc:chgData name="Benjamin Gerald Holzman" userId="c8f3f3b5-bbd1-4fdf-8bf7-d41b1e7cc181" providerId="ADAL" clId="{08D096E0-8C75-45D4-8AB7-C5BEEAF888B9}" dt="2024-05-13T16:02:03.244" v="24" actId="6938"/>
          <pc:sldLayoutMkLst>
            <pc:docMk/>
            <pc:sldMasterMk cId="715015387" sldId="2147483697"/>
            <pc:sldLayoutMk cId="4187455415" sldId="2147483705"/>
          </pc:sldLayoutMkLst>
        </pc:sldLayoutChg>
        <pc:sldLayoutChg chg="new del replId">
          <pc:chgData name="Benjamin Gerald Holzman" userId="c8f3f3b5-bbd1-4fdf-8bf7-d41b1e7cc181" providerId="ADAL" clId="{08D096E0-8C75-45D4-8AB7-C5BEEAF888B9}" dt="2024-05-13T16:02:03.244" v="24" actId="6938"/>
          <pc:sldLayoutMkLst>
            <pc:docMk/>
            <pc:sldMasterMk cId="715015387" sldId="2147483697"/>
            <pc:sldLayoutMk cId="1893748255" sldId="2147483706"/>
          </pc:sldLayoutMkLst>
        </pc:sldLayoutChg>
        <pc:sldLayoutChg chg="new del replId">
          <pc:chgData name="Benjamin Gerald Holzman" userId="c8f3f3b5-bbd1-4fdf-8bf7-d41b1e7cc181" providerId="ADAL" clId="{08D096E0-8C75-45D4-8AB7-C5BEEAF888B9}" dt="2024-05-13T16:02:03.244" v="24" actId="6938"/>
          <pc:sldLayoutMkLst>
            <pc:docMk/>
            <pc:sldMasterMk cId="715015387" sldId="2147483697"/>
            <pc:sldLayoutMk cId="953566012" sldId="2147483707"/>
          </pc:sldLayoutMkLst>
        </pc:sldLayoutChg>
        <pc:sldLayoutChg chg="new del replId">
          <pc:chgData name="Benjamin Gerald Holzman" userId="c8f3f3b5-bbd1-4fdf-8bf7-d41b1e7cc181" providerId="ADAL" clId="{08D096E0-8C75-45D4-8AB7-C5BEEAF888B9}" dt="2024-05-13T16:02:03.244" v="24" actId="6938"/>
          <pc:sldLayoutMkLst>
            <pc:docMk/>
            <pc:sldMasterMk cId="715015387" sldId="2147483697"/>
            <pc:sldLayoutMk cId="1251811141" sldId="2147483708"/>
          </pc:sldLayoutMkLst>
        </pc:sldLayoutChg>
      </pc:sldMasterChg>
    </pc:docChg>
  </pc:docChgLst>
  <pc:docChgLst>
    <pc:chgData name="Giannina Gisell Raffo Gonzalez" userId="e71697a2-6fa1-4b66-9797-eb0535b5c1f0" providerId="ADAL" clId="{445E4F2A-733B-40BB-854D-CCCC5C5C9B04}"/>
    <pc:docChg chg="undo custSel modSld modMainMaster">
      <pc:chgData name="Giannina Gisell Raffo Gonzalez" userId="e71697a2-6fa1-4b66-9797-eb0535b5c1f0" providerId="ADAL" clId="{445E4F2A-733B-40BB-854D-CCCC5C5C9B04}" dt="2020-10-02T20:55:04.357" v="39"/>
      <pc:docMkLst>
        <pc:docMk/>
      </pc:docMkLst>
      <pc:sldChg chg="delSp modSp setBg">
        <pc:chgData name="Giannina Gisell Raffo Gonzalez" userId="e71697a2-6fa1-4b66-9797-eb0535b5c1f0" providerId="ADAL" clId="{445E4F2A-733B-40BB-854D-CCCC5C5C9B04}" dt="2020-10-02T20:54:21.478" v="34"/>
        <pc:sldMkLst>
          <pc:docMk/>
          <pc:sldMk cId="1749256746" sldId="334"/>
        </pc:sldMkLst>
        <pc:spChg chg="mod">
          <ac:chgData name="Giannina Gisell Raffo Gonzalez" userId="e71697a2-6fa1-4b66-9797-eb0535b5c1f0" providerId="ADAL" clId="{445E4F2A-733B-40BB-854D-CCCC5C5C9B04}" dt="2020-10-02T20:53:44.545" v="21" actId="1036"/>
          <ac:spMkLst>
            <pc:docMk/>
            <pc:sldMk cId="1749256746" sldId="334"/>
            <ac:spMk id="8" creationId="{448C0167-FEED-4E0C-A416-4A013A5BDEA5}"/>
          </ac:spMkLst>
        </pc:spChg>
        <pc:spChg chg="mod">
          <ac:chgData name="Giannina Gisell Raffo Gonzalez" userId="e71697a2-6fa1-4b66-9797-eb0535b5c1f0" providerId="ADAL" clId="{445E4F2A-733B-40BB-854D-CCCC5C5C9B04}" dt="2020-10-02T20:53:48.694" v="28" actId="1036"/>
          <ac:spMkLst>
            <pc:docMk/>
            <pc:sldMk cId="1749256746" sldId="334"/>
            <ac:spMk id="14" creationId="{D7A527A6-223E-47D6-8845-3E01465AE110}"/>
          </ac:spMkLst>
        </pc:spChg>
        <pc:picChg chg="del">
          <ac:chgData name="Giannina Gisell Raffo Gonzalez" userId="e71697a2-6fa1-4b66-9797-eb0535b5c1f0" providerId="ADAL" clId="{445E4F2A-733B-40BB-854D-CCCC5C5C9B04}" dt="2020-10-02T20:53:23.345" v="0" actId="478"/>
          <ac:picMkLst>
            <pc:docMk/>
            <pc:sldMk cId="1749256746" sldId="334"/>
            <ac:picMk id="5" creationId="{7C126D62-B7BE-406F-B003-4856C40DE662}"/>
          </ac:picMkLst>
        </pc:picChg>
        <pc:picChg chg="del">
          <ac:chgData name="Giannina Gisell Raffo Gonzalez" userId="e71697a2-6fa1-4b66-9797-eb0535b5c1f0" providerId="ADAL" clId="{445E4F2A-733B-40BB-854D-CCCC5C5C9B04}" dt="2020-10-02T20:53:24.533" v="1" actId="478"/>
          <ac:picMkLst>
            <pc:docMk/>
            <pc:sldMk cId="1749256746" sldId="334"/>
            <ac:picMk id="10" creationId="{BAF1CA1A-6373-4AE8-BC5C-A026376E5D0C}"/>
          </ac:picMkLst>
        </pc:picChg>
      </pc:sldChg>
      <pc:sldChg chg="delSp setBg">
        <pc:chgData name="Giannina Gisell Raffo Gonzalez" userId="e71697a2-6fa1-4b66-9797-eb0535b5c1f0" providerId="ADAL" clId="{445E4F2A-733B-40BB-854D-CCCC5C5C9B04}" dt="2020-10-02T20:54:07.599" v="32"/>
        <pc:sldMkLst>
          <pc:docMk/>
          <pc:sldMk cId="2476472354" sldId="335"/>
        </pc:sldMkLst>
        <pc:picChg chg="del">
          <ac:chgData name="Giannina Gisell Raffo Gonzalez" userId="e71697a2-6fa1-4b66-9797-eb0535b5c1f0" providerId="ADAL" clId="{445E4F2A-733B-40BB-854D-CCCC5C5C9B04}" dt="2020-10-02T20:53:57.402" v="29" actId="478"/>
          <ac:picMkLst>
            <pc:docMk/>
            <pc:sldMk cId="2476472354" sldId="335"/>
            <ac:picMk id="4" creationId="{74675688-916E-4E12-9DA3-B25BD01AC4A2}"/>
          </ac:picMkLst>
        </pc:picChg>
      </pc:sldChg>
      <pc:sldChg chg="delSp modSp setBg">
        <pc:chgData name="Giannina Gisell Raffo Gonzalez" userId="e71697a2-6fa1-4b66-9797-eb0535b5c1f0" providerId="ADAL" clId="{445E4F2A-733B-40BB-854D-CCCC5C5C9B04}" dt="2020-10-02T20:55:04.357" v="39"/>
        <pc:sldMkLst>
          <pc:docMk/>
          <pc:sldMk cId="1830033252" sldId="347"/>
        </pc:sldMkLst>
        <pc:picChg chg="del mod">
          <ac:chgData name="Giannina Gisell Raffo Gonzalez" userId="e71697a2-6fa1-4b66-9797-eb0535b5c1f0" providerId="ADAL" clId="{445E4F2A-733B-40BB-854D-CCCC5C5C9B04}" dt="2020-10-02T20:54:35.559" v="37" actId="478"/>
          <ac:picMkLst>
            <pc:docMk/>
            <pc:sldMk cId="1830033252" sldId="347"/>
            <ac:picMk id="5" creationId="{7C126D62-B7BE-406F-B003-4856C40DE662}"/>
          </ac:picMkLst>
        </pc:picChg>
      </pc:sldChg>
      <pc:sldMasterChg chg="setBg modSldLayout">
        <pc:chgData name="Giannina Gisell Raffo Gonzalez" userId="e71697a2-6fa1-4b66-9797-eb0535b5c1f0" providerId="ADAL" clId="{445E4F2A-733B-40BB-854D-CCCC5C5C9B04}" dt="2020-10-02T20:54:07.599" v="32"/>
        <pc:sldMasterMkLst>
          <pc:docMk/>
          <pc:sldMasterMk cId="1236741623" sldId="2147483668"/>
        </pc:sldMasterMkLst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236741623" sldId="2147483668"/>
            <pc:sldLayoutMk cId="3896707685" sldId="2147483669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236741623" sldId="2147483668"/>
            <pc:sldLayoutMk cId="1251518782" sldId="2147483670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236741623" sldId="2147483668"/>
            <pc:sldLayoutMk cId="4269012484" sldId="2147483671"/>
          </pc:sldLayoutMkLst>
        </pc:sldLayoutChg>
      </pc:sldMasterChg>
      <pc:sldMasterChg chg="setBg modSldLayout">
        <pc:chgData name="Giannina Gisell Raffo Gonzalez" userId="e71697a2-6fa1-4b66-9797-eb0535b5c1f0" providerId="ADAL" clId="{445E4F2A-733B-40BB-854D-CCCC5C5C9B04}" dt="2020-10-02T20:54:07.599" v="32"/>
        <pc:sldMasterMkLst>
          <pc:docMk/>
          <pc:sldMasterMk cId="1118230161" sldId="2147483672"/>
        </pc:sldMasterMkLst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2120942511" sldId="2147483673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3286381397" sldId="2147483674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2971575203" sldId="2147483675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3639061387" sldId="2147483676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3223400036" sldId="2147483677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3496116303" sldId="2147483678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516250736" sldId="2147483679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779244803" sldId="2147483680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3777857380" sldId="2147483681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686930297" sldId="2147483682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1294431509" sldId="2147483683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3898097493" sldId="2147483684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1619060584" sldId="2147483685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3832236463" sldId="2147483686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2720917487" sldId="2147483687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2926487848" sldId="2147483688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2319682252" sldId="2147483689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3984981252" sldId="2147483690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2639642946" sldId="2147483691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3285694400" sldId="2147483692"/>
          </pc:sldLayoutMkLst>
        </pc:sldLayoutChg>
        <pc:sldLayoutChg chg="setBg">
          <pc:chgData name="Giannina Gisell Raffo Gonzalez" userId="e71697a2-6fa1-4b66-9797-eb0535b5c1f0" providerId="ADAL" clId="{445E4F2A-733B-40BB-854D-CCCC5C5C9B04}" dt="2020-10-02T20:54:07.599" v="32"/>
          <pc:sldLayoutMkLst>
            <pc:docMk/>
            <pc:sldMasterMk cId="1118230161" sldId="2147483672"/>
            <pc:sldLayoutMk cId="530766918" sldId="2147483693"/>
          </pc:sldLayoutMkLst>
        </pc:sldLayoutChg>
      </pc:sldMasterChg>
    </pc:docChg>
  </pc:docChgLst>
  <pc:docChgLst>
    <pc:chgData name="Alina F. Burlacu" userId="60d483be-ac95-488b-9e30-87f86c7d864a" providerId="ADAL" clId="{DB100ED6-3DC1-4C70-B8CE-C7867C3D9D03}"/>
    <pc:docChg chg="undo custSel addSld delSld modSld sldOrd delSection modSection">
      <pc:chgData name="Alina F. Burlacu" userId="60d483be-ac95-488b-9e30-87f86c7d864a" providerId="ADAL" clId="{DB100ED6-3DC1-4C70-B8CE-C7867C3D9D03}" dt="2024-04-30T14:23:21.232" v="560" actId="20577"/>
      <pc:docMkLst>
        <pc:docMk/>
      </pc:docMkLst>
      <pc:sldChg chg="modSp add del mod setBg">
        <pc:chgData name="Alina F. Burlacu" userId="60d483be-ac95-488b-9e30-87f86c7d864a" providerId="ADAL" clId="{DB100ED6-3DC1-4C70-B8CE-C7867C3D9D03}" dt="2024-04-30T14:23:21.232" v="560" actId="20577"/>
        <pc:sldMkLst>
          <pc:docMk/>
          <pc:sldMk cId="3031721613" sldId="349"/>
        </pc:sldMkLst>
        <pc:spChg chg="mod">
          <ac:chgData name="Alina F. Burlacu" userId="60d483be-ac95-488b-9e30-87f86c7d864a" providerId="ADAL" clId="{DB100ED6-3DC1-4C70-B8CE-C7867C3D9D03}" dt="2024-04-29T16:05:27.838" v="264" actId="1037"/>
          <ac:spMkLst>
            <pc:docMk/>
            <pc:sldMk cId="3031721613" sldId="349"/>
            <ac:spMk id="2" creationId="{78C959A6-68B9-CCDC-EBED-6D7CECA2D1D7}"/>
          </ac:spMkLst>
        </pc:spChg>
        <pc:spChg chg="mod">
          <ac:chgData name="Alina F. Burlacu" userId="60d483be-ac95-488b-9e30-87f86c7d864a" providerId="ADAL" clId="{DB100ED6-3DC1-4C70-B8CE-C7867C3D9D03}" dt="2024-04-29T16:02:11.053" v="216" actId="20577"/>
          <ac:spMkLst>
            <pc:docMk/>
            <pc:sldMk cId="3031721613" sldId="349"/>
            <ac:spMk id="8" creationId="{448C0167-FEED-4E0C-A416-4A013A5BDEA5}"/>
          </ac:spMkLst>
        </pc:spChg>
        <pc:spChg chg="mod">
          <ac:chgData name="Alina F. Burlacu" userId="60d483be-ac95-488b-9e30-87f86c7d864a" providerId="ADAL" clId="{DB100ED6-3DC1-4C70-B8CE-C7867C3D9D03}" dt="2024-04-30T14:23:21.232" v="560" actId="20577"/>
          <ac:spMkLst>
            <pc:docMk/>
            <pc:sldMk cId="3031721613" sldId="349"/>
            <ac:spMk id="10" creationId="{577270D8-A126-4179-B8EA-FF08188C4FD6}"/>
          </ac:spMkLst>
        </pc:spChg>
      </pc:sldChg>
      <pc:sldChg chg="modSp mod">
        <pc:chgData name="Alina F. Burlacu" userId="60d483be-ac95-488b-9e30-87f86c7d864a" providerId="ADAL" clId="{DB100ED6-3DC1-4C70-B8CE-C7867C3D9D03}" dt="2024-04-29T16:28:48.051" v="516" actId="14100"/>
        <pc:sldMkLst>
          <pc:docMk/>
          <pc:sldMk cId="3923249624" sldId="473"/>
        </pc:sldMkLst>
        <pc:spChg chg="mod">
          <ac:chgData name="Alina F. Burlacu" userId="60d483be-ac95-488b-9e30-87f86c7d864a" providerId="ADAL" clId="{DB100ED6-3DC1-4C70-B8CE-C7867C3D9D03}" dt="2024-04-29T16:05:59.270" v="292" actId="14100"/>
          <ac:spMkLst>
            <pc:docMk/>
            <pc:sldMk cId="3923249624" sldId="473"/>
            <ac:spMk id="3" creationId="{8E7943AE-7550-4F6B-BBAB-A4AFA1D4B916}"/>
          </ac:spMkLst>
        </pc:spChg>
        <pc:spChg chg="mod">
          <ac:chgData name="Alina F. Burlacu" userId="60d483be-ac95-488b-9e30-87f86c7d864a" providerId="ADAL" clId="{DB100ED6-3DC1-4C70-B8CE-C7867C3D9D03}" dt="2024-04-29T16:28:48.051" v="516" actId="14100"/>
          <ac:spMkLst>
            <pc:docMk/>
            <pc:sldMk cId="3923249624" sldId="473"/>
            <ac:spMk id="4" creationId="{0C72D49E-DCC9-6C5F-F33B-6B45F2340557}"/>
          </ac:spMkLst>
        </pc:spChg>
      </pc:sldChg>
      <pc:sldChg chg="add del setBg">
        <pc:chgData name="Alina F. Burlacu" userId="60d483be-ac95-488b-9e30-87f86c7d864a" providerId="ADAL" clId="{DB100ED6-3DC1-4C70-B8CE-C7867C3D9D03}" dt="2024-04-29T16:01:42.339" v="198"/>
        <pc:sldMkLst>
          <pc:docMk/>
          <pc:sldMk cId="4271404311" sldId="1161"/>
        </pc:sldMkLst>
      </pc:sldChg>
      <pc:sldChg chg="addSp delSp modSp mod">
        <pc:chgData name="Alina F. Burlacu" userId="60d483be-ac95-488b-9e30-87f86c7d864a" providerId="ADAL" clId="{DB100ED6-3DC1-4C70-B8CE-C7867C3D9D03}" dt="2024-04-29T18:32:10.702" v="520" actId="20577"/>
        <pc:sldMkLst>
          <pc:docMk/>
          <pc:sldMk cId="3837367626" sldId="1164"/>
        </pc:sldMkLst>
        <pc:spChg chg="mod">
          <ac:chgData name="Alina F. Burlacu" userId="60d483be-ac95-488b-9e30-87f86c7d864a" providerId="ADAL" clId="{DB100ED6-3DC1-4C70-B8CE-C7867C3D9D03}" dt="2024-04-29T18:32:10.702" v="520" actId="20577"/>
          <ac:spMkLst>
            <pc:docMk/>
            <pc:sldMk cId="3837367626" sldId="1164"/>
            <ac:spMk id="13" creationId="{856F55CF-B766-461D-8478-25DB3D8AF260}"/>
          </ac:spMkLst>
        </pc:spChg>
        <pc:spChg chg="mod">
          <ac:chgData name="Alina F. Burlacu" userId="60d483be-ac95-488b-9e30-87f86c7d864a" providerId="ADAL" clId="{DB100ED6-3DC1-4C70-B8CE-C7867C3D9D03}" dt="2024-04-28T22:33:59.466" v="191" actId="20577"/>
          <ac:spMkLst>
            <pc:docMk/>
            <pc:sldMk cId="3837367626" sldId="1164"/>
            <ac:spMk id="14" creationId="{B1A8EAD9-F849-430D-A4FC-3217988A145F}"/>
          </ac:spMkLst>
        </pc:spChg>
        <pc:picChg chg="add mod">
          <ac:chgData name="Alina F. Burlacu" userId="60d483be-ac95-488b-9e30-87f86c7d864a" providerId="ADAL" clId="{DB100ED6-3DC1-4C70-B8CE-C7867C3D9D03}" dt="2024-04-28T22:32:38.302" v="5" actId="14100"/>
          <ac:picMkLst>
            <pc:docMk/>
            <pc:sldMk cId="3837367626" sldId="1164"/>
            <ac:picMk id="3" creationId="{C0843A18-9951-B012-C0A3-11D9255E9BE4}"/>
          </ac:picMkLst>
        </pc:picChg>
        <pc:picChg chg="del">
          <ac:chgData name="Alina F. Burlacu" userId="60d483be-ac95-488b-9e30-87f86c7d864a" providerId="ADAL" clId="{DB100ED6-3DC1-4C70-B8CE-C7867C3D9D03}" dt="2024-04-28T22:32:32.129" v="0" actId="478"/>
          <ac:picMkLst>
            <pc:docMk/>
            <pc:sldMk cId="3837367626" sldId="1164"/>
            <ac:picMk id="8" creationId="{3A2D1A54-CEC7-4D93-9CBC-8B87894EEBF2}"/>
          </ac:picMkLst>
        </pc:picChg>
      </pc:sldChg>
      <pc:sldChg chg="del">
        <pc:chgData name="Alina F. Burlacu" userId="60d483be-ac95-488b-9e30-87f86c7d864a" providerId="ADAL" clId="{DB100ED6-3DC1-4C70-B8CE-C7867C3D9D03}" dt="2024-04-29T16:18:26.910" v="371" actId="47"/>
        <pc:sldMkLst>
          <pc:docMk/>
          <pc:sldMk cId="3201945356" sldId="1207"/>
        </pc:sldMkLst>
      </pc:sldChg>
      <pc:sldChg chg="delSp mod">
        <pc:chgData name="Alina F. Burlacu" userId="60d483be-ac95-488b-9e30-87f86c7d864a" providerId="ADAL" clId="{DB100ED6-3DC1-4C70-B8CE-C7867C3D9D03}" dt="2024-04-29T16:30:08.425" v="517" actId="478"/>
        <pc:sldMkLst>
          <pc:docMk/>
          <pc:sldMk cId="2246795348" sldId="1737"/>
        </pc:sldMkLst>
        <pc:spChg chg="del">
          <ac:chgData name="Alina F. Burlacu" userId="60d483be-ac95-488b-9e30-87f86c7d864a" providerId="ADAL" clId="{DB100ED6-3DC1-4C70-B8CE-C7867C3D9D03}" dt="2024-04-29T16:30:08.425" v="517" actId="478"/>
          <ac:spMkLst>
            <pc:docMk/>
            <pc:sldMk cId="2246795348" sldId="1737"/>
            <ac:spMk id="2" creationId="{DF77042C-64F3-9B87-8719-065B680503A7}"/>
          </ac:spMkLst>
        </pc:spChg>
      </pc:sldChg>
      <pc:sldChg chg="delSp mod">
        <pc:chgData name="Alina F. Burlacu" userId="60d483be-ac95-488b-9e30-87f86c7d864a" providerId="ADAL" clId="{DB100ED6-3DC1-4C70-B8CE-C7867C3D9D03}" dt="2024-04-29T16:30:16.100" v="518" actId="478"/>
        <pc:sldMkLst>
          <pc:docMk/>
          <pc:sldMk cId="740786270" sldId="1738"/>
        </pc:sldMkLst>
        <pc:spChg chg="del">
          <ac:chgData name="Alina F. Burlacu" userId="60d483be-ac95-488b-9e30-87f86c7d864a" providerId="ADAL" clId="{DB100ED6-3DC1-4C70-B8CE-C7867C3D9D03}" dt="2024-04-29T16:30:16.100" v="518" actId="478"/>
          <ac:spMkLst>
            <pc:docMk/>
            <pc:sldMk cId="740786270" sldId="1738"/>
            <ac:spMk id="2" creationId="{539626BE-48F5-730D-48F8-F1B2F3FF263A}"/>
          </ac:spMkLst>
        </pc:spChg>
      </pc:sldChg>
      <pc:sldChg chg="delSp mod ord">
        <pc:chgData name="Alina F. Burlacu" userId="60d483be-ac95-488b-9e30-87f86c7d864a" providerId="ADAL" clId="{DB100ED6-3DC1-4C70-B8CE-C7867C3D9D03}" dt="2024-04-29T16:10:36.084" v="296"/>
        <pc:sldMkLst>
          <pc:docMk/>
          <pc:sldMk cId="812611443" sldId="1819"/>
        </pc:sldMkLst>
        <pc:spChg chg="del">
          <ac:chgData name="Alina F. Burlacu" userId="60d483be-ac95-488b-9e30-87f86c7d864a" providerId="ADAL" clId="{DB100ED6-3DC1-4C70-B8CE-C7867C3D9D03}" dt="2024-04-28T23:51:31.939" v="192" actId="478"/>
          <ac:spMkLst>
            <pc:docMk/>
            <pc:sldMk cId="812611443" sldId="1819"/>
            <ac:spMk id="7" creationId="{620F9D85-327F-E5EF-2B5D-22113FB7B79D}"/>
          </ac:spMkLst>
        </pc:spChg>
      </pc:sldChg>
      <pc:sldChg chg="delSp modSp del mod ord">
        <pc:chgData name="Alina F. Burlacu" userId="60d483be-ac95-488b-9e30-87f86c7d864a" providerId="ADAL" clId="{DB100ED6-3DC1-4C70-B8CE-C7867C3D9D03}" dt="2024-04-29T16:15:54.526" v="309" actId="47"/>
        <pc:sldMkLst>
          <pc:docMk/>
          <pc:sldMk cId="631919816" sldId="1851"/>
        </pc:sldMkLst>
        <pc:spChg chg="mod">
          <ac:chgData name="Alina F. Burlacu" userId="60d483be-ac95-488b-9e30-87f86c7d864a" providerId="ADAL" clId="{DB100ED6-3DC1-4C70-B8CE-C7867C3D9D03}" dt="2024-04-29T16:10:55.222" v="299"/>
          <ac:spMkLst>
            <pc:docMk/>
            <pc:sldMk cId="631919816" sldId="1851"/>
            <ac:spMk id="3" creationId="{AA7950A1-132A-561B-C1D2-E6173E914606}"/>
          </ac:spMkLst>
        </pc:spChg>
        <pc:spChg chg="del">
          <ac:chgData name="Alina F. Burlacu" userId="60d483be-ac95-488b-9e30-87f86c7d864a" providerId="ADAL" clId="{DB100ED6-3DC1-4C70-B8CE-C7867C3D9D03}" dt="2024-04-29T16:10:58.076" v="300" actId="478"/>
          <ac:spMkLst>
            <pc:docMk/>
            <pc:sldMk cId="631919816" sldId="1851"/>
            <ac:spMk id="7" creationId="{8C1BEB5C-ADA0-4A8C-95F3-59DA6D8FED1A}"/>
          </ac:spMkLst>
        </pc:spChg>
        <pc:picChg chg="mod">
          <ac:chgData name="Alina F. Burlacu" userId="60d483be-ac95-488b-9e30-87f86c7d864a" providerId="ADAL" clId="{DB100ED6-3DC1-4C70-B8CE-C7867C3D9D03}" dt="2024-04-29T16:11:03.784" v="302" actId="1076"/>
          <ac:picMkLst>
            <pc:docMk/>
            <pc:sldMk cId="631919816" sldId="1851"/>
            <ac:picMk id="4" creationId="{F463163E-9A50-B8E5-BC24-DBC49E30C274}"/>
          </ac:picMkLst>
        </pc:picChg>
      </pc:sldChg>
      <pc:sldChg chg="modSp add mod">
        <pc:chgData name="Alina F. Burlacu" userId="60d483be-ac95-488b-9e30-87f86c7d864a" providerId="ADAL" clId="{DB100ED6-3DC1-4C70-B8CE-C7867C3D9D03}" dt="2024-04-29T18:33:32.700" v="559" actId="1076"/>
        <pc:sldMkLst>
          <pc:docMk/>
          <pc:sldMk cId="3290799831" sldId="1855"/>
        </pc:sldMkLst>
        <pc:spChg chg="mod">
          <ac:chgData name="Alina F. Burlacu" userId="60d483be-ac95-488b-9e30-87f86c7d864a" providerId="ADAL" clId="{DB100ED6-3DC1-4C70-B8CE-C7867C3D9D03}" dt="2024-04-29T16:11:15.280" v="308" actId="20577"/>
          <ac:spMkLst>
            <pc:docMk/>
            <pc:sldMk cId="3290799831" sldId="1855"/>
            <ac:spMk id="3" creationId="{AA7950A1-132A-561B-C1D2-E6173E914606}"/>
          </ac:spMkLst>
        </pc:spChg>
        <pc:picChg chg="mod">
          <ac:chgData name="Alina F. Burlacu" userId="60d483be-ac95-488b-9e30-87f86c7d864a" providerId="ADAL" clId="{DB100ED6-3DC1-4C70-B8CE-C7867C3D9D03}" dt="2024-04-29T18:33:32.700" v="559" actId="1076"/>
          <ac:picMkLst>
            <pc:docMk/>
            <pc:sldMk cId="3290799831" sldId="1855"/>
            <ac:picMk id="6" creationId="{1F412BD0-DD66-9213-7477-F5FEED2ADBD4}"/>
          </ac:picMkLst>
        </pc:picChg>
      </pc:sldChg>
      <pc:sldChg chg="addSp delSp modSp add mod delAnim modAnim">
        <pc:chgData name="Alina F. Burlacu" userId="60d483be-ac95-488b-9e30-87f86c7d864a" providerId="ADAL" clId="{DB100ED6-3DC1-4C70-B8CE-C7867C3D9D03}" dt="2024-04-29T18:33:19.651" v="558" actId="1038"/>
        <pc:sldMkLst>
          <pc:docMk/>
          <pc:sldMk cId="572455618" sldId="1856"/>
        </pc:sldMkLst>
        <pc:spChg chg="del">
          <ac:chgData name="Alina F. Burlacu" userId="60d483be-ac95-488b-9e30-87f86c7d864a" providerId="ADAL" clId="{DB100ED6-3DC1-4C70-B8CE-C7867C3D9D03}" dt="2024-04-29T16:16:24.600" v="312" actId="478"/>
          <ac:spMkLst>
            <pc:docMk/>
            <pc:sldMk cId="572455618" sldId="1856"/>
            <ac:spMk id="3" creationId="{8E7943AE-7550-4F6B-BBAB-A4AFA1D4B916}"/>
          </ac:spMkLst>
        </pc:spChg>
        <pc:spChg chg="mod">
          <ac:chgData name="Alina F. Burlacu" userId="60d483be-ac95-488b-9e30-87f86c7d864a" providerId="ADAL" clId="{DB100ED6-3DC1-4C70-B8CE-C7867C3D9D03}" dt="2024-04-29T16:20:44.931" v="428" actId="20577"/>
          <ac:spMkLst>
            <pc:docMk/>
            <pc:sldMk cId="572455618" sldId="1856"/>
            <ac:spMk id="4" creationId="{0C72D49E-DCC9-6C5F-F33B-6B45F2340557}"/>
          </ac:spMkLst>
        </pc:spChg>
        <pc:spChg chg="add del mod">
          <ac:chgData name="Alina F. Burlacu" userId="60d483be-ac95-488b-9e30-87f86c7d864a" providerId="ADAL" clId="{DB100ED6-3DC1-4C70-B8CE-C7867C3D9D03}" dt="2024-04-29T16:16:29.172" v="314" actId="478"/>
          <ac:spMkLst>
            <pc:docMk/>
            <pc:sldMk cId="572455618" sldId="1856"/>
            <ac:spMk id="7" creationId="{27125D80-29FF-23A3-09FE-F9CFB1D0AEB4}"/>
          </ac:spMkLst>
        </pc:spChg>
        <pc:spChg chg="del">
          <ac:chgData name="Alina F. Burlacu" userId="60d483be-ac95-488b-9e30-87f86c7d864a" providerId="ADAL" clId="{DB100ED6-3DC1-4C70-B8CE-C7867C3D9D03}" dt="2024-04-29T16:16:30.801" v="315" actId="478"/>
          <ac:spMkLst>
            <pc:docMk/>
            <pc:sldMk cId="572455618" sldId="1856"/>
            <ac:spMk id="8" creationId="{76688E3A-6113-A57D-BDFC-BB8ED9E078EB}"/>
          </ac:spMkLst>
        </pc:spChg>
        <pc:spChg chg="add mod">
          <ac:chgData name="Alina F. Burlacu" userId="60d483be-ac95-488b-9e30-87f86c7d864a" providerId="ADAL" clId="{DB100ED6-3DC1-4C70-B8CE-C7867C3D9D03}" dt="2024-04-29T16:16:53.061" v="319"/>
          <ac:spMkLst>
            <pc:docMk/>
            <pc:sldMk cId="572455618" sldId="1856"/>
            <ac:spMk id="9" creationId="{679ADF04-6C83-3AEB-5F09-751E108C6506}"/>
          </ac:spMkLst>
        </pc:spChg>
        <pc:spChg chg="add mod">
          <ac:chgData name="Alina F. Burlacu" userId="60d483be-ac95-488b-9e30-87f86c7d864a" providerId="ADAL" clId="{DB100ED6-3DC1-4C70-B8CE-C7867C3D9D03}" dt="2024-04-29T16:16:53.061" v="319"/>
          <ac:spMkLst>
            <pc:docMk/>
            <pc:sldMk cId="572455618" sldId="1856"/>
            <ac:spMk id="11" creationId="{8D62C7D1-A4AA-02A5-09F7-BCB0EADDD459}"/>
          </ac:spMkLst>
        </pc:spChg>
        <pc:spChg chg="add mod">
          <ac:chgData name="Alina F. Burlacu" userId="60d483be-ac95-488b-9e30-87f86c7d864a" providerId="ADAL" clId="{DB100ED6-3DC1-4C70-B8CE-C7867C3D9D03}" dt="2024-04-29T16:16:53.061" v="319"/>
          <ac:spMkLst>
            <pc:docMk/>
            <pc:sldMk cId="572455618" sldId="1856"/>
            <ac:spMk id="12" creationId="{386F6A48-365B-38CB-0DF4-EEC1CFD5F40F}"/>
          </ac:spMkLst>
        </pc:spChg>
        <pc:spChg chg="mod">
          <ac:chgData name="Alina F. Burlacu" userId="60d483be-ac95-488b-9e30-87f86c7d864a" providerId="ADAL" clId="{DB100ED6-3DC1-4C70-B8CE-C7867C3D9D03}" dt="2024-04-29T16:16:53.061" v="319"/>
          <ac:spMkLst>
            <pc:docMk/>
            <pc:sldMk cId="572455618" sldId="1856"/>
            <ac:spMk id="16" creationId="{0617E838-C662-9A7A-C51A-8FED7049B726}"/>
          </ac:spMkLst>
        </pc:spChg>
        <pc:spChg chg="add mod">
          <ac:chgData name="Alina F. Burlacu" userId="60d483be-ac95-488b-9e30-87f86c7d864a" providerId="ADAL" clId="{DB100ED6-3DC1-4C70-B8CE-C7867C3D9D03}" dt="2024-04-29T16:21:55.676" v="433" actId="113"/>
          <ac:spMkLst>
            <pc:docMk/>
            <pc:sldMk cId="572455618" sldId="1856"/>
            <ac:spMk id="18" creationId="{62B0EC87-D90E-C05C-25B0-FCE74D36CE49}"/>
          </ac:spMkLst>
        </pc:spChg>
        <pc:spChg chg="add mod">
          <ac:chgData name="Alina F. Burlacu" userId="60d483be-ac95-488b-9e30-87f86c7d864a" providerId="ADAL" clId="{DB100ED6-3DC1-4C70-B8CE-C7867C3D9D03}" dt="2024-04-29T16:17:41.283" v="327" actId="20577"/>
          <ac:spMkLst>
            <pc:docMk/>
            <pc:sldMk cId="572455618" sldId="1856"/>
            <ac:spMk id="26" creationId="{AA24E72F-D451-8994-0B83-5316BD68956E}"/>
          </ac:spMkLst>
        </pc:spChg>
        <pc:grpChg chg="add del mod">
          <ac:chgData name="Alina F. Burlacu" userId="60d483be-ac95-488b-9e30-87f86c7d864a" providerId="ADAL" clId="{DB100ED6-3DC1-4C70-B8CE-C7867C3D9D03}" dt="2024-04-29T16:17:05.007" v="321" actId="478"/>
          <ac:grpSpMkLst>
            <pc:docMk/>
            <pc:sldMk cId="572455618" sldId="1856"/>
            <ac:grpSpMk id="13" creationId="{0CE2ACFC-04D2-9FD6-8397-3A437B48309E}"/>
          </ac:grpSpMkLst>
        </pc:grpChg>
        <pc:grpChg chg="mod">
          <ac:chgData name="Alina F. Burlacu" userId="60d483be-ac95-488b-9e30-87f86c7d864a" providerId="ADAL" clId="{DB100ED6-3DC1-4C70-B8CE-C7867C3D9D03}" dt="2024-04-29T16:16:53.061" v="319"/>
          <ac:grpSpMkLst>
            <pc:docMk/>
            <pc:sldMk cId="572455618" sldId="1856"/>
            <ac:grpSpMk id="14" creationId="{38064223-08E0-6CE5-D854-8E2497C61CAF}"/>
          </ac:grpSpMkLst>
        </pc:grpChg>
        <pc:picChg chg="del">
          <ac:chgData name="Alina F. Burlacu" userId="60d483be-ac95-488b-9e30-87f86c7d864a" providerId="ADAL" clId="{DB100ED6-3DC1-4C70-B8CE-C7867C3D9D03}" dt="2024-04-29T16:16:26.086" v="313" actId="478"/>
          <ac:picMkLst>
            <pc:docMk/>
            <pc:sldMk cId="572455618" sldId="1856"/>
            <ac:picMk id="6" creationId="{54215070-2DC7-B3C2-55A7-DD050E2115BA}"/>
          </ac:picMkLst>
        </pc:picChg>
        <pc:picChg chg="mod">
          <ac:chgData name="Alina F. Burlacu" userId="60d483be-ac95-488b-9e30-87f86c7d864a" providerId="ADAL" clId="{DB100ED6-3DC1-4C70-B8CE-C7867C3D9D03}" dt="2024-04-29T16:16:53.061" v="319"/>
          <ac:picMkLst>
            <pc:docMk/>
            <pc:sldMk cId="572455618" sldId="1856"/>
            <ac:picMk id="15" creationId="{742FA404-7CAF-317F-CF09-D4FC2E9C8E48}"/>
          </ac:picMkLst>
        </pc:picChg>
        <pc:picChg chg="mod">
          <ac:chgData name="Alina F. Burlacu" userId="60d483be-ac95-488b-9e30-87f86c7d864a" providerId="ADAL" clId="{DB100ED6-3DC1-4C70-B8CE-C7867C3D9D03}" dt="2024-04-29T16:16:53.061" v="319"/>
          <ac:picMkLst>
            <pc:docMk/>
            <pc:sldMk cId="572455618" sldId="1856"/>
            <ac:picMk id="17" creationId="{BCAFCE77-1FB5-41DE-5401-4F45C8534F95}"/>
          </ac:picMkLst>
        </pc:picChg>
        <pc:picChg chg="add mod">
          <ac:chgData name="Alina F. Burlacu" userId="60d483be-ac95-488b-9e30-87f86c7d864a" providerId="ADAL" clId="{DB100ED6-3DC1-4C70-B8CE-C7867C3D9D03}" dt="2024-04-29T16:18:11.081" v="336" actId="14100"/>
          <ac:picMkLst>
            <pc:docMk/>
            <pc:sldMk cId="572455618" sldId="1856"/>
            <ac:picMk id="19" creationId="{80290126-427D-D0AC-CE4B-B37AF03970EC}"/>
          </ac:picMkLst>
        </pc:picChg>
        <pc:picChg chg="add mod">
          <ac:chgData name="Alina F. Burlacu" userId="60d483be-ac95-488b-9e30-87f86c7d864a" providerId="ADAL" clId="{DB100ED6-3DC1-4C70-B8CE-C7867C3D9D03}" dt="2024-04-29T18:33:04.170" v="536" actId="1362"/>
          <ac:picMkLst>
            <pc:docMk/>
            <pc:sldMk cId="572455618" sldId="1856"/>
            <ac:picMk id="20" creationId="{FC13B7E2-CF26-2811-FD5E-7B9640021632}"/>
          </ac:picMkLst>
        </pc:picChg>
        <pc:picChg chg="add mod">
          <ac:chgData name="Alina F. Burlacu" userId="60d483be-ac95-488b-9e30-87f86c7d864a" providerId="ADAL" clId="{DB100ED6-3DC1-4C70-B8CE-C7867C3D9D03}" dt="2024-04-29T18:33:06.016" v="537" actId="1362"/>
          <ac:picMkLst>
            <pc:docMk/>
            <pc:sldMk cId="572455618" sldId="1856"/>
            <ac:picMk id="21" creationId="{5B9DF63C-C512-A423-057B-CFEEA2C85EE6}"/>
          </ac:picMkLst>
        </pc:picChg>
        <pc:picChg chg="add del mod">
          <ac:chgData name="Alina F. Burlacu" userId="60d483be-ac95-488b-9e30-87f86c7d864a" providerId="ADAL" clId="{DB100ED6-3DC1-4C70-B8CE-C7867C3D9D03}" dt="2024-04-29T16:18:04.625" v="334" actId="478"/>
          <ac:picMkLst>
            <pc:docMk/>
            <pc:sldMk cId="572455618" sldId="1856"/>
            <ac:picMk id="22" creationId="{A93A14A2-838B-B834-A8A4-D82FC553BF62}"/>
          </ac:picMkLst>
        </pc:picChg>
        <pc:picChg chg="add mod">
          <ac:chgData name="Alina F. Burlacu" userId="60d483be-ac95-488b-9e30-87f86c7d864a" providerId="ADAL" clId="{DB100ED6-3DC1-4C70-B8CE-C7867C3D9D03}" dt="2024-04-29T18:33:18.836" v="555" actId="1038"/>
          <ac:picMkLst>
            <pc:docMk/>
            <pc:sldMk cId="572455618" sldId="1856"/>
            <ac:picMk id="23" creationId="{886C32CE-3161-8A09-DB27-F0C5EF993F68}"/>
          </ac:picMkLst>
        </pc:picChg>
        <pc:picChg chg="add mod">
          <ac:chgData name="Alina F. Burlacu" userId="60d483be-ac95-488b-9e30-87f86c7d864a" providerId="ADAL" clId="{DB100ED6-3DC1-4C70-B8CE-C7867C3D9D03}" dt="2024-04-29T18:33:19.651" v="558" actId="1038"/>
          <ac:picMkLst>
            <pc:docMk/>
            <pc:sldMk cId="572455618" sldId="1856"/>
            <ac:picMk id="24" creationId="{E05E3C6F-4C1B-070A-837F-5525AF46576E}"/>
          </ac:picMkLst>
        </pc:picChg>
        <pc:picChg chg="add mod">
          <ac:chgData name="Alina F. Burlacu" userId="60d483be-ac95-488b-9e30-87f86c7d864a" providerId="ADAL" clId="{DB100ED6-3DC1-4C70-B8CE-C7867C3D9D03}" dt="2024-04-29T18:33:17.611" v="550" actId="1038"/>
          <ac:picMkLst>
            <pc:docMk/>
            <pc:sldMk cId="572455618" sldId="1856"/>
            <ac:picMk id="25" creationId="{2F09C107-8A1B-D102-9C89-E496953C49C0}"/>
          </ac:picMkLst>
        </pc:picChg>
        <pc:picChg chg="add mod">
          <ac:chgData name="Alina F. Burlacu" userId="60d483be-ac95-488b-9e30-87f86c7d864a" providerId="ADAL" clId="{DB100ED6-3DC1-4C70-B8CE-C7867C3D9D03}" dt="2024-04-29T18:32:50.533" v="521" actId="14100"/>
          <ac:picMkLst>
            <pc:docMk/>
            <pc:sldMk cId="572455618" sldId="1856"/>
            <ac:picMk id="27" creationId="{66769685-E300-E041-BC57-0354BED8B0A8}"/>
          </ac:picMkLst>
        </pc:picChg>
        <pc:picChg chg="add mod">
          <ac:chgData name="Alina F. Burlacu" userId="60d483be-ac95-488b-9e30-87f86c7d864a" providerId="ADAL" clId="{DB100ED6-3DC1-4C70-B8CE-C7867C3D9D03}" dt="2024-04-29T18:32:55.897" v="526" actId="1037"/>
          <ac:picMkLst>
            <pc:docMk/>
            <pc:sldMk cId="572455618" sldId="1856"/>
            <ac:picMk id="28" creationId="{DB9663C8-5A48-08E6-FFE9-4BFC83F85C05}"/>
          </ac:picMkLst>
        </pc:picChg>
      </pc:sldChg>
      <pc:sldChg chg="addSp delSp modSp add mod">
        <pc:chgData name="Alina F. Burlacu" userId="60d483be-ac95-488b-9e30-87f86c7d864a" providerId="ADAL" clId="{DB100ED6-3DC1-4C70-B8CE-C7867C3D9D03}" dt="2024-04-29T16:26:18.512" v="505" actId="1076"/>
        <pc:sldMkLst>
          <pc:docMk/>
          <pc:sldMk cId="3786604786" sldId="1857"/>
        </pc:sldMkLst>
        <pc:spChg chg="add mod">
          <ac:chgData name="Alina F. Burlacu" userId="60d483be-ac95-488b-9e30-87f86c7d864a" providerId="ADAL" clId="{DB100ED6-3DC1-4C70-B8CE-C7867C3D9D03}" dt="2024-04-29T16:26:18.512" v="505" actId="1076"/>
          <ac:spMkLst>
            <pc:docMk/>
            <pc:sldMk cId="3786604786" sldId="1857"/>
            <ac:spMk id="3" creationId="{A719AC4D-8EA9-28C0-B60F-D7A569189369}"/>
          </ac:spMkLst>
        </pc:spChg>
        <pc:spChg chg="del">
          <ac:chgData name="Alina F. Burlacu" userId="60d483be-ac95-488b-9e30-87f86c7d864a" providerId="ADAL" clId="{DB100ED6-3DC1-4C70-B8CE-C7867C3D9D03}" dt="2024-04-29T16:25:50.592" v="496" actId="478"/>
          <ac:spMkLst>
            <pc:docMk/>
            <pc:sldMk cId="3786604786" sldId="1857"/>
            <ac:spMk id="14" creationId="{55A00192-DF1D-6EE0-9701-F301F08E9B3A}"/>
          </ac:spMkLst>
        </pc:spChg>
        <pc:picChg chg="add mod">
          <ac:chgData name="Alina F. Burlacu" userId="60d483be-ac95-488b-9e30-87f86c7d864a" providerId="ADAL" clId="{DB100ED6-3DC1-4C70-B8CE-C7867C3D9D03}" dt="2024-04-29T16:25:56.711" v="499" actId="1076"/>
          <ac:picMkLst>
            <pc:docMk/>
            <pc:sldMk cId="3786604786" sldId="1857"/>
            <ac:picMk id="2" creationId="{6E7ABF90-F1F7-9CDF-541B-0420E15738AE}"/>
          </ac:picMkLst>
        </pc:picChg>
        <pc:picChg chg="del">
          <ac:chgData name="Alina F. Burlacu" userId="60d483be-ac95-488b-9e30-87f86c7d864a" providerId="ADAL" clId="{DB100ED6-3DC1-4C70-B8CE-C7867C3D9D03}" dt="2024-04-29T16:25:51.223" v="497" actId="478"/>
          <ac:picMkLst>
            <pc:docMk/>
            <pc:sldMk cId="3786604786" sldId="1857"/>
            <ac:picMk id="5" creationId="{A9A7B359-358F-E4C2-C5A5-40005EEE22E2}"/>
          </ac:picMkLst>
        </pc:picChg>
      </pc:sldChg>
    </pc:docChg>
  </pc:docChgLst>
  <pc:docChgLst>
    <pc:chgData name="Blair Matthew Turner" userId="3794a4d5-77ca-4210-a49d-cc37f3cbfc24" providerId="ADAL" clId="{0092EBF2-DB24-4C43-8C22-1CE621058A23}"/>
    <pc:docChg chg="undo custSel addSld delSld modSld sldOrd modSection">
      <pc:chgData name="Blair Matthew Turner" userId="3794a4d5-77ca-4210-a49d-cc37f3cbfc24" providerId="ADAL" clId="{0092EBF2-DB24-4C43-8C22-1CE621058A23}" dt="2024-04-27T20:42:25.715" v="881" actId="20577"/>
      <pc:docMkLst>
        <pc:docMk/>
      </pc:docMkLst>
      <pc:sldChg chg="del">
        <pc:chgData name="Blair Matthew Turner" userId="3794a4d5-77ca-4210-a49d-cc37f3cbfc24" providerId="ADAL" clId="{0092EBF2-DB24-4C43-8C22-1CE621058A23}" dt="2024-04-26T18:35:25.566" v="3" actId="47"/>
        <pc:sldMkLst>
          <pc:docMk/>
          <pc:sldMk cId="2476472354" sldId="335"/>
        </pc:sldMkLst>
      </pc:sldChg>
      <pc:sldChg chg="del">
        <pc:chgData name="Blair Matthew Turner" userId="3794a4d5-77ca-4210-a49d-cc37f3cbfc24" providerId="ADAL" clId="{0092EBF2-DB24-4C43-8C22-1CE621058A23}" dt="2024-04-26T18:35:25.566" v="3" actId="47"/>
        <pc:sldMkLst>
          <pc:docMk/>
          <pc:sldMk cId="4291616725" sldId="348"/>
        </pc:sldMkLst>
      </pc:sldChg>
      <pc:sldChg chg="del">
        <pc:chgData name="Blair Matthew Turner" userId="3794a4d5-77ca-4210-a49d-cc37f3cbfc24" providerId="ADAL" clId="{0092EBF2-DB24-4C43-8C22-1CE621058A23}" dt="2024-04-26T18:35:25.566" v="3" actId="47"/>
        <pc:sldMkLst>
          <pc:docMk/>
          <pc:sldMk cId="740540726" sldId="350"/>
        </pc:sldMkLst>
      </pc:sldChg>
      <pc:sldChg chg="add del">
        <pc:chgData name="Blair Matthew Turner" userId="3794a4d5-77ca-4210-a49d-cc37f3cbfc24" providerId="ADAL" clId="{0092EBF2-DB24-4C43-8C22-1CE621058A23}" dt="2024-04-26T18:34:46.181" v="2"/>
        <pc:sldMkLst>
          <pc:docMk/>
          <pc:sldMk cId="3923249624" sldId="473"/>
        </pc:sldMkLst>
      </pc:sldChg>
      <pc:sldChg chg="add del setBg">
        <pc:chgData name="Blair Matthew Turner" userId="3794a4d5-77ca-4210-a49d-cc37f3cbfc24" providerId="ADAL" clId="{0092EBF2-DB24-4C43-8C22-1CE621058A23}" dt="2024-04-26T18:34:15.106" v="1"/>
        <pc:sldMkLst>
          <pc:docMk/>
          <pc:sldMk cId="2541220559" sldId="1162"/>
        </pc:sldMkLst>
      </pc:sldChg>
      <pc:sldChg chg="add del setBg">
        <pc:chgData name="Blair Matthew Turner" userId="3794a4d5-77ca-4210-a49d-cc37f3cbfc24" providerId="ADAL" clId="{0092EBF2-DB24-4C43-8C22-1CE621058A23}" dt="2024-04-26T18:34:15.106" v="1"/>
        <pc:sldMkLst>
          <pc:docMk/>
          <pc:sldMk cId="1371027387" sldId="1163"/>
        </pc:sldMkLst>
      </pc:sldChg>
      <pc:sldChg chg="add del">
        <pc:chgData name="Blair Matthew Turner" userId="3794a4d5-77ca-4210-a49d-cc37f3cbfc24" providerId="ADAL" clId="{0092EBF2-DB24-4C43-8C22-1CE621058A23}" dt="2024-04-26T18:34:46.181" v="2"/>
        <pc:sldMkLst>
          <pc:docMk/>
          <pc:sldMk cId="3837367626" sldId="1164"/>
        </pc:sldMkLst>
      </pc:sldChg>
      <pc:sldChg chg="modSp add del mod">
        <pc:chgData name="Blair Matthew Turner" userId="3794a4d5-77ca-4210-a49d-cc37f3cbfc24" providerId="ADAL" clId="{0092EBF2-DB24-4C43-8C22-1CE621058A23}" dt="2024-04-27T20:42:25.715" v="881" actId="20577"/>
        <pc:sldMkLst>
          <pc:docMk/>
          <pc:sldMk cId="3990832825" sldId="1655"/>
        </pc:sldMkLst>
        <pc:spChg chg="mod">
          <ac:chgData name="Blair Matthew Turner" userId="3794a4d5-77ca-4210-a49d-cc37f3cbfc24" providerId="ADAL" clId="{0092EBF2-DB24-4C43-8C22-1CE621058A23}" dt="2024-04-27T20:42:25.715" v="881" actId="20577"/>
          <ac:spMkLst>
            <pc:docMk/>
            <pc:sldMk cId="3990832825" sldId="1655"/>
            <ac:spMk id="13" creationId="{856F55CF-B766-461D-8478-25DB3D8AF260}"/>
          </ac:spMkLst>
        </pc:spChg>
      </pc:sldChg>
      <pc:sldChg chg="add del">
        <pc:chgData name="Blair Matthew Turner" userId="3794a4d5-77ca-4210-a49d-cc37f3cbfc24" providerId="ADAL" clId="{0092EBF2-DB24-4C43-8C22-1CE621058A23}" dt="2024-04-26T18:46:36.803" v="5" actId="47"/>
        <pc:sldMkLst>
          <pc:docMk/>
          <pc:sldMk cId="353192254" sldId="1732"/>
        </pc:sldMkLst>
      </pc:sldChg>
      <pc:sldChg chg="add del">
        <pc:chgData name="Blair Matthew Turner" userId="3794a4d5-77ca-4210-a49d-cc37f3cbfc24" providerId="ADAL" clId="{0092EBF2-DB24-4C43-8C22-1CE621058A23}" dt="2024-04-26T18:46:47.586" v="7" actId="47"/>
        <pc:sldMkLst>
          <pc:docMk/>
          <pc:sldMk cId="1811050258" sldId="1733"/>
        </pc:sldMkLst>
      </pc:sldChg>
      <pc:sldChg chg="add del">
        <pc:chgData name="Blair Matthew Turner" userId="3794a4d5-77ca-4210-a49d-cc37f3cbfc24" providerId="ADAL" clId="{0092EBF2-DB24-4C43-8C22-1CE621058A23}" dt="2024-04-26T18:34:46.181" v="2"/>
        <pc:sldMkLst>
          <pc:docMk/>
          <pc:sldMk cId="2246795348" sldId="1737"/>
        </pc:sldMkLst>
      </pc:sldChg>
      <pc:sldChg chg="add del">
        <pc:chgData name="Blair Matthew Turner" userId="3794a4d5-77ca-4210-a49d-cc37f3cbfc24" providerId="ADAL" clId="{0092EBF2-DB24-4C43-8C22-1CE621058A23}" dt="2024-04-26T18:34:46.181" v="2"/>
        <pc:sldMkLst>
          <pc:docMk/>
          <pc:sldMk cId="740786270" sldId="1738"/>
        </pc:sldMkLst>
      </pc:sldChg>
      <pc:sldChg chg="add del">
        <pc:chgData name="Blair Matthew Turner" userId="3794a4d5-77ca-4210-a49d-cc37f3cbfc24" providerId="ADAL" clId="{0092EBF2-DB24-4C43-8C22-1CE621058A23}" dt="2024-04-26T18:34:46.181" v="2"/>
        <pc:sldMkLst>
          <pc:docMk/>
          <pc:sldMk cId="4222437816" sldId="1739"/>
        </pc:sldMkLst>
      </pc:sldChg>
      <pc:sldChg chg="delSp modSp add del mod">
        <pc:chgData name="Blair Matthew Turner" userId="3794a4d5-77ca-4210-a49d-cc37f3cbfc24" providerId="ADAL" clId="{0092EBF2-DB24-4C43-8C22-1CE621058A23}" dt="2024-04-27T19:40:07.659" v="20" actId="1076"/>
        <pc:sldMkLst>
          <pc:docMk/>
          <pc:sldMk cId="2343613432" sldId="1746"/>
        </pc:sldMkLst>
        <pc:spChg chg="del">
          <ac:chgData name="Blair Matthew Turner" userId="3794a4d5-77ca-4210-a49d-cc37f3cbfc24" providerId="ADAL" clId="{0092EBF2-DB24-4C43-8C22-1CE621058A23}" dt="2024-04-27T19:40:04.617" v="19" actId="478"/>
          <ac:spMkLst>
            <pc:docMk/>
            <pc:sldMk cId="2343613432" sldId="1746"/>
            <ac:spMk id="2" creationId="{2C39455F-B193-8948-BD6E-2065047E64DE}"/>
          </ac:spMkLst>
        </pc:spChg>
        <pc:picChg chg="mod">
          <ac:chgData name="Blair Matthew Turner" userId="3794a4d5-77ca-4210-a49d-cc37f3cbfc24" providerId="ADAL" clId="{0092EBF2-DB24-4C43-8C22-1CE621058A23}" dt="2024-04-27T19:40:07.659" v="20" actId="1076"/>
          <ac:picMkLst>
            <pc:docMk/>
            <pc:sldMk cId="2343613432" sldId="1746"/>
            <ac:picMk id="27" creationId="{EF9BA19C-6B28-0C34-C415-B4FC7E99CD35}"/>
          </ac:picMkLst>
        </pc:picChg>
      </pc:sldChg>
      <pc:sldChg chg="add del">
        <pc:chgData name="Blair Matthew Turner" userId="3794a4d5-77ca-4210-a49d-cc37f3cbfc24" providerId="ADAL" clId="{0092EBF2-DB24-4C43-8C22-1CE621058A23}" dt="2024-04-26T18:46:36.803" v="5" actId="47"/>
        <pc:sldMkLst>
          <pc:docMk/>
          <pc:sldMk cId="2306940776" sldId="1750"/>
        </pc:sldMkLst>
      </pc:sldChg>
      <pc:sldChg chg="add del">
        <pc:chgData name="Blair Matthew Turner" userId="3794a4d5-77ca-4210-a49d-cc37f3cbfc24" providerId="ADAL" clId="{0092EBF2-DB24-4C43-8C22-1CE621058A23}" dt="2024-04-26T18:46:28.802" v="4" actId="47"/>
        <pc:sldMkLst>
          <pc:docMk/>
          <pc:sldMk cId="964930276" sldId="1802"/>
        </pc:sldMkLst>
      </pc:sldChg>
      <pc:sldChg chg="add del">
        <pc:chgData name="Blair Matthew Turner" userId="3794a4d5-77ca-4210-a49d-cc37f3cbfc24" providerId="ADAL" clId="{0092EBF2-DB24-4C43-8C22-1CE621058A23}" dt="2024-04-26T18:34:46.181" v="2"/>
        <pc:sldMkLst>
          <pc:docMk/>
          <pc:sldMk cId="2127097685" sldId="1804"/>
        </pc:sldMkLst>
      </pc:sldChg>
      <pc:sldChg chg="add del">
        <pc:chgData name="Blair Matthew Turner" userId="3794a4d5-77ca-4210-a49d-cc37f3cbfc24" providerId="ADAL" clId="{0092EBF2-DB24-4C43-8C22-1CE621058A23}" dt="2024-04-26T18:34:46.181" v="2"/>
        <pc:sldMkLst>
          <pc:docMk/>
          <pc:sldMk cId="2055145253" sldId="1805"/>
        </pc:sldMkLst>
      </pc:sldChg>
      <pc:sldChg chg="add del">
        <pc:chgData name="Blair Matthew Turner" userId="3794a4d5-77ca-4210-a49d-cc37f3cbfc24" providerId="ADAL" clId="{0092EBF2-DB24-4C43-8C22-1CE621058A23}" dt="2024-04-26T18:34:46.181" v="2"/>
        <pc:sldMkLst>
          <pc:docMk/>
          <pc:sldMk cId="285706530" sldId="1806"/>
        </pc:sldMkLst>
      </pc:sldChg>
      <pc:sldChg chg="add del">
        <pc:chgData name="Blair Matthew Turner" userId="3794a4d5-77ca-4210-a49d-cc37f3cbfc24" providerId="ADAL" clId="{0092EBF2-DB24-4C43-8C22-1CE621058A23}" dt="2024-04-26T18:34:46.181" v="2"/>
        <pc:sldMkLst>
          <pc:docMk/>
          <pc:sldMk cId="1094644453" sldId="1807"/>
        </pc:sldMkLst>
      </pc:sldChg>
      <pc:sldChg chg="modSp add del mod">
        <pc:chgData name="Blair Matthew Turner" userId="3794a4d5-77ca-4210-a49d-cc37f3cbfc24" providerId="ADAL" clId="{0092EBF2-DB24-4C43-8C22-1CE621058A23}" dt="2024-04-27T19:39:44.833" v="18" actId="6549"/>
        <pc:sldMkLst>
          <pc:docMk/>
          <pc:sldMk cId="1813820350" sldId="1810"/>
        </pc:sldMkLst>
        <pc:spChg chg="mod">
          <ac:chgData name="Blair Matthew Turner" userId="3794a4d5-77ca-4210-a49d-cc37f3cbfc24" providerId="ADAL" clId="{0092EBF2-DB24-4C43-8C22-1CE621058A23}" dt="2024-04-27T19:39:44.833" v="18" actId="6549"/>
          <ac:spMkLst>
            <pc:docMk/>
            <pc:sldMk cId="1813820350" sldId="1810"/>
            <ac:spMk id="7" creationId="{C49ADED1-BD20-C0ED-23E1-B17265BEF870}"/>
          </ac:spMkLst>
        </pc:spChg>
      </pc:sldChg>
      <pc:sldChg chg="add del">
        <pc:chgData name="Blair Matthew Turner" userId="3794a4d5-77ca-4210-a49d-cc37f3cbfc24" providerId="ADAL" clId="{0092EBF2-DB24-4C43-8C22-1CE621058A23}" dt="2024-04-26T18:34:46.181" v="2"/>
        <pc:sldMkLst>
          <pc:docMk/>
          <pc:sldMk cId="2998399450" sldId="1812"/>
        </pc:sldMkLst>
      </pc:sldChg>
      <pc:sldChg chg="add del">
        <pc:chgData name="Blair Matthew Turner" userId="3794a4d5-77ca-4210-a49d-cc37f3cbfc24" providerId="ADAL" clId="{0092EBF2-DB24-4C43-8C22-1CE621058A23}" dt="2024-04-26T18:34:46.181" v="2"/>
        <pc:sldMkLst>
          <pc:docMk/>
          <pc:sldMk cId="505439596" sldId="1815"/>
        </pc:sldMkLst>
      </pc:sldChg>
      <pc:sldChg chg="add del">
        <pc:chgData name="Blair Matthew Turner" userId="3794a4d5-77ca-4210-a49d-cc37f3cbfc24" providerId="ADAL" clId="{0092EBF2-DB24-4C43-8C22-1CE621058A23}" dt="2024-04-26T18:34:46.181" v="2"/>
        <pc:sldMkLst>
          <pc:docMk/>
          <pc:sldMk cId="2049723515" sldId="1816"/>
        </pc:sldMkLst>
      </pc:sldChg>
      <pc:sldChg chg="add del">
        <pc:chgData name="Blair Matthew Turner" userId="3794a4d5-77ca-4210-a49d-cc37f3cbfc24" providerId="ADAL" clId="{0092EBF2-DB24-4C43-8C22-1CE621058A23}" dt="2024-04-26T18:46:42.251" v="6" actId="47"/>
        <pc:sldMkLst>
          <pc:docMk/>
          <pc:sldMk cId="1398708650" sldId="1818"/>
        </pc:sldMkLst>
      </pc:sldChg>
      <pc:sldChg chg="add del">
        <pc:chgData name="Blair Matthew Turner" userId="3794a4d5-77ca-4210-a49d-cc37f3cbfc24" providerId="ADAL" clId="{0092EBF2-DB24-4C43-8C22-1CE621058A23}" dt="2024-04-26T18:34:46.181" v="2"/>
        <pc:sldMkLst>
          <pc:docMk/>
          <pc:sldMk cId="812611443" sldId="1819"/>
        </pc:sldMkLst>
      </pc:sldChg>
      <pc:sldChg chg="addSp modSp add del mod ord">
        <pc:chgData name="Blair Matthew Turner" userId="3794a4d5-77ca-4210-a49d-cc37f3cbfc24" providerId="ADAL" clId="{0092EBF2-DB24-4C43-8C22-1CE621058A23}" dt="2024-04-27T19:46:16.333" v="94"/>
        <pc:sldMkLst>
          <pc:docMk/>
          <pc:sldMk cId="270582277" sldId="1829"/>
        </pc:sldMkLst>
        <pc:spChg chg="add mod">
          <ac:chgData name="Blair Matthew Turner" userId="3794a4d5-77ca-4210-a49d-cc37f3cbfc24" providerId="ADAL" clId="{0092EBF2-DB24-4C43-8C22-1CE621058A23}" dt="2024-04-27T19:46:00.632" v="92" actId="1076"/>
          <ac:spMkLst>
            <pc:docMk/>
            <pc:sldMk cId="270582277" sldId="1829"/>
            <ac:spMk id="6" creationId="{2CFC6C1D-0269-028E-59C7-426E67E9EB78}"/>
          </ac:spMkLst>
        </pc:spChg>
        <pc:picChg chg="mod">
          <ac:chgData name="Blair Matthew Turner" userId="3794a4d5-77ca-4210-a49d-cc37f3cbfc24" providerId="ADAL" clId="{0092EBF2-DB24-4C43-8C22-1CE621058A23}" dt="2024-04-27T19:44:53.230" v="42" actId="14100"/>
          <ac:picMkLst>
            <pc:docMk/>
            <pc:sldMk cId="270582277" sldId="1829"/>
            <ac:picMk id="8" creationId="{37B71786-25FA-E2D7-D21D-284CB5ED7E6F}"/>
          </ac:picMkLst>
        </pc:picChg>
      </pc:sldChg>
      <pc:sldChg chg="add del">
        <pc:chgData name="Blair Matthew Turner" userId="3794a4d5-77ca-4210-a49d-cc37f3cbfc24" providerId="ADAL" clId="{0092EBF2-DB24-4C43-8C22-1CE621058A23}" dt="2024-04-26T18:47:15.772" v="8" actId="47"/>
        <pc:sldMkLst>
          <pc:docMk/>
          <pc:sldMk cId="3225419518" sldId="1837"/>
        </pc:sldMkLst>
      </pc:sldChg>
      <pc:sldChg chg="add del">
        <pc:chgData name="Blair Matthew Turner" userId="3794a4d5-77ca-4210-a49d-cc37f3cbfc24" providerId="ADAL" clId="{0092EBF2-DB24-4C43-8C22-1CE621058A23}" dt="2024-04-26T18:34:46.181" v="2"/>
        <pc:sldMkLst>
          <pc:docMk/>
          <pc:sldMk cId="3328919734" sldId="1838"/>
        </pc:sldMkLst>
      </pc:sldChg>
      <pc:sldChg chg="add del">
        <pc:chgData name="Blair Matthew Turner" userId="3794a4d5-77ca-4210-a49d-cc37f3cbfc24" providerId="ADAL" clId="{0092EBF2-DB24-4C43-8C22-1CE621058A23}" dt="2024-04-26T18:46:28.802" v="4" actId="47"/>
        <pc:sldMkLst>
          <pc:docMk/>
          <pc:sldMk cId="1332889115" sldId="1843"/>
        </pc:sldMkLst>
      </pc:sldChg>
      <pc:sldChg chg="modSp add del mod">
        <pc:chgData name="Blair Matthew Turner" userId="3794a4d5-77ca-4210-a49d-cc37f3cbfc24" providerId="ADAL" clId="{0092EBF2-DB24-4C43-8C22-1CE621058A23}" dt="2024-04-27T20:17:05.479" v="499" actId="20577"/>
        <pc:sldMkLst>
          <pc:docMk/>
          <pc:sldMk cId="2113419468" sldId="1844"/>
        </pc:sldMkLst>
        <pc:spChg chg="mod">
          <ac:chgData name="Blair Matthew Turner" userId="3794a4d5-77ca-4210-a49d-cc37f3cbfc24" providerId="ADAL" clId="{0092EBF2-DB24-4C43-8C22-1CE621058A23}" dt="2024-04-27T20:17:05.479" v="499" actId="20577"/>
          <ac:spMkLst>
            <pc:docMk/>
            <pc:sldMk cId="2113419468" sldId="1844"/>
            <ac:spMk id="14" creationId="{55A00192-DF1D-6EE0-9701-F301F08E9B3A}"/>
          </ac:spMkLst>
        </pc:spChg>
      </pc:sldChg>
      <pc:sldChg chg="add del">
        <pc:chgData name="Blair Matthew Turner" userId="3794a4d5-77ca-4210-a49d-cc37f3cbfc24" providerId="ADAL" clId="{0092EBF2-DB24-4C43-8C22-1CE621058A23}" dt="2024-04-26T18:34:46.181" v="2"/>
        <pc:sldMkLst>
          <pc:docMk/>
          <pc:sldMk cId="1515760860" sldId="1845"/>
        </pc:sldMkLst>
      </pc:sldChg>
      <pc:sldChg chg="add del">
        <pc:chgData name="Blair Matthew Turner" userId="3794a4d5-77ca-4210-a49d-cc37f3cbfc24" providerId="ADAL" clId="{0092EBF2-DB24-4C43-8C22-1CE621058A23}" dt="2024-04-26T18:34:46.181" v="2"/>
        <pc:sldMkLst>
          <pc:docMk/>
          <pc:sldMk cId="1696118692" sldId="1846"/>
        </pc:sldMkLst>
      </pc:sldChg>
      <pc:sldChg chg="delSp modSp add del mod">
        <pc:chgData name="Blair Matthew Turner" userId="3794a4d5-77ca-4210-a49d-cc37f3cbfc24" providerId="ADAL" clId="{0092EBF2-DB24-4C43-8C22-1CE621058A23}" dt="2024-04-27T20:18:43.022" v="508" actId="15"/>
        <pc:sldMkLst>
          <pc:docMk/>
          <pc:sldMk cId="631872314" sldId="1847"/>
        </pc:sldMkLst>
        <pc:spChg chg="mod">
          <ac:chgData name="Blair Matthew Turner" userId="3794a4d5-77ca-4210-a49d-cc37f3cbfc24" providerId="ADAL" clId="{0092EBF2-DB24-4C43-8C22-1CE621058A23}" dt="2024-04-27T20:18:43.022" v="508" actId="15"/>
          <ac:spMkLst>
            <pc:docMk/>
            <pc:sldMk cId="631872314" sldId="1847"/>
            <ac:spMk id="14" creationId="{55A00192-DF1D-6EE0-9701-F301F08E9B3A}"/>
          </ac:spMkLst>
        </pc:spChg>
        <pc:picChg chg="del">
          <ac:chgData name="Blair Matthew Turner" userId="3794a4d5-77ca-4210-a49d-cc37f3cbfc24" providerId="ADAL" clId="{0092EBF2-DB24-4C43-8C22-1CE621058A23}" dt="2024-04-27T20:17:42.592" v="500" actId="21"/>
          <ac:picMkLst>
            <pc:docMk/>
            <pc:sldMk cId="631872314" sldId="1847"/>
            <ac:picMk id="3" creationId="{2F7798F7-3FF3-84EF-A8FF-624F13A4E7BA}"/>
          </ac:picMkLst>
        </pc:picChg>
        <pc:picChg chg="mod">
          <ac:chgData name="Blair Matthew Turner" userId="3794a4d5-77ca-4210-a49d-cc37f3cbfc24" providerId="ADAL" clId="{0092EBF2-DB24-4C43-8C22-1CE621058A23}" dt="2024-04-27T20:18:32.019" v="507" actId="1076"/>
          <ac:picMkLst>
            <pc:docMk/>
            <pc:sldMk cId="631872314" sldId="1847"/>
            <ac:picMk id="5" creationId="{A3F913B6-7466-4527-B022-3543C0BEF9D9}"/>
          </ac:picMkLst>
        </pc:picChg>
        <pc:picChg chg="del">
          <ac:chgData name="Blair Matthew Turner" userId="3794a4d5-77ca-4210-a49d-cc37f3cbfc24" providerId="ADAL" clId="{0092EBF2-DB24-4C43-8C22-1CE621058A23}" dt="2024-04-27T20:18:24.296" v="505" actId="21"/>
          <ac:picMkLst>
            <pc:docMk/>
            <pc:sldMk cId="631872314" sldId="1847"/>
            <ac:picMk id="6" creationId="{73FBD8EB-A7DA-BF61-011C-E49935352F4E}"/>
          </ac:picMkLst>
        </pc:picChg>
      </pc:sldChg>
      <pc:sldChg chg="add del">
        <pc:chgData name="Blair Matthew Turner" userId="3794a4d5-77ca-4210-a49d-cc37f3cbfc24" providerId="ADAL" clId="{0092EBF2-DB24-4C43-8C22-1CE621058A23}" dt="2024-04-26T18:34:46.181" v="2"/>
        <pc:sldMkLst>
          <pc:docMk/>
          <pc:sldMk cId="1845672055" sldId="1848"/>
        </pc:sldMkLst>
      </pc:sldChg>
      <pc:sldChg chg="add del">
        <pc:chgData name="Blair Matthew Turner" userId="3794a4d5-77ca-4210-a49d-cc37f3cbfc24" providerId="ADAL" clId="{0092EBF2-DB24-4C43-8C22-1CE621058A23}" dt="2024-04-26T18:34:46.181" v="2"/>
        <pc:sldMkLst>
          <pc:docMk/>
          <pc:sldMk cId="3938795322" sldId="1849"/>
        </pc:sldMkLst>
      </pc:sldChg>
      <pc:sldChg chg="modSp add del mod">
        <pc:chgData name="Blair Matthew Turner" userId="3794a4d5-77ca-4210-a49d-cc37f3cbfc24" providerId="ADAL" clId="{0092EBF2-DB24-4C43-8C22-1CE621058A23}" dt="2024-04-27T20:38:59.471" v="879" actId="20577"/>
        <pc:sldMkLst>
          <pc:docMk/>
          <pc:sldMk cId="3444221000" sldId="1850"/>
        </pc:sldMkLst>
        <pc:spChg chg="mod">
          <ac:chgData name="Blair Matthew Turner" userId="3794a4d5-77ca-4210-a49d-cc37f3cbfc24" providerId="ADAL" clId="{0092EBF2-DB24-4C43-8C22-1CE621058A23}" dt="2024-04-27T20:38:59.471" v="879" actId="20577"/>
          <ac:spMkLst>
            <pc:docMk/>
            <pc:sldMk cId="3444221000" sldId="1850"/>
            <ac:spMk id="14" creationId="{55A00192-DF1D-6EE0-9701-F301F08E9B3A}"/>
          </ac:spMkLst>
        </pc:spChg>
      </pc:sldChg>
      <pc:sldChg chg="add del">
        <pc:chgData name="Blair Matthew Turner" userId="3794a4d5-77ca-4210-a49d-cc37f3cbfc24" providerId="ADAL" clId="{0092EBF2-DB24-4C43-8C22-1CE621058A23}" dt="2024-04-26T18:34:46.181" v="2"/>
        <pc:sldMkLst>
          <pc:docMk/>
          <pc:sldMk cId="631919816" sldId="1851"/>
        </pc:sldMkLst>
      </pc:sldChg>
      <pc:sldChg chg="add del">
        <pc:chgData name="Blair Matthew Turner" userId="3794a4d5-77ca-4210-a49d-cc37f3cbfc24" providerId="ADAL" clId="{0092EBF2-DB24-4C43-8C22-1CE621058A23}" dt="2024-04-26T18:34:46.181" v="2"/>
        <pc:sldMkLst>
          <pc:docMk/>
          <pc:sldMk cId="707541177" sldId="1852"/>
        </pc:sldMkLst>
      </pc:sldChg>
      <pc:sldChg chg="add del setBg">
        <pc:chgData name="Blair Matthew Turner" userId="3794a4d5-77ca-4210-a49d-cc37f3cbfc24" providerId="ADAL" clId="{0092EBF2-DB24-4C43-8C22-1CE621058A23}" dt="2024-04-26T18:35:25.566" v="3" actId="47"/>
        <pc:sldMkLst>
          <pc:docMk/>
          <pc:sldMk cId="111773442" sldId="1853"/>
        </pc:sldMkLst>
      </pc:sldChg>
      <pc:sldChg chg="addSp delSp modSp add mod modNotesTx">
        <pc:chgData name="Blair Matthew Turner" userId="3794a4d5-77ca-4210-a49d-cc37f3cbfc24" providerId="ADAL" clId="{0092EBF2-DB24-4C43-8C22-1CE621058A23}" dt="2024-04-27T20:19:10.838" v="512" actId="1076"/>
        <pc:sldMkLst>
          <pc:docMk/>
          <pc:sldMk cId="1556718252" sldId="1853"/>
        </pc:sldMkLst>
        <pc:spChg chg="mod">
          <ac:chgData name="Blair Matthew Turner" userId="3794a4d5-77ca-4210-a49d-cc37f3cbfc24" providerId="ADAL" clId="{0092EBF2-DB24-4C43-8C22-1CE621058A23}" dt="2024-04-27T19:46:48.433" v="126" actId="20577"/>
          <ac:spMkLst>
            <pc:docMk/>
            <pc:sldMk cId="1556718252" sldId="1853"/>
            <ac:spMk id="8" creationId="{63EF8B68-149A-4DF0-C114-0070A083B59A}"/>
          </ac:spMkLst>
        </pc:spChg>
        <pc:spChg chg="mod">
          <ac:chgData name="Blair Matthew Turner" userId="3794a4d5-77ca-4210-a49d-cc37f3cbfc24" providerId="ADAL" clId="{0092EBF2-DB24-4C43-8C22-1CE621058A23}" dt="2024-04-27T20:06:07.807" v="479"/>
          <ac:spMkLst>
            <pc:docMk/>
            <pc:sldMk cId="1556718252" sldId="1853"/>
            <ac:spMk id="14" creationId="{55A00192-DF1D-6EE0-9701-F301F08E9B3A}"/>
          </ac:spMkLst>
        </pc:spChg>
        <pc:picChg chg="del">
          <ac:chgData name="Blair Matthew Turner" userId="3794a4d5-77ca-4210-a49d-cc37f3cbfc24" providerId="ADAL" clId="{0092EBF2-DB24-4C43-8C22-1CE621058A23}" dt="2024-04-27T19:46:53.243" v="129" actId="478"/>
          <ac:picMkLst>
            <pc:docMk/>
            <pc:sldMk cId="1556718252" sldId="1853"/>
            <ac:picMk id="2" creationId="{87FC6F9D-F2F9-F29C-DCF0-64BA3EE5EE37}"/>
          </ac:picMkLst>
        </pc:picChg>
        <pc:picChg chg="del mod">
          <ac:chgData name="Blair Matthew Turner" userId="3794a4d5-77ca-4210-a49d-cc37f3cbfc24" providerId="ADAL" clId="{0092EBF2-DB24-4C43-8C22-1CE621058A23}" dt="2024-04-27T19:46:51.731" v="128" actId="478"/>
          <ac:picMkLst>
            <pc:docMk/>
            <pc:sldMk cId="1556718252" sldId="1853"/>
            <ac:picMk id="3" creationId="{76449BC0-9E7A-EA6B-30E2-8E19BC035436}"/>
          </ac:picMkLst>
        </pc:picChg>
        <pc:picChg chg="del">
          <ac:chgData name="Blair Matthew Turner" userId="3794a4d5-77ca-4210-a49d-cc37f3cbfc24" providerId="ADAL" clId="{0092EBF2-DB24-4C43-8C22-1CE621058A23}" dt="2024-04-27T19:46:54.774" v="130" actId="478"/>
          <ac:picMkLst>
            <pc:docMk/>
            <pc:sldMk cId="1556718252" sldId="1853"/>
            <ac:picMk id="4" creationId="{BCBB43AF-A789-2B7F-76AF-805E44564582}"/>
          </ac:picMkLst>
        </pc:picChg>
        <pc:picChg chg="add mod">
          <ac:chgData name="Blair Matthew Turner" userId="3794a4d5-77ca-4210-a49d-cc37f3cbfc24" providerId="ADAL" clId="{0092EBF2-DB24-4C43-8C22-1CE621058A23}" dt="2024-04-27T20:18:06.569" v="504" actId="1076"/>
          <ac:picMkLst>
            <pc:docMk/>
            <pc:sldMk cId="1556718252" sldId="1853"/>
            <ac:picMk id="5" creationId="{A1F89F25-D44D-458B-B3F2-5A480391524B}"/>
          </ac:picMkLst>
        </pc:picChg>
        <pc:picChg chg="del">
          <ac:chgData name="Blair Matthew Turner" userId="3794a4d5-77ca-4210-a49d-cc37f3cbfc24" providerId="ADAL" clId="{0092EBF2-DB24-4C43-8C22-1CE621058A23}" dt="2024-04-27T19:46:56.313" v="131" actId="478"/>
          <ac:picMkLst>
            <pc:docMk/>
            <pc:sldMk cId="1556718252" sldId="1853"/>
            <ac:picMk id="6" creationId="{AF783A31-2C07-4995-84FB-00C7F0A1CD17}"/>
          </ac:picMkLst>
        </pc:picChg>
        <pc:picChg chg="add mod">
          <ac:chgData name="Blair Matthew Turner" userId="3794a4d5-77ca-4210-a49d-cc37f3cbfc24" providerId="ADAL" clId="{0092EBF2-DB24-4C43-8C22-1CE621058A23}" dt="2024-04-27T20:18:03.956" v="503" actId="1076"/>
          <ac:picMkLst>
            <pc:docMk/>
            <pc:sldMk cId="1556718252" sldId="1853"/>
            <ac:picMk id="9" creationId="{621663AF-5297-53EB-D02D-203E34081369}"/>
          </ac:picMkLst>
        </pc:picChg>
        <pc:picChg chg="add mod">
          <ac:chgData name="Blair Matthew Turner" userId="3794a4d5-77ca-4210-a49d-cc37f3cbfc24" providerId="ADAL" clId="{0092EBF2-DB24-4C43-8C22-1CE621058A23}" dt="2024-04-27T20:19:10.838" v="512" actId="1076"/>
          <ac:picMkLst>
            <pc:docMk/>
            <pc:sldMk cId="1556718252" sldId="1853"/>
            <ac:picMk id="10" creationId="{F6C8F78A-513D-6365-EEC9-C3011DE39DAF}"/>
          </ac:picMkLst>
        </pc:picChg>
      </pc:sldChg>
      <pc:sldChg chg="add del setBg">
        <pc:chgData name="Blair Matthew Turner" userId="3794a4d5-77ca-4210-a49d-cc37f3cbfc24" providerId="ADAL" clId="{0092EBF2-DB24-4C43-8C22-1CE621058A23}" dt="2024-04-26T18:34:15.106" v="1"/>
        <pc:sldMkLst>
          <pc:docMk/>
          <pc:sldMk cId="4139516446" sldId="1853"/>
        </pc:sldMkLst>
      </pc:sldChg>
      <pc:sldChg chg="addSp delSp modSp add mod modAnim">
        <pc:chgData name="Blair Matthew Turner" userId="3794a4d5-77ca-4210-a49d-cc37f3cbfc24" providerId="ADAL" clId="{0092EBF2-DB24-4C43-8C22-1CE621058A23}" dt="2024-04-27T20:35:19.551" v="828" actId="20577"/>
        <pc:sldMkLst>
          <pc:docMk/>
          <pc:sldMk cId="3762912980" sldId="1854"/>
        </pc:sldMkLst>
        <pc:spChg chg="mod">
          <ac:chgData name="Blair Matthew Turner" userId="3794a4d5-77ca-4210-a49d-cc37f3cbfc24" providerId="ADAL" clId="{0092EBF2-DB24-4C43-8C22-1CE621058A23}" dt="2024-04-27T20:35:19.551" v="828" actId="20577"/>
          <ac:spMkLst>
            <pc:docMk/>
            <pc:sldMk cId="3762912980" sldId="1854"/>
            <ac:spMk id="14" creationId="{55A00192-DF1D-6EE0-9701-F301F08E9B3A}"/>
          </ac:spMkLst>
        </pc:spChg>
        <pc:picChg chg="add mod">
          <ac:chgData name="Blair Matthew Turner" userId="3794a4d5-77ca-4210-a49d-cc37f3cbfc24" providerId="ADAL" clId="{0092EBF2-DB24-4C43-8C22-1CE621058A23}" dt="2024-04-27T20:22:11.103" v="689" actId="1076"/>
          <ac:picMkLst>
            <pc:docMk/>
            <pc:sldMk cId="3762912980" sldId="1854"/>
            <ac:picMk id="2" creationId="{42C2F4EB-C8D4-7E18-71C3-6335D108C96A}"/>
          </ac:picMkLst>
        </pc:picChg>
        <pc:picChg chg="del">
          <ac:chgData name="Blair Matthew Turner" userId="3794a4d5-77ca-4210-a49d-cc37f3cbfc24" providerId="ADAL" clId="{0092EBF2-DB24-4C43-8C22-1CE621058A23}" dt="2024-04-27T20:19:34.891" v="515" actId="478"/>
          <ac:picMkLst>
            <pc:docMk/>
            <pc:sldMk cId="3762912980" sldId="1854"/>
            <ac:picMk id="5" creationId="{A1F89F25-D44D-458B-B3F2-5A480391524B}"/>
          </ac:picMkLst>
        </pc:picChg>
        <pc:picChg chg="del">
          <ac:chgData name="Blair Matthew Turner" userId="3794a4d5-77ca-4210-a49d-cc37f3cbfc24" providerId="ADAL" clId="{0092EBF2-DB24-4C43-8C22-1CE621058A23}" dt="2024-04-27T20:19:33.168" v="514" actId="478"/>
          <ac:picMkLst>
            <pc:docMk/>
            <pc:sldMk cId="3762912980" sldId="1854"/>
            <ac:picMk id="9" creationId="{621663AF-5297-53EB-D02D-203E34081369}"/>
          </ac:picMkLst>
        </pc:picChg>
        <pc:picChg chg="del">
          <ac:chgData name="Blair Matthew Turner" userId="3794a4d5-77ca-4210-a49d-cc37f3cbfc24" providerId="ADAL" clId="{0092EBF2-DB24-4C43-8C22-1CE621058A23}" dt="2024-04-27T20:19:36.932" v="516" actId="478"/>
          <ac:picMkLst>
            <pc:docMk/>
            <pc:sldMk cId="3762912980" sldId="1854"/>
            <ac:picMk id="10" creationId="{F6C8F78A-513D-6365-EEC9-C3011DE39DA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2128" tIns="46065" rIns="92128" bIns="460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2128" tIns="46065" rIns="92128" bIns="46065" rtlCol="0"/>
          <a:lstStyle>
            <a:lvl1pPr algn="r">
              <a:defRPr sz="1200"/>
            </a:lvl1pPr>
          </a:lstStyle>
          <a:p>
            <a:fld id="{51AA1189-2C07-4115-8403-E002720CE2C0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28" tIns="46065" rIns="92128" bIns="460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2128" tIns="46065" rIns="92128" bIns="460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2128" tIns="46065" rIns="92128" bIns="460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2128" tIns="46065" rIns="92128" bIns="46065" rtlCol="0" anchor="b"/>
          <a:lstStyle>
            <a:lvl1pPr algn="r">
              <a:defRPr sz="1200"/>
            </a:lvl1pPr>
          </a:lstStyle>
          <a:p>
            <a:fld id="{DDECADF5-2936-45E8-B8D1-3E16D766F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54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80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21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40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52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ADF5-2936-45E8-B8D1-3E16D766F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977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ADF5-2936-45E8-B8D1-3E16D766F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44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ADF5-2936-45E8-B8D1-3E16D766F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324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ADF5-2936-45E8-B8D1-3E16D766F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143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ADF5-2936-45E8-B8D1-3E16D766F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945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ADF5-2936-45E8-B8D1-3E16D766F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625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58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ADF5-2936-45E8-B8D1-3E16D766F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367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ADF5-2936-45E8-B8D1-3E16D766F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2061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ADF5-2936-45E8-B8D1-3E16D766F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621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ADF5-2936-45E8-B8D1-3E16D766F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034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ADF5-2936-45E8-B8D1-3E16D766F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218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ADF5-2936-45E8-B8D1-3E16D766F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0040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ADF5-2936-45E8-B8D1-3E16D766F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9477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ADF5-2936-45E8-B8D1-3E16D766F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488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ADF5-2936-45E8-B8D1-3E16D766F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1488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ADF5-2936-45E8-B8D1-3E16D766F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291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28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ADF5-2936-45E8-B8D1-3E16D766F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3042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57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012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53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080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ADF5-2936-45E8-B8D1-3E16D766F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959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ADF5-2936-45E8-B8D1-3E16D766F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52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ADF5-2936-45E8-B8D1-3E16D766F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903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CADF5-2936-45E8-B8D1-3E16D766F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709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adsafetyfacility.org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3" y="301627"/>
            <a:ext cx="11282705" cy="756707"/>
          </a:xfrm>
        </p:spPr>
        <p:txBody>
          <a:bodyPr/>
          <a:lstStyle>
            <a:lvl1pPr>
              <a:defRPr sz="2200"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5667" y="1598613"/>
            <a:ext cx="11303000" cy="46138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tabLst>
                <a:tab pos="8402638" algn="r"/>
              </a:tabLst>
              <a:defRPr lang="en-US" sz="1600" smtClean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0942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+Tex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4647" y="1828800"/>
            <a:ext cx="11282705" cy="38088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400"/>
              </a:spcBef>
              <a:buClrTx/>
              <a:buSzPct val="100000"/>
              <a:buFont typeface="Wingdings" panose="05000000000000000000" pitchFamily="2" charset="2"/>
              <a:buNone/>
              <a:tabLst>
                <a:tab pos="8402638" algn="r"/>
              </a:tabLst>
              <a:defRPr lang="en-US" sz="2400" dirty="0">
                <a:solidFill>
                  <a:srgbClr val="59595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8" name="Google Shape;84;p3"/>
          <p:cNvSpPr txBox="1">
            <a:spLocks noGrp="1"/>
          </p:cNvSpPr>
          <p:nvPr>
            <p:ph type="sldNum" idx="12"/>
          </p:nvPr>
        </p:nvSpPr>
        <p:spPr>
          <a:xfrm>
            <a:off x="11277600" y="6355292"/>
            <a:ext cx="736600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54647" y="400899"/>
            <a:ext cx="11282705" cy="58970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003B6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54647" y="1018789"/>
            <a:ext cx="11282705" cy="685799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04897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97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tle+Sub+Graph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4;p3"/>
          <p:cNvSpPr txBox="1">
            <a:spLocks noGrp="1"/>
          </p:cNvSpPr>
          <p:nvPr>
            <p:ph type="sldNum" idx="12"/>
          </p:nvPr>
        </p:nvSpPr>
        <p:spPr>
          <a:xfrm>
            <a:off x="11277600" y="6355292"/>
            <a:ext cx="736600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454648" y="400899"/>
            <a:ext cx="11398686" cy="58970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003B6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4647" y="1828799"/>
            <a:ext cx="11398687" cy="4059383"/>
          </a:xfrm>
          <a:prstGeom prst="rect">
            <a:avLst/>
          </a:prstGeom>
        </p:spPr>
        <p:txBody>
          <a:bodyPr anchor="ctr"/>
          <a:lstStyle>
            <a:lvl1pP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4647" y="1018789"/>
            <a:ext cx="11398687" cy="685799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46695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12" y="1788583"/>
            <a:ext cx="5511031" cy="4399780"/>
          </a:xfrm>
          <a:prstGeom prst="rect">
            <a:avLst/>
          </a:prstGeom>
        </p:spPr>
        <p:txBody>
          <a:bodyPr lIns="182880" rIns="182880" anchor="ctr"/>
          <a:lstStyle>
            <a:lvl1pPr marL="0" marR="0" indent="0" algn="l" defTabSz="914400" rtl="0" eaLnBrk="0" fontAlgn="base" latinLnBrk="0" hangingPunct="0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SzTx/>
              <a:buFontTx/>
              <a:buNone/>
              <a:tabLst/>
              <a:defRPr sz="1600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6209904" y="1788510"/>
            <a:ext cx="5510784" cy="4402163"/>
          </a:xfrm>
          <a:prstGeom prst="rect">
            <a:avLst/>
          </a:prstGeom>
        </p:spPr>
        <p:txBody>
          <a:bodyPr lIns="182880" rIns="182880" anchor="ctr"/>
          <a:lstStyle>
            <a:lvl1pPr marL="0" marR="0" indent="0" algn="l" defTabSz="914400" rtl="0" eaLnBrk="0" fontAlgn="base" latinLnBrk="0" hangingPunct="0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SzTx/>
              <a:buFontTx/>
              <a:buNone/>
              <a:tabLst/>
              <a:defRPr sz="1600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3"/>
          </p:nvPr>
        </p:nvSpPr>
        <p:spPr>
          <a:xfrm>
            <a:off x="475912" y="1429561"/>
            <a:ext cx="5511031" cy="26433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400" cap="all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6209905" y="1421540"/>
            <a:ext cx="5510784" cy="26433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400" cap="all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Google Shape;84;p3"/>
          <p:cNvSpPr txBox="1">
            <a:spLocks noGrp="1"/>
          </p:cNvSpPr>
          <p:nvPr>
            <p:ph type="sldNum" idx="12"/>
          </p:nvPr>
        </p:nvSpPr>
        <p:spPr>
          <a:xfrm>
            <a:off x="11277600" y="6355292"/>
            <a:ext cx="736600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454648" y="400899"/>
            <a:ext cx="11266040" cy="58970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003B6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7616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8"/>
          </p:nvPr>
        </p:nvSpPr>
        <p:spPr>
          <a:xfrm>
            <a:off x="465667" y="1132417"/>
            <a:ext cx="11260667" cy="506941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7" name="Google Shape;84;p3"/>
          <p:cNvSpPr txBox="1">
            <a:spLocks noGrp="1"/>
          </p:cNvSpPr>
          <p:nvPr>
            <p:ph type="sldNum" idx="12"/>
          </p:nvPr>
        </p:nvSpPr>
        <p:spPr>
          <a:xfrm>
            <a:off x="11277600" y="6355292"/>
            <a:ext cx="736600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454648" y="400899"/>
            <a:ext cx="11271686" cy="58970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003B6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35335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 userDrawn="1">
  <p:cSld name="Table of Content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"/>
          <p:cNvSpPr txBox="1">
            <a:spLocks noGrp="1"/>
          </p:cNvSpPr>
          <p:nvPr>
            <p:ph type="sldNum" idx="12"/>
          </p:nvPr>
        </p:nvSpPr>
        <p:spPr>
          <a:xfrm>
            <a:off x="11277600" y="6355292"/>
            <a:ext cx="736600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466373" y="1143000"/>
            <a:ext cx="11372849" cy="472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8" name="Title 2"/>
          <p:cNvSpPr>
            <a:spLocks noGrp="1"/>
          </p:cNvSpPr>
          <p:nvPr>
            <p:ph type="title" hasCustomPrompt="1"/>
          </p:nvPr>
        </p:nvSpPr>
        <p:spPr>
          <a:xfrm>
            <a:off x="454648" y="400899"/>
            <a:ext cx="11384574" cy="58970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003B6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11773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ha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8"/>
          </p:nvPr>
        </p:nvSpPr>
        <p:spPr>
          <a:xfrm>
            <a:off x="465668" y="1147233"/>
            <a:ext cx="5545665" cy="504825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3" name="Chart Placeholder 4"/>
          <p:cNvSpPr>
            <a:spLocks noGrp="1"/>
          </p:cNvSpPr>
          <p:nvPr>
            <p:ph type="chart" sz="quarter" idx="19"/>
          </p:nvPr>
        </p:nvSpPr>
        <p:spPr>
          <a:xfrm>
            <a:off x="6143978" y="1147233"/>
            <a:ext cx="5545665" cy="504825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8" name="Google Shape;84;p3"/>
          <p:cNvSpPr txBox="1">
            <a:spLocks noGrp="1"/>
          </p:cNvSpPr>
          <p:nvPr>
            <p:ph type="sldNum" idx="12"/>
          </p:nvPr>
        </p:nvSpPr>
        <p:spPr>
          <a:xfrm>
            <a:off x="11277600" y="6355292"/>
            <a:ext cx="736600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454647" y="400899"/>
            <a:ext cx="11234995" cy="58970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003B6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1985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8"/>
          </p:nvPr>
        </p:nvSpPr>
        <p:spPr>
          <a:xfrm>
            <a:off x="465668" y="1147233"/>
            <a:ext cx="5545665" cy="504825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3" name="Chart Placeholder 4"/>
          <p:cNvSpPr>
            <a:spLocks noGrp="1"/>
          </p:cNvSpPr>
          <p:nvPr>
            <p:ph type="chart" sz="quarter" idx="19"/>
          </p:nvPr>
        </p:nvSpPr>
        <p:spPr>
          <a:xfrm>
            <a:off x="6143978" y="1147233"/>
            <a:ext cx="5545665" cy="2461684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20"/>
          </p:nvPr>
        </p:nvSpPr>
        <p:spPr>
          <a:xfrm>
            <a:off x="6149622" y="3723217"/>
            <a:ext cx="5545665" cy="2461684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9" name="Google Shape;84;p3"/>
          <p:cNvSpPr txBox="1">
            <a:spLocks/>
          </p:cNvSpPr>
          <p:nvPr userDrawn="1"/>
        </p:nvSpPr>
        <p:spPr>
          <a:xfrm>
            <a:off x="11277600" y="6355292"/>
            <a:ext cx="736600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lvl="0" indent="0" algn="r" defTabSz="914400" rtl="0" eaLnBrk="1" latinLnBrk="0" hangingPunct="1">
              <a:spcBef>
                <a:spcPts val="0"/>
              </a:spcBef>
              <a:buNone/>
              <a:defRPr sz="1100" kern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defTabSz="914400" rtl="0" eaLnBrk="1" latinLnBrk="0" hangingPunct="1">
              <a:spcBef>
                <a:spcPts val="0"/>
              </a:spcBef>
              <a:buNone/>
              <a:defRPr sz="900" kern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defTabSz="914400" rtl="0" eaLnBrk="1" latinLnBrk="0" hangingPunct="1">
              <a:spcBef>
                <a:spcPts val="0"/>
              </a:spcBef>
              <a:buNone/>
              <a:defRPr sz="900" kern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defTabSz="914400" rtl="0" eaLnBrk="1" latinLnBrk="0" hangingPunct="1">
              <a:spcBef>
                <a:spcPts val="0"/>
              </a:spcBef>
              <a:buNone/>
              <a:defRPr sz="900" kern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defTabSz="914400" rtl="0" eaLnBrk="1" latinLnBrk="0" hangingPunct="1">
              <a:spcBef>
                <a:spcPts val="0"/>
              </a:spcBef>
              <a:buNone/>
              <a:defRPr sz="900" kern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defTabSz="914400" rtl="0" eaLnBrk="1" latinLnBrk="0" hangingPunct="1">
              <a:spcBef>
                <a:spcPts val="0"/>
              </a:spcBef>
              <a:buNone/>
              <a:defRPr sz="900" kern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defTabSz="914400" rtl="0" eaLnBrk="1" latinLnBrk="0" hangingPunct="1">
              <a:spcBef>
                <a:spcPts val="0"/>
              </a:spcBef>
              <a:buNone/>
              <a:defRPr sz="900" kern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defTabSz="914400" rtl="0" eaLnBrk="1" latinLnBrk="0" hangingPunct="1">
              <a:spcBef>
                <a:spcPts val="0"/>
              </a:spcBef>
              <a:buNone/>
              <a:defRPr sz="900" kern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defTabSz="914400" rtl="0" eaLnBrk="1" latinLnBrk="0" hangingPunct="1">
              <a:spcBef>
                <a:spcPts val="0"/>
              </a:spcBef>
              <a:buNone/>
              <a:defRPr sz="900" kern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454647" y="400899"/>
            <a:ext cx="11234995" cy="58970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003B6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84984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art Placeholder 4"/>
          <p:cNvSpPr>
            <a:spLocks noGrp="1"/>
          </p:cNvSpPr>
          <p:nvPr>
            <p:ph type="chart" sz="quarter" idx="19"/>
          </p:nvPr>
        </p:nvSpPr>
        <p:spPr>
          <a:xfrm>
            <a:off x="6143978" y="1147233"/>
            <a:ext cx="5545665" cy="2461684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20"/>
          </p:nvPr>
        </p:nvSpPr>
        <p:spPr>
          <a:xfrm>
            <a:off x="6149622" y="3723217"/>
            <a:ext cx="5545665" cy="2461684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21"/>
          </p:nvPr>
        </p:nvSpPr>
        <p:spPr>
          <a:xfrm>
            <a:off x="462845" y="1140883"/>
            <a:ext cx="5545665" cy="2461684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4" name="Chart Placeholder 4"/>
          <p:cNvSpPr>
            <a:spLocks noGrp="1"/>
          </p:cNvSpPr>
          <p:nvPr>
            <p:ph type="chart" sz="quarter" idx="22"/>
          </p:nvPr>
        </p:nvSpPr>
        <p:spPr>
          <a:xfrm>
            <a:off x="468489" y="3716867"/>
            <a:ext cx="5545665" cy="2461684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1" name="Google Shape;84;p3"/>
          <p:cNvSpPr txBox="1">
            <a:spLocks noGrp="1"/>
          </p:cNvSpPr>
          <p:nvPr>
            <p:ph type="sldNum" idx="12"/>
          </p:nvPr>
        </p:nvSpPr>
        <p:spPr>
          <a:xfrm>
            <a:off x="11277600" y="6355292"/>
            <a:ext cx="736600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2"/>
          <p:cNvSpPr>
            <a:spLocks noGrp="1"/>
          </p:cNvSpPr>
          <p:nvPr>
            <p:ph type="title" hasCustomPrompt="1"/>
          </p:nvPr>
        </p:nvSpPr>
        <p:spPr>
          <a:xfrm>
            <a:off x="454647" y="400899"/>
            <a:ext cx="11234995" cy="58970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003B6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08114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36106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595089" y="4064002"/>
            <a:ext cx="5305239" cy="1751263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rgbClr val="003B6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Google Shape;84;p3"/>
          <p:cNvSpPr txBox="1">
            <a:spLocks noGrp="1"/>
          </p:cNvSpPr>
          <p:nvPr>
            <p:ph type="sldNum" idx="12"/>
          </p:nvPr>
        </p:nvSpPr>
        <p:spPr>
          <a:xfrm>
            <a:off x="11277600" y="6355292"/>
            <a:ext cx="736600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04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682"/>
          <p:cNvSpPr>
            <a:spLocks/>
          </p:cNvSpPr>
          <p:nvPr/>
        </p:nvSpPr>
        <p:spPr bwMode="auto">
          <a:xfrm flipH="1">
            <a:off x="8506884" y="615951"/>
            <a:ext cx="1352549" cy="1895475"/>
          </a:xfrm>
          <a:custGeom>
            <a:avLst/>
            <a:gdLst>
              <a:gd name="T0" fmla="*/ 0 w 638"/>
              <a:gd name="T1" fmla="*/ 0 h 1194"/>
              <a:gd name="T2" fmla="*/ 2147483647 w 638"/>
              <a:gd name="T3" fmla="*/ 2147483647 h 1194"/>
              <a:gd name="T4" fmla="*/ 2147483647 w 638"/>
              <a:gd name="T5" fmla="*/ 2147483647 h 1194"/>
              <a:gd name="T6" fmla="*/ 2147483647 w 638"/>
              <a:gd name="T7" fmla="*/ 2147483647 h 1194"/>
              <a:gd name="T8" fmla="*/ 2147483647 w 638"/>
              <a:gd name="T9" fmla="*/ 2147483647 h 1194"/>
              <a:gd name="T10" fmla="*/ 2147483647 w 638"/>
              <a:gd name="T11" fmla="*/ 2147483647 h 1194"/>
              <a:gd name="T12" fmla="*/ 2147483647 w 638"/>
              <a:gd name="T13" fmla="*/ 2147483647 h 1194"/>
              <a:gd name="T14" fmla="*/ 2147483647 w 638"/>
              <a:gd name="T15" fmla="*/ 2147483647 h 1194"/>
              <a:gd name="T16" fmla="*/ 2147483647 w 638"/>
              <a:gd name="T17" fmla="*/ 2147483647 h 1194"/>
              <a:gd name="T18" fmla="*/ 2147483647 w 638"/>
              <a:gd name="T19" fmla="*/ 2147483647 h 1194"/>
              <a:gd name="T20" fmla="*/ 2147483647 w 638"/>
              <a:gd name="T21" fmla="*/ 2147483647 h 1194"/>
              <a:gd name="T22" fmla="*/ 2147483647 w 638"/>
              <a:gd name="T23" fmla="*/ 2147483647 h 1194"/>
              <a:gd name="T24" fmla="*/ 2147483647 w 638"/>
              <a:gd name="T25" fmla="*/ 2147483647 h 1194"/>
              <a:gd name="T26" fmla="*/ 2147483647 w 638"/>
              <a:gd name="T27" fmla="*/ 2147483647 h 1194"/>
              <a:gd name="T28" fmla="*/ 2147483647 w 638"/>
              <a:gd name="T29" fmla="*/ 2147483647 h 1194"/>
              <a:gd name="T30" fmla="*/ 2147483647 w 638"/>
              <a:gd name="T31" fmla="*/ 2147483647 h 1194"/>
              <a:gd name="T32" fmla="*/ 2147483647 w 638"/>
              <a:gd name="T33" fmla="*/ 2147483647 h 1194"/>
              <a:gd name="T34" fmla="*/ 2147483647 w 638"/>
              <a:gd name="T35" fmla="*/ 2147483647 h 1194"/>
              <a:gd name="T36" fmla="*/ 2147483647 w 638"/>
              <a:gd name="T37" fmla="*/ 2147483647 h 1194"/>
              <a:gd name="T38" fmla="*/ 2147483647 w 638"/>
              <a:gd name="T39" fmla="*/ 2147483647 h 1194"/>
              <a:gd name="T40" fmla="*/ 2147483647 w 638"/>
              <a:gd name="T41" fmla="*/ 2147483647 h 1194"/>
              <a:gd name="T42" fmla="*/ 2147483647 w 638"/>
              <a:gd name="T43" fmla="*/ 2147483647 h 1194"/>
              <a:gd name="T44" fmla="*/ 2147483647 w 638"/>
              <a:gd name="T45" fmla="*/ 2147483647 h 1194"/>
              <a:gd name="T46" fmla="*/ 2147483647 w 638"/>
              <a:gd name="T47" fmla="*/ 2147483647 h 1194"/>
              <a:gd name="T48" fmla="*/ 2147483647 w 638"/>
              <a:gd name="T49" fmla="*/ 2147483647 h 1194"/>
              <a:gd name="T50" fmla="*/ 2147483647 w 638"/>
              <a:gd name="T51" fmla="*/ 2147483647 h 1194"/>
              <a:gd name="T52" fmla="*/ 2147483647 w 638"/>
              <a:gd name="T53" fmla="*/ 2147483647 h 1194"/>
              <a:gd name="T54" fmla="*/ 2147483647 w 638"/>
              <a:gd name="T55" fmla="*/ 2147483647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2147483647 w 448"/>
              <a:gd name="T1" fmla="*/ 2147483647 h 372"/>
              <a:gd name="T2" fmla="*/ 2147483647 w 448"/>
              <a:gd name="T3" fmla="*/ 2147483647 h 372"/>
              <a:gd name="T4" fmla="*/ 2147483647 w 448"/>
              <a:gd name="T5" fmla="*/ 2147483647 h 372"/>
              <a:gd name="T6" fmla="*/ 2147483647 w 448"/>
              <a:gd name="T7" fmla="*/ 2147483647 h 372"/>
              <a:gd name="T8" fmla="*/ 2147483647 w 448"/>
              <a:gd name="T9" fmla="*/ 2147483647 h 372"/>
              <a:gd name="T10" fmla="*/ 2147483647 w 448"/>
              <a:gd name="T11" fmla="*/ 2147483647 h 372"/>
              <a:gd name="T12" fmla="*/ 0 w 448"/>
              <a:gd name="T13" fmla="*/ 0 h 372"/>
              <a:gd name="T14" fmla="*/ 2147483647 w 448"/>
              <a:gd name="T15" fmla="*/ 0 h 372"/>
              <a:gd name="T16" fmla="*/ 2147483647 w 448"/>
              <a:gd name="T17" fmla="*/ 2147483647 h 372"/>
              <a:gd name="T18" fmla="*/ 2147483647 w 448"/>
              <a:gd name="T19" fmla="*/ 2147483647 h 372"/>
              <a:gd name="T20" fmla="*/ 2147483647 w 448"/>
              <a:gd name="T21" fmla="*/ 2147483647 h 372"/>
              <a:gd name="T22" fmla="*/ 2147483647 w 448"/>
              <a:gd name="T23" fmla="*/ 2147483647 h 372"/>
              <a:gd name="T24" fmla="*/ 2147483647 w 448"/>
              <a:gd name="T25" fmla="*/ 2147483647 h 372"/>
              <a:gd name="T26" fmla="*/ 2147483647 w 448"/>
              <a:gd name="T27" fmla="*/ 2147483647 h 372"/>
              <a:gd name="T28" fmla="*/ 2147483647 w 448"/>
              <a:gd name="T29" fmla="*/ 2147483647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57868" y="301626"/>
            <a:ext cx="11252869" cy="1031875"/>
          </a:xfrm>
        </p:spPr>
        <p:txBody>
          <a:bodyPr/>
          <a:lstStyle>
            <a:lvl1pPr>
              <a:defRPr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57869" y="1460501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rgbClr val="7F7F7F"/>
                </a:solidFill>
              </a:defRPr>
            </a:lvl1pPr>
            <a:lvl2pPr>
              <a:lnSpc>
                <a:spcPct val="130000"/>
              </a:lnSpc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6381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agraph with Graphic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0455" y="1676400"/>
            <a:ext cx="7076351" cy="431265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20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 sz="18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8125" y="1186197"/>
            <a:ext cx="4117137" cy="4788902"/>
          </a:xfrm>
          <a:prstGeom prst="rect">
            <a:avLst/>
          </a:prstGeom>
        </p:spPr>
        <p:txBody>
          <a:bodyPr rIns="182880" anchor="ctr"/>
          <a:lstStyle>
            <a:lvl1pPr>
              <a:defRPr sz="2400" baseline="0">
                <a:solidFill>
                  <a:srgbClr val="59595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830234" y="1186197"/>
            <a:ext cx="7058749" cy="414003"/>
          </a:xfrm>
          <a:prstGeom prst="rect">
            <a:avLst/>
          </a:prstGeom>
        </p:spPr>
        <p:txBody>
          <a:bodyPr/>
          <a:lstStyle>
            <a:lvl1pPr algn="ctr">
              <a:defRPr sz="1600" b="1" cap="all">
                <a:solidFill>
                  <a:srgbClr val="59595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84;p3"/>
          <p:cNvSpPr txBox="1">
            <a:spLocks noGrp="1"/>
          </p:cNvSpPr>
          <p:nvPr>
            <p:ph type="sldNum" idx="12"/>
          </p:nvPr>
        </p:nvSpPr>
        <p:spPr>
          <a:xfrm>
            <a:off x="11277600" y="6355292"/>
            <a:ext cx="736600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454648" y="400899"/>
            <a:ext cx="11452158" cy="58970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003B6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67012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3505200" y="1821014"/>
            <a:ext cx="8534400" cy="914400"/>
          </a:xfrm>
          <a:prstGeom prst="rect">
            <a:avLst/>
          </a:prstGeom>
        </p:spPr>
        <p:txBody>
          <a:bodyPr/>
          <a:lstStyle>
            <a:lvl1pPr algn="r">
              <a:defRPr sz="48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Title of the Presentation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523910" y="5035555"/>
            <a:ext cx="6210890" cy="1365245"/>
            <a:chOff x="5523910" y="5035555"/>
            <a:chExt cx="6210890" cy="1365245"/>
          </a:xfrm>
        </p:grpSpPr>
        <p:sp>
          <p:nvSpPr>
            <p:cNvPr id="7" name="TextBox 6">
              <a:hlinkClick r:id="rId3"/>
              <a:extLst>
                <a:ext uri="{FF2B5EF4-FFF2-40B4-BE49-F238E27FC236}">
                  <a16:creationId xmlns:a16="http://schemas.microsoft.com/office/drawing/2014/main" id="{8EED084B-E97D-49B5-9A21-9FFACD62EF26}"/>
                </a:ext>
              </a:extLst>
            </p:cNvPr>
            <p:cNvSpPr txBox="1"/>
            <p:nvPr/>
          </p:nvSpPr>
          <p:spPr>
            <a:xfrm>
              <a:off x="6210300" y="5035555"/>
              <a:ext cx="55245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400" b="1">
                  <a:solidFill>
                    <a:srgbClr val="FDB81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roadsafetyfacility.org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837BE23-55D3-422F-88AE-87585F8CBBCE}"/>
                </a:ext>
              </a:extLst>
            </p:cNvPr>
            <p:cNvSpPr txBox="1"/>
            <p:nvPr/>
          </p:nvSpPr>
          <p:spPr>
            <a:xfrm>
              <a:off x="8279811" y="5816025"/>
              <a:ext cx="33787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>
                  <a:solidFill>
                    <a:schemeClr val="bg1"/>
                  </a:solidFill>
                  <a:latin typeface="Arial Narrow" panose="020B0606020202030204" pitchFamily="34" charset="0"/>
                </a:rPr>
                <a:t>@WBG_Transport</a:t>
              </a:r>
              <a:endParaRPr lang="en-US" sz="3200" b="1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8AB1CF6-CBF8-41A2-BBB5-9520791DB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3910" y="5237942"/>
              <a:ext cx="1592226" cy="95533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27C896-7207-43AA-A1FD-B787D4A12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33616" r="25000" b="30411"/>
            <a:stretch/>
          </p:blipFill>
          <p:spPr>
            <a:xfrm>
              <a:off x="8077200" y="5880196"/>
              <a:ext cx="634410" cy="456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6477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682"/>
          <p:cNvSpPr>
            <a:spLocks/>
          </p:cNvSpPr>
          <p:nvPr/>
        </p:nvSpPr>
        <p:spPr bwMode="auto">
          <a:xfrm flipH="1">
            <a:off x="8506884" y="615951"/>
            <a:ext cx="1352549" cy="1895475"/>
          </a:xfrm>
          <a:custGeom>
            <a:avLst/>
            <a:gdLst>
              <a:gd name="T0" fmla="*/ 0 w 638"/>
              <a:gd name="T1" fmla="*/ 0 h 1194"/>
              <a:gd name="T2" fmla="*/ 2147483647 w 638"/>
              <a:gd name="T3" fmla="*/ 2147483647 h 1194"/>
              <a:gd name="T4" fmla="*/ 2147483647 w 638"/>
              <a:gd name="T5" fmla="*/ 2147483647 h 1194"/>
              <a:gd name="T6" fmla="*/ 2147483647 w 638"/>
              <a:gd name="T7" fmla="*/ 2147483647 h 1194"/>
              <a:gd name="T8" fmla="*/ 2147483647 w 638"/>
              <a:gd name="T9" fmla="*/ 2147483647 h 1194"/>
              <a:gd name="T10" fmla="*/ 2147483647 w 638"/>
              <a:gd name="T11" fmla="*/ 2147483647 h 1194"/>
              <a:gd name="T12" fmla="*/ 2147483647 w 638"/>
              <a:gd name="T13" fmla="*/ 2147483647 h 1194"/>
              <a:gd name="T14" fmla="*/ 2147483647 w 638"/>
              <a:gd name="T15" fmla="*/ 2147483647 h 1194"/>
              <a:gd name="T16" fmla="*/ 2147483647 w 638"/>
              <a:gd name="T17" fmla="*/ 2147483647 h 1194"/>
              <a:gd name="T18" fmla="*/ 2147483647 w 638"/>
              <a:gd name="T19" fmla="*/ 2147483647 h 1194"/>
              <a:gd name="T20" fmla="*/ 2147483647 w 638"/>
              <a:gd name="T21" fmla="*/ 2147483647 h 1194"/>
              <a:gd name="T22" fmla="*/ 2147483647 w 638"/>
              <a:gd name="T23" fmla="*/ 2147483647 h 1194"/>
              <a:gd name="T24" fmla="*/ 2147483647 w 638"/>
              <a:gd name="T25" fmla="*/ 2147483647 h 1194"/>
              <a:gd name="T26" fmla="*/ 2147483647 w 638"/>
              <a:gd name="T27" fmla="*/ 2147483647 h 1194"/>
              <a:gd name="T28" fmla="*/ 2147483647 w 638"/>
              <a:gd name="T29" fmla="*/ 2147483647 h 1194"/>
              <a:gd name="T30" fmla="*/ 2147483647 w 638"/>
              <a:gd name="T31" fmla="*/ 2147483647 h 1194"/>
              <a:gd name="T32" fmla="*/ 2147483647 w 638"/>
              <a:gd name="T33" fmla="*/ 2147483647 h 1194"/>
              <a:gd name="T34" fmla="*/ 2147483647 w 638"/>
              <a:gd name="T35" fmla="*/ 2147483647 h 1194"/>
              <a:gd name="T36" fmla="*/ 2147483647 w 638"/>
              <a:gd name="T37" fmla="*/ 2147483647 h 1194"/>
              <a:gd name="T38" fmla="*/ 2147483647 w 638"/>
              <a:gd name="T39" fmla="*/ 2147483647 h 1194"/>
              <a:gd name="T40" fmla="*/ 2147483647 w 638"/>
              <a:gd name="T41" fmla="*/ 2147483647 h 1194"/>
              <a:gd name="T42" fmla="*/ 2147483647 w 638"/>
              <a:gd name="T43" fmla="*/ 2147483647 h 1194"/>
              <a:gd name="T44" fmla="*/ 2147483647 w 638"/>
              <a:gd name="T45" fmla="*/ 2147483647 h 1194"/>
              <a:gd name="T46" fmla="*/ 2147483647 w 638"/>
              <a:gd name="T47" fmla="*/ 2147483647 h 1194"/>
              <a:gd name="T48" fmla="*/ 2147483647 w 638"/>
              <a:gd name="T49" fmla="*/ 2147483647 h 1194"/>
              <a:gd name="T50" fmla="*/ 2147483647 w 638"/>
              <a:gd name="T51" fmla="*/ 2147483647 h 1194"/>
              <a:gd name="T52" fmla="*/ 2147483647 w 638"/>
              <a:gd name="T53" fmla="*/ 2147483647 h 1194"/>
              <a:gd name="T54" fmla="*/ 2147483647 w 638"/>
              <a:gd name="T55" fmla="*/ 2147483647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2147483647 w 448"/>
              <a:gd name="T1" fmla="*/ 2147483647 h 372"/>
              <a:gd name="T2" fmla="*/ 2147483647 w 448"/>
              <a:gd name="T3" fmla="*/ 2147483647 h 372"/>
              <a:gd name="T4" fmla="*/ 2147483647 w 448"/>
              <a:gd name="T5" fmla="*/ 2147483647 h 372"/>
              <a:gd name="T6" fmla="*/ 2147483647 w 448"/>
              <a:gd name="T7" fmla="*/ 2147483647 h 372"/>
              <a:gd name="T8" fmla="*/ 2147483647 w 448"/>
              <a:gd name="T9" fmla="*/ 2147483647 h 372"/>
              <a:gd name="T10" fmla="*/ 2147483647 w 448"/>
              <a:gd name="T11" fmla="*/ 2147483647 h 372"/>
              <a:gd name="T12" fmla="*/ 0 w 448"/>
              <a:gd name="T13" fmla="*/ 0 h 372"/>
              <a:gd name="T14" fmla="*/ 2147483647 w 448"/>
              <a:gd name="T15" fmla="*/ 0 h 372"/>
              <a:gd name="T16" fmla="*/ 2147483647 w 448"/>
              <a:gd name="T17" fmla="*/ 2147483647 h 372"/>
              <a:gd name="T18" fmla="*/ 2147483647 w 448"/>
              <a:gd name="T19" fmla="*/ 2147483647 h 372"/>
              <a:gd name="T20" fmla="*/ 2147483647 w 448"/>
              <a:gd name="T21" fmla="*/ 2147483647 h 372"/>
              <a:gd name="T22" fmla="*/ 2147483647 w 448"/>
              <a:gd name="T23" fmla="*/ 2147483647 h 372"/>
              <a:gd name="T24" fmla="*/ 2147483647 w 448"/>
              <a:gd name="T25" fmla="*/ 2147483647 h 372"/>
              <a:gd name="T26" fmla="*/ 2147483647 w 448"/>
              <a:gd name="T27" fmla="*/ 2147483647 h 372"/>
              <a:gd name="T28" fmla="*/ 2147483647 w 448"/>
              <a:gd name="T29" fmla="*/ 2147483647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57868" y="301626"/>
            <a:ext cx="11252869" cy="1031875"/>
          </a:xfrm>
        </p:spPr>
        <p:txBody>
          <a:bodyPr/>
          <a:lstStyle>
            <a:lvl1pPr>
              <a:defRPr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57869" y="1460501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rgbClr val="7F7F7F"/>
                </a:solidFill>
              </a:defRPr>
            </a:lvl1pPr>
            <a:lvl2pPr>
              <a:lnSpc>
                <a:spcPct val="130000"/>
              </a:lnSpc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786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with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82"/>
          <p:cNvSpPr>
            <a:spLocks/>
          </p:cNvSpPr>
          <p:nvPr userDrawn="1"/>
        </p:nvSpPr>
        <p:spPr bwMode="auto">
          <a:xfrm flipH="1">
            <a:off x="8506884" y="615951"/>
            <a:ext cx="1352549" cy="1895475"/>
          </a:xfrm>
          <a:custGeom>
            <a:avLst/>
            <a:gdLst>
              <a:gd name="T0" fmla="*/ 0 w 638"/>
              <a:gd name="T1" fmla="*/ 0 h 1194"/>
              <a:gd name="T2" fmla="*/ 2147483647 w 638"/>
              <a:gd name="T3" fmla="*/ 2147483647 h 1194"/>
              <a:gd name="T4" fmla="*/ 2147483647 w 638"/>
              <a:gd name="T5" fmla="*/ 2147483647 h 1194"/>
              <a:gd name="T6" fmla="*/ 2147483647 w 638"/>
              <a:gd name="T7" fmla="*/ 2147483647 h 1194"/>
              <a:gd name="T8" fmla="*/ 2147483647 w 638"/>
              <a:gd name="T9" fmla="*/ 2147483647 h 1194"/>
              <a:gd name="T10" fmla="*/ 2147483647 w 638"/>
              <a:gd name="T11" fmla="*/ 2147483647 h 1194"/>
              <a:gd name="T12" fmla="*/ 2147483647 w 638"/>
              <a:gd name="T13" fmla="*/ 2147483647 h 1194"/>
              <a:gd name="T14" fmla="*/ 2147483647 w 638"/>
              <a:gd name="T15" fmla="*/ 2147483647 h 1194"/>
              <a:gd name="T16" fmla="*/ 2147483647 w 638"/>
              <a:gd name="T17" fmla="*/ 2147483647 h 1194"/>
              <a:gd name="T18" fmla="*/ 2147483647 w 638"/>
              <a:gd name="T19" fmla="*/ 2147483647 h 1194"/>
              <a:gd name="T20" fmla="*/ 2147483647 w 638"/>
              <a:gd name="T21" fmla="*/ 2147483647 h 1194"/>
              <a:gd name="T22" fmla="*/ 2147483647 w 638"/>
              <a:gd name="T23" fmla="*/ 2147483647 h 1194"/>
              <a:gd name="T24" fmla="*/ 2147483647 w 638"/>
              <a:gd name="T25" fmla="*/ 2147483647 h 1194"/>
              <a:gd name="T26" fmla="*/ 2147483647 w 638"/>
              <a:gd name="T27" fmla="*/ 2147483647 h 1194"/>
              <a:gd name="T28" fmla="*/ 2147483647 w 638"/>
              <a:gd name="T29" fmla="*/ 2147483647 h 1194"/>
              <a:gd name="T30" fmla="*/ 2147483647 w 638"/>
              <a:gd name="T31" fmla="*/ 2147483647 h 1194"/>
              <a:gd name="T32" fmla="*/ 2147483647 w 638"/>
              <a:gd name="T33" fmla="*/ 2147483647 h 1194"/>
              <a:gd name="T34" fmla="*/ 2147483647 w 638"/>
              <a:gd name="T35" fmla="*/ 2147483647 h 1194"/>
              <a:gd name="T36" fmla="*/ 2147483647 w 638"/>
              <a:gd name="T37" fmla="*/ 2147483647 h 1194"/>
              <a:gd name="T38" fmla="*/ 2147483647 w 638"/>
              <a:gd name="T39" fmla="*/ 2147483647 h 1194"/>
              <a:gd name="T40" fmla="*/ 2147483647 w 638"/>
              <a:gd name="T41" fmla="*/ 2147483647 h 1194"/>
              <a:gd name="T42" fmla="*/ 2147483647 w 638"/>
              <a:gd name="T43" fmla="*/ 2147483647 h 1194"/>
              <a:gd name="T44" fmla="*/ 2147483647 w 638"/>
              <a:gd name="T45" fmla="*/ 2147483647 h 1194"/>
              <a:gd name="T46" fmla="*/ 2147483647 w 638"/>
              <a:gd name="T47" fmla="*/ 2147483647 h 1194"/>
              <a:gd name="T48" fmla="*/ 2147483647 w 638"/>
              <a:gd name="T49" fmla="*/ 2147483647 h 1194"/>
              <a:gd name="T50" fmla="*/ 2147483647 w 638"/>
              <a:gd name="T51" fmla="*/ 2147483647 h 1194"/>
              <a:gd name="T52" fmla="*/ 2147483647 w 638"/>
              <a:gd name="T53" fmla="*/ 2147483647 h 1194"/>
              <a:gd name="T54" fmla="*/ 2147483647 w 638"/>
              <a:gd name="T55" fmla="*/ 2147483647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7" name="Freeform 1683"/>
          <p:cNvSpPr>
            <a:spLocks/>
          </p:cNvSpPr>
          <p:nvPr userDrawn="1"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2147483647 w 448"/>
              <a:gd name="T1" fmla="*/ 2147483647 h 372"/>
              <a:gd name="T2" fmla="*/ 2147483647 w 448"/>
              <a:gd name="T3" fmla="*/ 2147483647 h 372"/>
              <a:gd name="T4" fmla="*/ 2147483647 w 448"/>
              <a:gd name="T5" fmla="*/ 2147483647 h 372"/>
              <a:gd name="T6" fmla="*/ 2147483647 w 448"/>
              <a:gd name="T7" fmla="*/ 2147483647 h 372"/>
              <a:gd name="T8" fmla="*/ 2147483647 w 448"/>
              <a:gd name="T9" fmla="*/ 2147483647 h 372"/>
              <a:gd name="T10" fmla="*/ 2147483647 w 448"/>
              <a:gd name="T11" fmla="*/ 2147483647 h 372"/>
              <a:gd name="T12" fmla="*/ 0 w 448"/>
              <a:gd name="T13" fmla="*/ 0 h 372"/>
              <a:gd name="T14" fmla="*/ 2147483647 w 448"/>
              <a:gd name="T15" fmla="*/ 0 h 372"/>
              <a:gd name="T16" fmla="*/ 2147483647 w 448"/>
              <a:gd name="T17" fmla="*/ 2147483647 h 372"/>
              <a:gd name="T18" fmla="*/ 2147483647 w 448"/>
              <a:gd name="T19" fmla="*/ 2147483647 h 372"/>
              <a:gd name="T20" fmla="*/ 2147483647 w 448"/>
              <a:gd name="T21" fmla="*/ 2147483647 h 372"/>
              <a:gd name="T22" fmla="*/ 2147483647 w 448"/>
              <a:gd name="T23" fmla="*/ 2147483647 h 372"/>
              <a:gd name="T24" fmla="*/ 2147483647 w 448"/>
              <a:gd name="T25" fmla="*/ 2147483647 h 372"/>
              <a:gd name="T26" fmla="*/ 2147483647 w 448"/>
              <a:gd name="T27" fmla="*/ 2147483647 h 372"/>
              <a:gd name="T28" fmla="*/ 2147483647 w 448"/>
              <a:gd name="T29" fmla="*/ 2147483647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75913" y="301625"/>
            <a:ext cx="11252649" cy="667338"/>
          </a:xfrm>
        </p:spPr>
        <p:txBody>
          <a:bodyPr/>
          <a:lstStyle>
            <a:lvl1pPr>
              <a:defRPr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75913" y="1599260"/>
            <a:ext cx="11253740" cy="446210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75913" y="1025408"/>
            <a:ext cx="11247297" cy="517408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 cap="none" baseline="0">
                <a:solidFill>
                  <a:schemeClr val="tx1"/>
                </a:solidFill>
              </a:defRPr>
            </a:lvl1pPr>
            <a:lvl2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1575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Tex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4647" y="1143000"/>
            <a:ext cx="11282705" cy="44946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400"/>
              </a:spcBef>
              <a:buClrTx/>
              <a:buSzPct val="100000"/>
              <a:buFont typeface="Wingdings" panose="05000000000000000000" pitchFamily="2" charset="2"/>
              <a:buNone/>
              <a:tabLst>
                <a:tab pos="8402638" algn="r"/>
              </a:tabLst>
              <a:defRPr lang="en-US" sz="2400" dirty="0">
                <a:solidFill>
                  <a:srgbClr val="59595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8" name="Google Shape;84;p3"/>
          <p:cNvSpPr txBox="1">
            <a:spLocks noGrp="1"/>
          </p:cNvSpPr>
          <p:nvPr>
            <p:ph type="sldNum" idx="12"/>
          </p:nvPr>
        </p:nvSpPr>
        <p:spPr>
          <a:xfrm>
            <a:off x="11277600" y="6355292"/>
            <a:ext cx="736600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54647" y="400899"/>
            <a:ext cx="11282705" cy="58970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003B6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84199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3" y="301627"/>
            <a:ext cx="11282705" cy="756707"/>
          </a:xfrm>
        </p:spPr>
        <p:txBody>
          <a:bodyPr/>
          <a:lstStyle>
            <a:lvl1pPr>
              <a:defRPr sz="2200" b="0" i="0">
                <a:solidFill>
                  <a:schemeClr val="tx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5667" y="1598613"/>
            <a:ext cx="11303000" cy="46138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tabLst>
                <a:tab pos="8402638" algn="r"/>
              </a:tabLst>
              <a:defRPr lang="en-US" sz="1600" smtClean="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6291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682"/>
          <p:cNvSpPr>
            <a:spLocks/>
          </p:cNvSpPr>
          <p:nvPr/>
        </p:nvSpPr>
        <p:spPr bwMode="auto">
          <a:xfrm flipH="1">
            <a:off x="8506884" y="615951"/>
            <a:ext cx="1352549" cy="1895475"/>
          </a:xfrm>
          <a:custGeom>
            <a:avLst/>
            <a:gdLst>
              <a:gd name="T0" fmla="*/ 0 w 638"/>
              <a:gd name="T1" fmla="*/ 0 h 1194"/>
              <a:gd name="T2" fmla="*/ 2147483647 w 638"/>
              <a:gd name="T3" fmla="*/ 2147483647 h 1194"/>
              <a:gd name="T4" fmla="*/ 2147483647 w 638"/>
              <a:gd name="T5" fmla="*/ 2147483647 h 1194"/>
              <a:gd name="T6" fmla="*/ 2147483647 w 638"/>
              <a:gd name="T7" fmla="*/ 2147483647 h 1194"/>
              <a:gd name="T8" fmla="*/ 2147483647 w 638"/>
              <a:gd name="T9" fmla="*/ 2147483647 h 1194"/>
              <a:gd name="T10" fmla="*/ 2147483647 w 638"/>
              <a:gd name="T11" fmla="*/ 2147483647 h 1194"/>
              <a:gd name="T12" fmla="*/ 2147483647 w 638"/>
              <a:gd name="T13" fmla="*/ 2147483647 h 1194"/>
              <a:gd name="T14" fmla="*/ 2147483647 w 638"/>
              <a:gd name="T15" fmla="*/ 2147483647 h 1194"/>
              <a:gd name="T16" fmla="*/ 2147483647 w 638"/>
              <a:gd name="T17" fmla="*/ 2147483647 h 1194"/>
              <a:gd name="T18" fmla="*/ 2147483647 w 638"/>
              <a:gd name="T19" fmla="*/ 2147483647 h 1194"/>
              <a:gd name="T20" fmla="*/ 2147483647 w 638"/>
              <a:gd name="T21" fmla="*/ 2147483647 h 1194"/>
              <a:gd name="T22" fmla="*/ 2147483647 w 638"/>
              <a:gd name="T23" fmla="*/ 2147483647 h 1194"/>
              <a:gd name="T24" fmla="*/ 2147483647 w 638"/>
              <a:gd name="T25" fmla="*/ 2147483647 h 1194"/>
              <a:gd name="T26" fmla="*/ 2147483647 w 638"/>
              <a:gd name="T27" fmla="*/ 2147483647 h 1194"/>
              <a:gd name="T28" fmla="*/ 2147483647 w 638"/>
              <a:gd name="T29" fmla="*/ 2147483647 h 1194"/>
              <a:gd name="T30" fmla="*/ 2147483647 w 638"/>
              <a:gd name="T31" fmla="*/ 2147483647 h 1194"/>
              <a:gd name="T32" fmla="*/ 2147483647 w 638"/>
              <a:gd name="T33" fmla="*/ 2147483647 h 1194"/>
              <a:gd name="T34" fmla="*/ 2147483647 w 638"/>
              <a:gd name="T35" fmla="*/ 2147483647 h 1194"/>
              <a:gd name="T36" fmla="*/ 2147483647 w 638"/>
              <a:gd name="T37" fmla="*/ 2147483647 h 1194"/>
              <a:gd name="T38" fmla="*/ 2147483647 w 638"/>
              <a:gd name="T39" fmla="*/ 2147483647 h 1194"/>
              <a:gd name="T40" fmla="*/ 2147483647 w 638"/>
              <a:gd name="T41" fmla="*/ 2147483647 h 1194"/>
              <a:gd name="T42" fmla="*/ 2147483647 w 638"/>
              <a:gd name="T43" fmla="*/ 2147483647 h 1194"/>
              <a:gd name="T44" fmla="*/ 2147483647 w 638"/>
              <a:gd name="T45" fmla="*/ 2147483647 h 1194"/>
              <a:gd name="T46" fmla="*/ 2147483647 w 638"/>
              <a:gd name="T47" fmla="*/ 2147483647 h 1194"/>
              <a:gd name="T48" fmla="*/ 2147483647 w 638"/>
              <a:gd name="T49" fmla="*/ 2147483647 h 1194"/>
              <a:gd name="T50" fmla="*/ 2147483647 w 638"/>
              <a:gd name="T51" fmla="*/ 2147483647 h 1194"/>
              <a:gd name="T52" fmla="*/ 2147483647 w 638"/>
              <a:gd name="T53" fmla="*/ 2147483647 h 1194"/>
              <a:gd name="T54" fmla="*/ 2147483647 w 638"/>
              <a:gd name="T55" fmla="*/ 2147483647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2147483647 w 448"/>
              <a:gd name="T1" fmla="*/ 2147483647 h 372"/>
              <a:gd name="T2" fmla="*/ 2147483647 w 448"/>
              <a:gd name="T3" fmla="*/ 2147483647 h 372"/>
              <a:gd name="T4" fmla="*/ 2147483647 w 448"/>
              <a:gd name="T5" fmla="*/ 2147483647 h 372"/>
              <a:gd name="T6" fmla="*/ 2147483647 w 448"/>
              <a:gd name="T7" fmla="*/ 2147483647 h 372"/>
              <a:gd name="T8" fmla="*/ 2147483647 w 448"/>
              <a:gd name="T9" fmla="*/ 2147483647 h 372"/>
              <a:gd name="T10" fmla="*/ 2147483647 w 448"/>
              <a:gd name="T11" fmla="*/ 2147483647 h 372"/>
              <a:gd name="T12" fmla="*/ 0 w 448"/>
              <a:gd name="T13" fmla="*/ 0 h 372"/>
              <a:gd name="T14" fmla="*/ 2147483647 w 448"/>
              <a:gd name="T15" fmla="*/ 0 h 372"/>
              <a:gd name="T16" fmla="*/ 2147483647 w 448"/>
              <a:gd name="T17" fmla="*/ 2147483647 h 372"/>
              <a:gd name="T18" fmla="*/ 2147483647 w 448"/>
              <a:gd name="T19" fmla="*/ 2147483647 h 372"/>
              <a:gd name="T20" fmla="*/ 2147483647 w 448"/>
              <a:gd name="T21" fmla="*/ 2147483647 h 372"/>
              <a:gd name="T22" fmla="*/ 2147483647 w 448"/>
              <a:gd name="T23" fmla="*/ 2147483647 h 372"/>
              <a:gd name="T24" fmla="*/ 2147483647 w 448"/>
              <a:gd name="T25" fmla="*/ 2147483647 h 372"/>
              <a:gd name="T26" fmla="*/ 2147483647 w 448"/>
              <a:gd name="T27" fmla="*/ 2147483647 h 372"/>
              <a:gd name="T28" fmla="*/ 2147483647 w 448"/>
              <a:gd name="T29" fmla="*/ 2147483647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57868" y="301626"/>
            <a:ext cx="11252869" cy="1031875"/>
          </a:xfrm>
        </p:spPr>
        <p:txBody>
          <a:bodyPr/>
          <a:lstStyle>
            <a:lvl1pPr>
              <a:defRPr b="0" i="0" cap="none" baseline="0">
                <a:solidFill>
                  <a:schemeClr val="tx1"/>
                </a:solidFill>
                <a:latin typeface="Franklin Gothic Heavy" panose="020B0903020102020204" pitchFamily="34" charset="0"/>
                <a:cs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57869" y="1460501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1pPr>
            <a:lvl2pPr>
              <a:lnSpc>
                <a:spcPct val="130000"/>
              </a:lnSpc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2pPr>
            <a:lvl3pPr marL="557784"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3pPr>
            <a:lvl4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4pPr>
            <a:lvl5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556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with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82"/>
          <p:cNvSpPr>
            <a:spLocks/>
          </p:cNvSpPr>
          <p:nvPr userDrawn="1"/>
        </p:nvSpPr>
        <p:spPr bwMode="auto">
          <a:xfrm flipH="1">
            <a:off x="8506884" y="615951"/>
            <a:ext cx="1352549" cy="1895475"/>
          </a:xfrm>
          <a:custGeom>
            <a:avLst/>
            <a:gdLst>
              <a:gd name="T0" fmla="*/ 0 w 638"/>
              <a:gd name="T1" fmla="*/ 0 h 1194"/>
              <a:gd name="T2" fmla="*/ 2147483647 w 638"/>
              <a:gd name="T3" fmla="*/ 2147483647 h 1194"/>
              <a:gd name="T4" fmla="*/ 2147483647 w 638"/>
              <a:gd name="T5" fmla="*/ 2147483647 h 1194"/>
              <a:gd name="T6" fmla="*/ 2147483647 w 638"/>
              <a:gd name="T7" fmla="*/ 2147483647 h 1194"/>
              <a:gd name="T8" fmla="*/ 2147483647 w 638"/>
              <a:gd name="T9" fmla="*/ 2147483647 h 1194"/>
              <a:gd name="T10" fmla="*/ 2147483647 w 638"/>
              <a:gd name="T11" fmla="*/ 2147483647 h 1194"/>
              <a:gd name="T12" fmla="*/ 2147483647 w 638"/>
              <a:gd name="T13" fmla="*/ 2147483647 h 1194"/>
              <a:gd name="T14" fmla="*/ 2147483647 w 638"/>
              <a:gd name="T15" fmla="*/ 2147483647 h 1194"/>
              <a:gd name="T16" fmla="*/ 2147483647 w 638"/>
              <a:gd name="T17" fmla="*/ 2147483647 h 1194"/>
              <a:gd name="T18" fmla="*/ 2147483647 w 638"/>
              <a:gd name="T19" fmla="*/ 2147483647 h 1194"/>
              <a:gd name="T20" fmla="*/ 2147483647 w 638"/>
              <a:gd name="T21" fmla="*/ 2147483647 h 1194"/>
              <a:gd name="T22" fmla="*/ 2147483647 w 638"/>
              <a:gd name="T23" fmla="*/ 2147483647 h 1194"/>
              <a:gd name="T24" fmla="*/ 2147483647 w 638"/>
              <a:gd name="T25" fmla="*/ 2147483647 h 1194"/>
              <a:gd name="T26" fmla="*/ 2147483647 w 638"/>
              <a:gd name="T27" fmla="*/ 2147483647 h 1194"/>
              <a:gd name="T28" fmla="*/ 2147483647 w 638"/>
              <a:gd name="T29" fmla="*/ 2147483647 h 1194"/>
              <a:gd name="T30" fmla="*/ 2147483647 w 638"/>
              <a:gd name="T31" fmla="*/ 2147483647 h 1194"/>
              <a:gd name="T32" fmla="*/ 2147483647 w 638"/>
              <a:gd name="T33" fmla="*/ 2147483647 h 1194"/>
              <a:gd name="T34" fmla="*/ 2147483647 w 638"/>
              <a:gd name="T35" fmla="*/ 2147483647 h 1194"/>
              <a:gd name="T36" fmla="*/ 2147483647 w 638"/>
              <a:gd name="T37" fmla="*/ 2147483647 h 1194"/>
              <a:gd name="T38" fmla="*/ 2147483647 w 638"/>
              <a:gd name="T39" fmla="*/ 2147483647 h 1194"/>
              <a:gd name="T40" fmla="*/ 2147483647 w 638"/>
              <a:gd name="T41" fmla="*/ 2147483647 h 1194"/>
              <a:gd name="T42" fmla="*/ 2147483647 w 638"/>
              <a:gd name="T43" fmla="*/ 2147483647 h 1194"/>
              <a:gd name="T44" fmla="*/ 2147483647 w 638"/>
              <a:gd name="T45" fmla="*/ 2147483647 h 1194"/>
              <a:gd name="T46" fmla="*/ 2147483647 w 638"/>
              <a:gd name="T47" fmla="*/ 2147483647 h 1194"/>
              <a:gd name="T48" fmla="*/ 2147483647 w 638"/>
              <a:gd name="T49" fmla="*/ 2147483647 h 1194"/>
              <a:gd name="T50" fmla="*/ 2147483647 w 638"/>
              <a:gd name="T51" fmla="*/ 2147483647 h 1194"/>
              <a:gd name="T52" fmla="*/ 2147483647 w 638"/>
              <a:gd name="T53" fmla="*/ 2147483647 h 1194"/>
              <a:gd name="T54" fmla="*/ 2147483647 w 638"/>
              <a:gd name="T55" fmla="*/ 2147483647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7" name="Freeform 1683"/>
          <p:cNvSpPr>
            <a:spLocks/>
          </p:cNvSpPr>
          <p:nvPr userDrawn="1"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2147483647 w 448"/>
              <a:gd name="T1" fmla="*/ 2147483647 h 372"/>
              <a:gd name="T2" fmla="*/ 2147483647 w 448"/>
              <a:gd name="T3" fmla="*/ 2147483647 h 372"/>
              <a:gd name="T4" fmla="*/ 2147483647 w 448"/>
              <a:gd name="T5" fmla="*/ 2147483647 h 372"/>
              <a:gd name="T6" fmla="*/ 2147483647 w 448"/>
              <a:gd name="T7" fmla="*/ 2147483647 h 372"/>
              <a:gd name="T8" fmla="*/ 2147483647 w 448"/>
              <a:gd name="T9" fmla="*/ 2147483647 h 372"/>
              <a:gd name="T10" fmla="*/ 2147483647 w 448"/>
              <a:gd name="T11" fmla="*/ 2147483647 h 372"/>
              <a:gd name="T12" fmla="*/ 0 w 448"/>
              <a:gd name="T13" fmla="*/ 0 h 372"/>
              <a:gd name="T14" fmla="*/ 2147483647 w 448"/>
              <a:gd name="T15" fmla="*/ 0 h 372"/>
              <a:gd name="T16" fmla="*/ 2147483647 w 448"/>
              <a:gd name="T17" fmla="*/ 2147483647 h 372"/>
              <a:gd name="T18" fmla="*/ 2147483647 w 448"/>
              <a:gd name="T19" fmla="*/ 2147483647 h 372"/>
              <a:gd name="T20" fmla="*/ 2147483647 w 448"/>
              <a:gd name="T21" fmla="*/ 2147483647 h 372"/>
              <a:gd name="T22" fmla="*/ 2147483647 w 448"/>
              <a:gd name="T23" fmla="*/ 2147483647 h 372"/>
              <a:gd name="T24" fmla="*/ 2147483647 w 448"/>
              <a:gd name="T25" fmla="*/ 2147483647 h 372"/>
              <a:gd name="T26" fmla="*/ 2147483647 w 448"/>
              <a:gd name="T27" fmla="*/ 2147483647 h 372"/>
              <a:gd name="T28" fmla="*/ 2147483647 w 448"/>
              <a:gd name="T29" fmla="*/ 2147483647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75913" y="301625"/>
            <a:ext cx="11252649" cy="667338"/>
          </a:xfrm>
        </p:spPr>
        <p:txBody>
          <a:bodyPr/>
          <a:lstStyle>
            <a:lvl1pPr>
              <a:defRPr b="0" i="0" cap="none" baseline="0">
                <a:solidFill>
                  <a:srgbClr val="021F43"/>
                </a:solidFill>
                <a:latin typeface="Franklin Gothic Heavy" panose="020B0903020102020204" pitchFamily="34" charset="0"/>
                <a:cs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75913" y="1599260"/>
            <a:ext cx="11253740" cy="4462104"/>
          </a:xfrm>
        </p:spPr>
        <p:txBody>
          <a:bodyPr/>
          <a:lstStyle>
            <a:lvl1pP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75913" y="1025408"/>
            <a:ext cx="11247297" cy="517408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 cap="none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9863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1127881" y="2386803"/>
            <a:ext cx="10515600" cy="1325563"/>
          </a:xfrm>
          <a:prstGeom prst="rect">
            <a:avLst/>
          </a:prstGeom>
        </p:spPr>
        <p:txBody>
          <a:bodyPr/>
          <a:lstStyle>
            <a:lvl1pPr algn="r">
              <a:defRPr sz="4800" b="1">
                <a:solidFill>
                  <a:srgbClr val="FDB81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</a:t>
            </a:r>
            <a:br>
              <a:rPr lang="en-US"/>
            </a:br>
            <a:r>
              <a:rPr lang="en-US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249747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4647" y="1143000"/>
            <a:ext cx="11282705" cy="44946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400"/>
              </a:spcBef>
              <a:buClrTx/>
              <a:buSzPct val="100000"/>
              <a:buFont typeface="Wingdings" panose="05000000000000000000" pitchFamily="2" charset="2"/>
              <a:buNone/>
              <a:tabLst>
                <a:tab pos="8402638" algn="r"/>
              </a:tabLst>
              <a:defRPr lang="en-US" sz="2400" dirty="0">
                <a:solidFill>
                  <a:srgbClr val="59595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8" name="Google Shape;84;p3"/>
          <p:cNvSpPr txBox="1">
            <a:spLocks noGrp="1"/>
          </p:cNvSpPr>
          <p:nvPr>
            <p:ph type="sldNum" idx="12"/>
          </p:nvPr>
        </p:nvSpPr>
        <p:spPr>
          <a:xfrm>
            <a:off x="11277600" y="6355292"/>
            <a:ext cx="736600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54647" y="400899"/>
            <a:ext cx="11282705" cy="58970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003B6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68513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252" y="301625"/>
            <a:ext cx="11281833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1" y="1697039"/>
            <a:ext cx="1130511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Paragraph content</a:t>
            </a:r>
          </a:p>
          <a:p>
            <a:pPr lvl="1"/>
            <a:r>
              <a:rPr lang="en-US"/>
              <a:t>Bullets</a:t>
            </a:r>
          </a:p>
          <a:p>
            <a:pPr lvl="5"/>
            <a:r>
              <a:rPr lang="en-US"/>
              <a:t>Bullets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</p:spTree>
    <p:extLst>
      <p:ext uri="{BB962C8B-B14F-4D97-AF65-F5344CB8AC3E}">
        <p14:creationId xmlns:p14="http://schemas.microsoft.com/office/powerpoint/2010/main" val="111823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+mn-lt"/>
          <a:ea typeface="MS PGothic" pitchFamily="34" charset="-128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>
          <a:solidFill>
            <a:schemeClr val="tx2"/>
          </a:solidFill>
          <a:latin typeface="Arial"/>
          <a:ea typeface="MS PGothic" pitchFamily="34" charset="-128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252" y="301625"/>
            <a:ext cx="11281833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1" y="1697039"/>
            <a:ext cx="1130511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Paragraph content</a:t>
            </a:r>
          </a:p>
          <a:p>
            <a:pPr lvl="1"/>
            <a:r>
              <a:rPr lang="en-US"/>
              <a:t>Bullets</a:t>
            </a:r>
          </a:p>
          <a:p>
            <a:pPr lvl="5"/>
            <a:r>
              <a:rPr lang="en-US"/>
              <a:t>Bullets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</p:spTree>
    <p:extLst>
      <p:ext uri="{BB962C8B-B14F-4D97-AF65-F5344CB8AC3E}">
        <p14:creationId xmlns:p14="http://schemas.microsoft.com/office/powerpoint/2010/main" val="345098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Franklin Gothic Heavy" panose="020B0903020102020204" pitchFamily="34" charset="0"/>
          <a:ea typeface="MS PGothic" pitchFamily="34" charset="-128"/>
          <a:cs typeface="Franklin Gothic Heavy" panose="020B09030201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Franklin Gothic Medium" panose="020B0603020102020204" pitchFamily="34" charset="0"/>
          <a:ea typeface="MS PGothic" pitchFamily="34" charset="-128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Franklin Gothic Medium" panose="020B0603020102020204" pitchFamily="34" charset="0"/>
          <a:ea typeface="MS PGothic" pitchFamily="34" charset="-128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>
          <a:solidFill>
            <a:schemeClr val="tx2"/>
          </a:solidFill>
          <a:latin typeface="Arial"/>
          <a:ea typeface="MS PGothic" pitchFamily="34" charset="-128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Franklin Gothic Medium" panose="020B0603020102020204" pitchFamily="34" charset="0"/>
          <a:ea typeface="MS PGothic" pitchFamily="34" charset="-128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Franklin Gothic Medium" panose="020B0603020102020204" pitchFamily="34" charset="0"/>
          <a:ea typeface="MS PGothic" pitchFamily="34" charset="-128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Franklin Gothic Medium" panose="020B0603020102020204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84"/>
          <p:cNvSpPr>
            <a:spLocks/>
          </p:cNvSpPr>
          <p:nvPr/>
        </p:nvSpPr>
        <p:spPr bwMode="auto">
          <a:xfrm flipH="1">
            <a:off x="10919884" y="6323014"/>
            <a:ext cx="465667" cy="534987"/>
          </a:xfrm>
          <a:custGeom>
            <a:avLst/>
            <a:gdLst>
              <a:gd name="T0" fmla="*/ 0 w 638"/>
              <a:gd name="T1" fmla="*/ 0 h 1194"/>
              <a:gd name="T2" fmla="*/ 2147483647 w 638"/>
              <a:gd name="T3" fmla="*/ 2147483647 h 1194"/>
              <a:gd name="T4" fmla="*/ 2147483647 w 638"/>
              <a:gd name="T5" fmla="*/ 2147483647 h 1194"/>
              <a:gd name="T6" fmla="*/ 2147483647 w 638"/>
              <a:gd name="T7" fmla="*/ 2147483647 h 1194"/>
              <a:gd name="T8" fmla="*/ 2147483647 w 638"/>
              <a:gd name="T9" fmla="*/ 2147483647 h 1194"/>
              <a:gd name="T10" fmla="*/ 2147483647 w 638"/>
              <a:gd name="T11" fmla="*/ 2147483647 h 1194"/>
              <a:gd name="T12" fmla="*/ 2147483647 w 638"/>
              <a:gd name="T13" fmla="*/ 2147483647 h 1194"/>
              <a:gd name="T14" fmla="*/ 2147483647 w 638"/>
              <a:gd name="T15" fmla="*/ 2147483647 h 1194"/>
              <a:gd name="T16" fmla="*/ 2147483647 w 638"/>
              <a:gd name="T17" fmla="*/ 2147483647 h 1194"/>
              <a:gd name="T18" fmla="*/ 2147483647 w 638"/>
              <a:gd name="T19" fmla="*/ 2147483647 h 1194"/>
              <a:gd name="T20" fmla="*/ 2147483647 w 638"/>
              <a:gd name="T21" fmla="*/ 2147483647 h 1194"/>
              <a:gd name="T22" fmla="*/ 2147483647 w 638"/>
              <a:gd name="T23" fmla="*/ 2147483647 h 1194"/>
              <a:gd name="T24" fmla="*/ 2147483647 w 638"/>
              <a:gd name="T25" fmla="*/ 2147483647 h 1194"/>
              <a:gd name="T26" fmla="*/ 2147483647 w 638"/>
              <a:gd name="T27" fmla="*/ 2147483647 h 1194"/>
              <a:gd name="T28" fmla="*/ 2147483647 w 638"/>
              <a:gd name="T29" fmla="*/ 2147483647 h 1194"/>
              <a:gd name="T30" fmla="*/ 2147483647 w 638"/>
              <a:gd name="T31" fmla="*/ 2147483647 h 1194"/>
              <a:gd name="T32" fmla="*/ 2147483647 w 638"/>
              <a:gd name="T33" fmla="*/ 2147483647 h 1194"/>
              <a:gd name="T34" fmla="*/ 2147483647 w 638"/>
              <a:gd name="T35" fmla="*/ 2147483647 h 1194"/>
              <a:gd name="T36" fmla="*/ 2147483647 w 638"/>
              <a:gd name="T37" fmla="*/ 2147483647 h 1194"/>
              <a:gd name="T38" fmla="*/ 2147483647 w 638"/>
              <a:gd name="T39" fmla="*/ 2147483647 h 1194"/>
              <a:gd name="T40" fmla="*/ 2147483647 w 638"/>
              <a:gd name="T41" fmla="*/ 2147483647 h 1194"/>
              <a:gd name="T42" fmla="*/ 2147483647 w 638"/>
              <a:gd name="T43" fmla="*/ 2147483647 h 1194"/>
              <a:gd name="T44" fmla="*/ 2147483647 w 638"/>
              <a:gd name="T45" fmla="*/ 2147483647 h 1194"/>
              <a:gd name="T46" fmla="*/ 2147483647 w 638"/>
              <a:gd name="T47" fmla="*/ 2147483647 h 1194"/>
              <a:gd name="T48" fmla="*/ 2147483647 w 638"/>
              <a:gd name="T49" fmla="*/ 2147483647 h 1194"/>
              <a:gd name="T50" fmla="*/ 2147483647 w 638"/>
              <a:gd name="T51" fmla="*/ 2147483647 h 1194"/>
              <a:gd name="T52" fmla="*/ 2147483647 w 638"/>
              <a:gd name="T53" fmla="*/ 2147483647 h 1194"/>
              <a:gd name="T54" fmla="*/ 2147483647 w 638"/>
              <a:gd name="T55" fmla="*/ 1799012972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2051" name="Freeform 85"/>
          <p:cNvSpPr>
            <a:spLocks/>
          </p:cNvSpPr>
          <p:nvPr/>
        </p:nvSpPr>
        <p:spPr bwMode="auto">
          <a:xfrm flipH="1">
            <a:off x="11394017" y="6146800"/>
            <a:ext cx="328083" cy="165100"/>
          </a:xfrm>
          <a:custGeom>
            <a:avLst/>
            <a:gdLst>
              <a:gd name="T0" fmla="*/ 2147483647 w 448"/>
              <a:gd name="T1" fmla="*/ 2147483647 h 372"/>
              <a:gd name="T2" fmla="*/ 2147483647 w 448"/>
              <a:gd name="T3" fmla="*/ 2147483647 h 372"/>
              <a:gd name="T4" fmla="*/ 2147483647 w 448"/>
              <a:gd name="T5" fmla="*/ 2147483647 h 372"/>
              <a:gd name="T6" fmla="*/ 2147483647 w 448"/>
              <a:gd name="T7" fmla="*/ 2147483647 h 372"/>
              <a:gd name="T8" fmla="*/ 2147483647 w 448"/>
              <a:gd name="T9" fmla="*/ 2147483647 h 372"/>
              <a:gd name="T10" fmla="*/ 2147483647 w 448"/>
              <a:gd name="T11" fmla="*/ 2147483647 h 372"/>
              <a:gd name="T12" fmla="*/ 0 w 448"/>
              <a:gd name="T13" fmla="*/ 0 h 372"/>
              <a:gd name="T14" fmla="*/ 2147483647 w 448"/>
              <a:gd name="T15" fmla="*/ 0 h 372"/>
              <a:gd name="T16" fmla="*/ 2147483647 w 448"/>
              <a:gd name="T17" fmla="*/ 2147483647 h 372"/>
              <a:gd name="T18" fmla="*/ 2147483647 w 448"/>
              <a:gd name="T19" fmla="*/ 2147483647 h 372"/>
              <a:gd name="T20" fmla="*/ 2147483647 w 448"/>
              <a:gd name="T21" fmla="*/ 2147483647 h 372"/>
              <a:gd name="T22" fmla="*/ 2147483647 w 448"/>
              <a:gd name="T23" fmla="*/ 2147483647 h 372"/>
              <a:gd name="T24" fmla="*/ 2147483647 w 448"/>
              <a:gd name="T25" fmla="*/ 2147483647 h 372"/>
              <a:gd name="T26" fmla="*/ 2147483647 w 448"/>
              <a:gd name="T27" fmla="*/ 2147483647 h 372"/>
              <a:gd name="T28" fmla="*/ 2147483647 w 448"/>
              <a:gd name="T29" fmla="*/ 2147483647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11578167" y="6207125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600"/>
          </a:p>
        </p:txBody>
      </p:sp>
      <p:sp>
        <p:nvSpPr>
          <p:cNvPr id="9" name="Google Shape;84;p3"/>
          <p:cNvSpPr txBox="1">
            <a:spLocks noGrp="1"/>
          </p:cNvSpPr>
          <p:nvPr>
            <p:ph type="sldNum" idx="4"/>
          </p:nvPr>
        </p:nvSpPr>
        <p:spPr>
          <a:xfrm>
            <a:off x="11277600" y="6355292"/>
            <a:ext cx="736600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3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+mn-lt"/>
          <a:ea typeface="MS PGothic" pitchFamily="34" charset="-128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chemeClr val="tx1">
              <a:lumMod val="90000"/>
              <a:lumOff val="10000"/>
            </a:schemeClr>
          </a:solidFill>
          <a:latin typeface="Arial"/>
          <a:ea typeface="MS PGothic" pitchFamily="34" charset="-128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>
          <a:solidFill>
            <a:schemeClr val="tx1">
              <a:lumMod val="90000"/>
              <a:lumOff val="10000"/>
            </a:schemeClr>
          </a:solidFill>
          <a:latin typeface="Arial"/>
          <a:ea typeface="MS PGothic" pitchFamily="34" charset="-128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>
          <a:solidFill>
            <a:schemeClr val="tx2"/>
          </a:solidFill>
          <a:latin typeface="Arial"/>
          <a:ea typeface="MS PGothic" pitchFamily="34" charset="-128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>
          <a:solidFill>
            <a:schemeClr val="tx1">
              <a:lumMod val="90000"/>
              <a:lumOff val="10000"/>
            </a:schemeClr>
          </a:solidFill>
          <a:latin typeface="Arial"/>
          <a:ea typeface="MS PGothic" pitchFamily="34" charset="-128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>
          <a:solidFill>
            <a:schemeClr val="tx1">
              <a:lumMod val="90000"/>
              <a:lumOff val="10000"/>
            </a:schemeClr>
          </a:solidFill>
          <a:latin typeface="Arial"/>
          <a:ea typeface="MS PGothic" pitchFamily="34" charset="-128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/>
        <a:buChar char="•"/>
        <a:defRPr sz="1800">
          <a:solidFill>
            <a:schemeClr val="tx1">
              <a:lumMod val="90000"/>
              <a:lumOff val="10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cid:BAB16F1B-4117-472F-A90D-0F963E24464F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38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hyperlink" Target="https://www.roadsafetyfacility.org/speed-management-hub" TargetMode="External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F2866F-37CF-4717-AFEF-25209018C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6" b="7166"/>
          <a:stretch/>
        </p:blipFill>
        <p:spPr bwMode="auto">
          <a:xfrm flipH="1">
            <a:off x="0" y="0"/>
            <a:ext cx="12178489" cy="69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7EF14E-763F-547B-8FE2-095249C5367F}"/>
              </a:ext>
            </a:extLst>
          </p:cNvPr>
          <p:cNvSpPr/>
          <p:nvPr/>
        </p:nvSpPr>
        <p:spPr bwMode="auto">
          <a:xfrm>
            <a:off x="0" y="1369130"/>
            <a:ext cx="12192000" cy="1446550"/>
          </a:xfrm>
          <a:prstGeom prst="rect">
            <a:avLst/>
          </a:prstGeom>
          <a:gradFill flip="none" rotWithShape="1">
            <a:gsLst>
              <a:gs pos="100000">
                <a:srgbClr val="00AEEF"/>
              </a:gs>
              <a:gs pos="0">
                <a:srgbClr val="0070C0">
                  <a:alpha val="29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BDECAA-E75D-4A6B-C576-C879817389DF}"/>
              </a:ext>
            </a:extLst>
          </p:cNvPr>
          <p:cNvSpPr txBox="1"/>
          <p:nvPr/>
        </p:nvSpPr>
        <p:spPr>
          <a:xfrm>
            <a:off x="454242" y="1551567"/>
            <a:ext cx="11737757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 Black" panose="020B0A04020102020204" pitchFamily="34" charset="0"/>
              </a:rPr>
              <a:t>WORLD BANK ACADEMY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b="1">
              <a:solidFill>
                <a:srgbClr val="FFC000"/>
              </a:solidFill>
              <a:effectLst/>
              <a:ea typeface="Franklin Gothic Medium" panose="020B0603020102020204" pitchFamily="34" charset="0"/>
              <a:cs typeface="Franklin Gothic Medium" panose="020B06030201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C000"/>
                </a:solidFill>
                <a:effectLst/>
                <a:ea typeface="Franklin Gothic Medium" panose="020B0603020102020204" pitchFamily="34" charset="0"/>
                <a:cs typeface="Franklin Gothic Medium" panose="020B0603020102020204" pitchFamily="34" charset="0"/>
              </a:rPr>
              <a:t>Leaders in Road Safety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A9EFF-B563-FB37-BC56-77A85B39BF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33" y="236511"/>
            <a:ext cx="5216013" cy="8961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17CEBD-9DF0-DFB5-BB3A-A3F23F33512C}"/>
              </a:ext>
            </a:extLst>
          </p:cNvPr>
          <p:cNvSpPr txBox="1"/>
          <p:nvPr/>
        </p:nvSpPr>
        <p:spPr>
          <a:xfrm>
            <a:off x="-1" y="3515950"/>
            <a:ext cx="121852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anose="020B0A04020102020204" pitchFamily="34" charset="0"/>
              </a:rPr>
              <a:t>Session 5: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Arial Black" panose="020B0A04020102020204" pitchFamily="34" charset="0"/>
              </a:rPr>
              <a:t>Speed Management</a:t>
            </a:r>
          </a:p>
        </p:txBody>
      </p:sp>
    </p:spTree>
    <p:extLst>
      <p:ext uri="{BB962C8B-B14F-4D97-AF65-F5344CB8AC3E}">
        <p14:creationId xmlns:p14="http://schemas.microsoft.com/office/powerpoint/2010/main" val="1966500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reenshot, Himmel, Baum enthält.&#10;&#10;Beschreibung automatisch generiert.">
            <a:extLst>
              <a:ext uri="{FF2B5EF4-FFF2-40B4-BE49-F238E27FC236}">
                <a16:creationId xmlns:a16="http://schemas.microsoft.com/office/drawing/2014/main" id="{5FF237BE-9755-9B9E-8F57-BEE7F4CDA0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96" y="1184312"/>
            <a:ext cx="3594323" cy="4489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92040B8A-024F-B415-C44D-80292281035D}"/>
              </a:ext>
            </a:extLst>
          </p:cNvPr>
          <p:cNvSpPr/>
          <p:nvPr/>
        </p:nvSpPr>
        <p:spPr bwMode="auto">
          <a:xfrm>
            <a:off x="4859173" y="3359212"/>
            <a:ext cx="978408" cy="484632"/>
          </a:xfrm>
          <a:prstGeom prst="rightArrow">
            <a:avLst/>
          </a:prstGeom>
          <a:solidFill>
            <a:srgbClr val="F5AB2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9" name="Grafik 8" descr="Ein Bild, das Text, Screenshot, Schrift, Zahl enthält.&#10;&#10;Beschreibung automatisch generiert.">
            <a:extLst>
              <a:ext uri="{FF2B5EF4-FFF2-40B4-BE49-F238E27FC236}">
                <a16:creationId xmlns:a16="http://schemas.microsoft.com/office/drawing/2014/main" id="{8BBF4254-04B7-C6EB-22A4-2495F0302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935" y="1152050"/>
            <a:ext cx="4739371" cy="4427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574F7D-D63B-58E8-DFD1-8B770267DF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1DB721-80B4-1C9F-320E-E14A4BE650D4}"/>
              </a:ext>
            </a:extLst>
          </p:cNvPr>
          <p:cNvSpPr txBox="1"/>
          <p:nvPr/>
        </p:nvSpPr>
        <p:spPr>
          <a:xfrm>
            <a:off x="1066496" y="474942"/>
            <a:ext cx="10333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A new World Bank guide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611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9ADED1-BD20-C0ED-23E1-B17265BEF870}"/>
              </a:ext>
            </a:extLst>
          </p:cNvPr>
          <p:cNvSpPr txBox="1"/>
          <p:nvPr/>
        </p:nvSpPr>
        <p:spPr>
          <a:xfrm>
            <a:off x="6438603" y="1534300"/>
            <a:ext cx="5753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272727"/>
                </a:solidFill>
                <a:latin typeface="Arial Narrow" panose="020B0606020202030204" pitchFamily="34" charset="0"/>
              </a:rPr>
              <a:t>The Roads for Life framework – </a:t>
            </a:r>
            <a:br>
              <a:rPr lang="en-US" sz="2400" b="1" dirty="0">
                <a:solidFill>
                  <a:srgbClr val="272727"/>
                </a:solidFill>
                <a:latin typeface="Arial Narrow" panose="020B0606020202030204" pitchFamily="34" charset="0"/>
              </a:rPr>
            </a:br>
            <a:r>
              <a:rPr lang="en-US" sz="2400" b="1" dirty="0">
                <a:solidFill>
                  <a:srgbClr val="272727"/>
                </a:solidFill>
                <a:latin typeface="Arial Narrow" panose="020B0606020202030204" pitchFamily="34" charset="0"/>
              </a:rPr>
              <a:t>Speed limits for urban roads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DD647A-138D-D365-5CC5-6BFAABA9A457}"/>
              </a:ext>
            </a:extLst>
          </p:cNvPr>
          <p:cNvSpPr txBox="1"/>
          <p:nvPr/>
        </p:nvSpPr>
        <p:spPr>
          <a:xfrm>
            <a:off x="6439696" y="3489695"/>
            <a:ext cx="5493721" cy="369332"/>
          </a:xfrm>
          <a:prstGeom prst="rect">
            <a:avLst/>
          </a:prstGeom>
          <a:solidFill>
            <a:srgbClr val="D1FDE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max. 30 km/h on urban human activity roads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487FC4-3AF4-6A7C-E742-EE6566E97FAA}"/>
              </a:ext>
            </a:extLst>
          </p:cNvPr>
          <p:cNvSpPr txBox="1"/>
          <p:nvPr/>
        </p:nvSpPr>
        <p:spPr>
          <a:xfrm>
            <a:off x="6439697" y="4128289"/>
            <a:ext cx="5493720" cy="369332"/>
          </a:xfrm>
          <a:prstGeom prst="rect">
            <a:avLst/>
          </a:prstGeom>
          <a:solidFill>
            <a:srgbClr val="E0D3E3"/>
          </a:solidFill>
        </p:spPr>
        <p:txBody>
          <a:bodyPr wrap="square" rtlCol="0">
            <a:spAutoFit/>
          </a:bodyPr>
          <a:lstStyle/>
          <a:p>
            <a:r>
              <a:rPr lang="en-US"/>
              <a:t>max. 30-50 km/h on urban main roads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6D7FA4-0DFF-62D2-C21C-9E5EC08F570A}"/>
              </a:ext>
            </a:extLst>
          </p:cNvPr>
          <p:cNvSpPr txBox="1"/>
          <p:nvPr/>
        </p:nvSpPr>
        <p:spPr>
          <a:xfrm>
            <a:off x="6439697" y="2865854"/>
            <a:ext cx="5493720" cy="369332"/>
          </a:xfrm>
          <a:prstGeom prst="rect">
            <a:avLst/>
          </a:prstGeom>
          <a:solidFill>
            <a:srgbClr val="F5F5D9"/>
          </a:solidFill>
        </p:spPr>
        <p:txBody>
          <a:bodyPr wrap="square" rtlCol="0">
            <a:spAutoFit/>
          </a:bodyPr>
          <a:lstStyle/>
          <a:p>
            <a:r>
              <a:rPr lang="en-US"/>
              <a:t>max. 10 km/h on shared roads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38009D-F866-6123-799E-00FF1CF8E2E2}"/>
              </a:ext>
            </a:extLst>
          </p:cNvPr>
          <p:cNvSpPr txBox="1"/>
          <p:nvPr/>
        </p:nvSpPr>
        <p:spPr>
          <a:xfrm>
            <a:off x="6438603" y="4759410"/>
            <a:ext cx="5493720" cy="369332"/>
          </a:xfrm>
          <a:prstGeom prst="rect">
            <a:avLst/>
          </a:prstGeom>
          <a:solidFill>
            <a:srgbClr val="BAE9F4"/>
          </a:solidFill>
        </p:spPr>
        <p:txBody>
          <a:bodyPr wrap="square" rtlCol="0">
            <a:spAutoFit/>
          </a:bodyPr>
          <a:lstStyle/>
          <a:p>
            <a:r>
              <a:rPr lang="en-US"/>
              <a:t>max. 50 km/h on urban link roads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A3346114-38CE-8B8F-F59A-FE3FF90353A6}"/>
              </a:ext>
            </a:extLst>
          </p:cNvPr>
          <p:cNvSpPr txBox="1"/>
          <p:nvPr/>
        </p:nvSpPr>
        <p:spPr>
          <a:xfrm>
            <a:off x="6438603" y="5431950"/>
            <a:ext cx="5493720" cy="369332"/>
          </a:xfrm>
          <a:prstGeom prst="rect">
            <a:avLst/>
          </a:prstGeom>
          <a:solidFill>
            <a:srgbClr val="BAE9F4"/>
          </a:solidFill>
        </p:spPr>
        <p:txBody>
          <a:bodyPr wrap="square" rtlCol="0">
            <a:spAutoFit/>
          </a:bodyPr>
          <a:lstStyle/>
          <a:p>
            <a:r>
              <a:rPr lang="en-US"/>
              <a:t>max. 80 km/h on urban motorways</a:t>
            </a:r>
          </a:p>
        </p:txBody>
      </p:sp>
      <p:pic>
        <p:nvPicPr>
          <p:cNvPr id="5" name="Grafik 4" descr="Ein Bild, das Text, Screenshot, Webseite, Website enthält.&#10;&#10;Beschreibung automatisch generiert.">
            <a:extLst>
              <a:ext uri="{FF2B5EF4-FFF2-40B4-BE49-F238E27FC236}">
                <a16:creationId xmlns:a16="http://schemas.microsoft.com/office/drawing/2014/main" id="{6626EC07-1767-24A9-AB52-67E01F80B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02" y="1717825"/>
            <a:ext cx="5942522" cy="38824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04A182-3D25-18BD-B4A1-9E24CAFBD2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0B10BF-D181-DC8D-80F4-711D8BFE74CD}"/>
              </a:ext>
            </a:extLst>
          </p:cNvPr>
          <p:cNvSpPr txBox="1"/>
          <p:nvPr/>
        </p:nvSpPr>
        <p:spPr>
          <a:xfrm>
            <a:off x="1066496" y="474942"/>
            <a:ext cx="10333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accent2"/>
                </a:solidFill>
                <a:latin typeface="Arial Black" panose="020B0A04020102020204" pitchFamily="34" charset="0"/>
              </a:rPr>
              <a:t>Selecting safe speed limits: Framework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795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6C6134-C16E-AA74-A858-429D26B3E7E2}"/>
              </a:ext>
            </a:extLst>
          </p:cNvPr>
          <p:cNvSpPr txBox="1"/>
          <p:nvPr/>
        </p:nvSpPr>
        <p:spPr>
          <a:xfrm>
            <a:off x="6436359" y="2676821"/>
            <a:ext cx="5454503" cy="369332"/>
          </a:xfrm>
          <a:prstGeom prst="rect">
            <a:avLst/>
          </a:prstGeom>
          <a:solidFill>
            <a:srgbClr val="D1FDE9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max. 30 km/h on rural human activity roads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AF6AAC-D254-4A97-B0B4-D3D2C5FF8A42}"/>
              </a:ext>
            </a:extLst>
          </p:cNvPr>
          <p:cNvSpPr txBox="1"/>
          <p:nvPr/>
        </p:nvSpPr>
        <p:spPr>
          <a:xfrm>
            <a:off x="6436359" y="3460318"/>
            <a:ext cx="5454503" cy="369332"/>
          </a:xfrm>
          <a:prstGeom prst="rect">
            <a:avLst/>
          </a:prstGeom>
          <a:solidFill>
            <a:srgbClr val="E0D3E3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max. 50-70 km/h on rural access roads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3EC637-5108-BB8D-8B41-01CBF8B88ED2}"/>
              </a:ext>
            </a:extLst>
          </p:cNvPr>
          <p:cNvSpPr txBox="1"/>
          <p:nvPr/>
        </p:nvSpPr>
        <p:spPr>
          <a:xfrm>
            <a:off x="6436359" y="4218345"/>
            <a:ext cx="5454503" cy="369332"/>
          </a:xfrm>
          <a:prstGeom prst="rect">
            <a:avLst/>
          </a:prstGeom>
          <a:solidFill>
            <a:srgbClr val="BAE9F4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max. 70-80 km/h on rural link roads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BD13ED-0FEB-7F81-E2DD-70F144871070}"/>
              </a:ext>
            </a:extLst>
          </p:cNvPr>
          <p:cNvSpPr txBox="1"/>
          <p:nvPr/>
        </p:nvSpPr>
        <p:spPr>
          <a:xfrm>
            <a:off x="6436359" y="4999373"/>
            <a:ext cx="5454503" cy="3657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max. 100 km/h on rural access-controlled roads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47874E68-9488-50E8-97DF-F83B9CF5F92E}"/>
              </a:ext>
            </a:extLst>
          </p:cNvPr>
          <p:cNvSpPr txBox="1"/>
          <p:nvPr/>
        </p:nvSpPr>
        <p:spPr>
          <a:xfrm>
            <a:off x="6286911" y="1485081"/>
            <a:ext cx="5753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>
                <a:solidFill>
                  <a:srgbClr val="272727"/>
                </a:solidFill>
                <a:latin typeface="Arial Narrow" panose="020B0606020202030204" pitchFamily="34" charset="0"/>
              </a:rPr>
              <a:t>The Roads for Life framework – </a:t>
            </a:r>
            <a:br>
              <a:rPr lang="en-US" sz="2400" b="1">
                <a:solidFill>
                  <a:srgbClr val="272727"/>
                </a:solidFill>
                <a:latin typeface="Arial Narrow" panose="020B0606020202030204" pitchFamily="34" charset="0"/>
              </a:rPr>
            </a:br>
            <a:r>
              <a:rPr lang="en-US" sz="2400" b="1">
                <a:solidFill>
                  <a:srgbClr val="272727"/>
                </a:solidFill>
                <a:latin typeface="Arial Narrow" panose="020B0606020202030204" pitchFamily="34" charset="0"/>
              </a:rPr>
              <a:t>Speed limits for rural roads</a:t>
            </a:r>
          </a:p>
        </p:txBody>
      </p:sp>
      <p:pic>
        <p:nvPicPr>
          <p:cNvPr id="5" name="Grafik 4" descr="Ein Bild, das Text, Screenshot, draußen enthält.&#10;&#10;Beschreibung automatisch generiert.">
            <a:extLst>
              <a:ext uri="{FF2B5EF4-FFF2-40B4-BE49-F238E27FC236}">
                <a16:creationId xmlns:a16="http://schemas.microsoft.com/office/drawing/2014/main" id="{16B25512-59E2-4550-0CC2-FAB5975C8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19" y="1484192"/>
            <a:ext cx="6023575" cy="4220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9A37A2-2771-F775-60E5-6985817D4A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A42CF4-923C-3163-E917-33DC80C5C0A5}"/>
              </a:ext>
            </a:extLst>
          </p:cNvPr>
          <p:cNvSpPr txBox="1"/>
          <p:nvPr/>
        </p:nvSpPr>
        <p:spPr>
          <a:xfrm>
            <a:off x="1066496" y="474942"/>
            <a:ext cx="10333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accent2"/>
                </a:solidFill>
                <a:latin typeface="Arial Black" panose="020B0A04020102020204" pitchFamily="34" charset="0"/>
              </a:rPr>
              <a:t>Selecting safe speed limits: Framework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786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F9A95463-01CD-58C4-388A-5DDD34E316C1}"/>
              </a:ext>
            </a:extLst>
          </p:cNvPr>
          <p:cNvSpPr txBox="1"/>
          <p:nvPr/>
        </p:nvSpPr>
        <p:spPr>
          <a:xfrm>
            <a:off x="747363" y="1161885"/>
            <a:ext cx="10172108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Develop and implement a speed management strategy to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systematically tackle the speed problem in your country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832498-8AF3-D774-CF79-EEEDA097A0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315" y="2190077"/>
            <a:ext cx="11500296" cy="3161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D9F6ED-BE1F-6B44-8D70-9FB2A23F36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785291-D63C-F676-0C28-9842A51F1688}"/>
              </a:ext>
            </a:extLst>
          </p:cNvPr>
          <p:cNvSpPr txBox="1"/>
          <p:nvPr/>
        </p:nvSpPr>
        <p:spPr>
          <a:xfrm>
            <a:off x="1066496" y="474942"/>
            <a:ext cx="10333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accent2"/>
                </a:solidFill>
                <a:latin typeface="Arial Black" panose="020B0A04020102020204" pitchFamily="34" charset="0"/>
              </a:rPr>
              <a:t>Implementing speed strategy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437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2A80D0-BBB1-B958-4583-BD5083EE096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1164" y="1356592"/>
            <a:ext cx="11210445" cy="470477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E655D84-95E9-91F7-84F9-47AF7110B3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315" y="1618391"/>
            <a:ext cx="8762898" cy="3883119"/>
          </a:xfrm>
          <a:prstGeom prst="rect">
            <a:avLst/>
          </a:prstGeom>
        </p:spPr>
      </p:pic>
      <p:sp>
        <p:nvSpPr>
          <p:cNvPr id="13" name="Sprechblase: oval 12">
            <a:extLst>
              <a:ext uri="{FF2B5EF4-FFF2-40B4-BE49-F238E27FC236}">
                <a16:creationId xmlns:a16="http://schemas.microsoft.com/office/drawing/2014/main" id="{68E28879-9BD7-96B4-9A1F-AAE43886CA55}"/>
              </a:ext>
            </a:extLst>
          </p:cNvPr>
          <p:cNvSpPr/>
          <p:nvPr/>
        </p:nvSpPr>
        <p:spPr bwMode="auto">
          <a:xfrm>
            <a:off x="9286997" y="3212760"/>
            <a:ext cx="2566688" cy="1839956"/>
          </a:xfrm>
          <a:prstGeom prst="wedgeEllipseCallout">
            <a:avLst>
              <a:gd name="adj1" fmla="val -112023"/>
              <a:gd name="adj2" fmla="val -45030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de-AT" sz="2400" b="0" i="0" u="none" strike="noStrike" cap="none" normalizeH="0" baseline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This </a:t>
            </a:r>
            <a:r>
              <a:rPr kumimoji="0" lang="de-AT" sz="2400" b="0" i="0" u="none" strike="noStrike" cap="none" normalizeH="0" baseline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is</a:t>
            </a:r>
            <a:r>
              <a:rPr kumimoji="0" lang="de-AT" sz="2400" b="0" i="0" u="none" strike="noStrike" cap="none" normalizeH="0" baseline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kumimoji="0" lang="de-AT" sz="2400" b="0" i="0" u="none" strike="noStrike" cap="none" normalizeH="0" baseline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often</a:t>
            </a:r>
            <a:r>
              <a:rPr kumimoji="0" lang="de-AT" sz="2400" b="0" i="0" u="none" strike="noStrike" cap="none" normalizeH="0" baseline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 the real game </a:t>
            </a:r>
            <a:r>
              <a:rPr kumimoji="0" lang="de-AT" sz="2400" b="0" i="0" u="none" strike="noStrike" cap="none" normalizeH="0" baseline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changer</a:t>
            </a:r>
            <a:endParaRPr kumimoji="0" lang="en-US" sz="2400" b="0" i="0" u="none" strike="noStrike" cap="none" normalizeH="0" baseline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 Narrow" panose="020B0606020202030204" pitchFamily="34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127B3C-E338-F234-742E-0C961FEDFF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465CFC-C66D-4718-5D56-FFCE2D38BBD9}"/>
              </a:ext>
            </a:extLst>
          </p:cNvPr>
          <p:cNvSpPr txBox="1"/>
          <p:nvPr/>
        </p:nvSpPr>
        <p:spPr>
          <a:xfrm>
            <a:off x="1066496" y="474942"/>
            <a:ext cx="10333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schemeClr val="accent2"/>
                </a:solidFill>
                <a:latin typeface="Arial Black" panose="020B0A04020102020204" pitchFamily="34" charset="0"/>
              </a:rPr>
              <a:t>Supporting speed limits: Effective interventions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097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CA6246-3447-61EB-4D7C-7C79AC8F5B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5B8D21-4762-04E6-8F75-A81A2845C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5100" y="1112110"/>
            <a:ext cx="10208793" cy="490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8BF832B2-EC10-381F-F57A-AEC21386A42E}"/>
              </a:ext>
            </a:extLst>
          </p:cNvPr>
          <p:cNvSpPr txBox="1"/>
          <p:nvPr/>
        </p:nvSpPr>
        <p:spPr>
          <a:xfrm>
            <a:off x="9456517" y="5714603"/>
            <a:ext cx="17103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Source: C. Jurewicz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60800D-4938-D6AA-C013-BDC5DA8870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C4B79D-91AA-01A5-2793-6256574847FD}"/>
              </a:ext>
            </a:extLst>
          </p:cNvPr>
          <p:cNvSpPr txBox="1"/>
          <p:nvPr/>
        </p:nvSpPr>
        <p:spPr>
          <a:xfrm>
            <a:off x="1066496" y="474942"/>
            <a:ext cx="10333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schemeClr val="accent2"/>
                </a:solidFill>
                <a:latin typeface="Arial Black" panose="020B0A04020102020204" pitchFamily="34" charset="0"/>
              </a:rPr>
              <a:t>Supporting speed limits: Effective interventions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145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2E0999-44CE-E1F8-CB13-C5260FF8A49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5B8D21-4762-04E6-8F75-A81A2845C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5038" y="1121010"/>
            <a:ext cx="10208793" cy="490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B146C19-E7C0-C5D1-BEC9-DF95F50E8DB7}"/>
              </a:ext>
            </a:extLst>
          </p:cNvPr>
          <p:cNvSpPr txBox="1"/>
          <p:nvPr/>
        </p:nvSpPr>
        <p:spPr>
          <a:xfrm>
            <a:off x="9510697" y="5752605"/>
            <a:ext cx="17103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Source: C. Jurewicz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15490CD-EE0B-6B63-95CC-A724E7E36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8096" y="2873375"/>
            <a:ext cx="2286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AF27F-27D4-3346-DDFA-4D71A5160F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78B167-DE76-6716-D7CB-F7CE63AB73CB}"/>
              </a:ext>
            </a:extLst>
          </p:cNvPr>
          <p:cNvSpPr txBox="1"/>
          <p:nvPr/>
        </p:nvSpPr>
        <p:spPr>
          <a:xfrm>
            <a:off x="1066496" y="474942"/>
            <a:ext cx="10333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schemeClr val="accent2"/>
                </a:solidFill>
                <a:latin typeface="Arial Black" panose="020B0A04020102020204" pitchFamily="34" charset="0"/>
              </a:rPr>
              <a:t>Supporting speed limits: Effective interventions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644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BBE247-327B-2F17-E416-466B3E60385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66F0C2D-9AC7-1982-4600-D1559DFBD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898" y="1119575"/>
            <a:ext cx="10202782" cy="489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: Top Corners Snipped 2">
            <a:extLst>
              <a:ext uri="{FF2B5EF4-FFF2-40B4-BE49-F238E27FC236}">
                <a16:creationId xmlns:a16="http://schemas.microsoft.com/office/drawing/2014/main" id="{1BDD0F93-0E23-2E29-3BDC-D0A37C6E63AD}"/>
              </a:ext>
            </a:extLst>
          </p:cNvPr>
          <p:cNvSpPr/>
          <p:nvPr/>
        </p:nvSpPr>
        <p:spPr>
          <a:xfrm>
            <a:off x="6706702" y="4784190"/>
            <a:ext cx="2101315" cy="217349"/>
          </a:xfrm>
          <a:prstGeom prst="snip2SameRect">
            <a:avLst/>
          </a:prstGeom>
          <a:pattFill prst="zigZag">
            <a:fgClr>
              <a:srgbClr val="00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Top Corners Snipped 3">
            <a:extLst>
              <a:ext uri="{FF2B5EF4-FFF2-40B4-BE49-F238E27FC236}">
                <a16:creationId xmlns:a16="http://schemas.microsoft.com/office/drawing/2014/main" id="{B2948BE9-BBD2-1376-56AA-016599C6A8D7}"/>
              </a:ext>
            </a:extLst>
          </p:cNvPr>
          <p:cNvSpPr/>
          <p:nvPr/>
        </p:nvSpPr>
        <p:spPr>
          <a:xfrm flipV="1">
            <a:off x="8203976" y="3302499"/>
            <a:ext cx="275929" cy="45719"/>
          </a:xfrm>
          <a:prstGeom prst="snip2SameRect">
            <a:avLst/>
          </a:prstGeom>
          <a:pattFill prst="zigZag">
            <a:fgClr>
              <a:srgbClr val="00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Top Corners Snipped 10">
            <a:extLst>
              <a:ext uri="{FF2B5EF4-FFF2-40B4-BE49-F238E27FC236}">
                <a16:creationId xmlns:a16="http://schemas.microsoft.com/office/drawing/2014/main" id="{CF8BB191-9F25-94E1-0421-F1B0BC63427F}"/>
              </a:ext>
            </a:extLst>
          </p:cNvPr>
          <p:cNvSpPr/>
          <p:nvPr/>
        </p:nvSpPr>
        <p:spPr>
          <a:xfrm>
            <a:off x="7097339" y="4514639"/>
            <a:ext cx="1244600" cy="84870"/>
          </a:xfrm>
          <a:prstGeom prst="snip2SameRect">
            <a:avLst/>
          </a:prstGeom>
          <a:pattFill prst="zigZag">
            <a:fgClr>
              <a:srgbClr val="00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Top Corners Snipped 11">
            <a:extLst>
              <a:ext uri="{FF2B5EF4-FFF2-40B4-BE49-F238E27FC236}">
                <a16:creationId xmlns:a16="http://schemas.microsoft.com/office/drawing/2014/main" id="{3B5F4B09-348F-F76E-F628-C2A1250FA921}"/>
              </a:ext>
            </a:extLst>
          </p:cNvPr>
          <p:cNvSpPr/>
          <p:nvPr/>
        </p:nvSpPr>
        <p:spPr>
          <a:xfrm flipV="1">
            <a:off x="8203975" y="3106183"/>
            <a:ext cx="193378" cy="45719"/>
          </a:xfrm>
          <a:prstGeom prst="snip2SameRect">
            <a:avLst/>
          </a:prstGeom>
          <a:pattFill prst="zigZag">
            <a:fgClr>
              <a:srgbClr val="00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3">
            <a:extLst>
              <a:ext uri="{FF2B5EF4-FFF2-40B4-BE49-F238E27FC236}">
                <a16:creationId xmlns:a16="http://schemas.microsoft.com/office/drawing/2014/main" id="{4E0EE955-7668-A50B-A463-6BD1743FAC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47" y="3149984"/>
            <a:ext cx="337993" cy="486628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C4045FD1-1458-42A0-D6D2-B8AB293B61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0844" y="3219257"/>
            <a:ext cx="337993" cy="486628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734FEE4C-AA3E-977C-77FA-35D1F0068654}"/>
              </a:ext>
            </a:extLst>
          </p:cNvPr>
          <p:cNvSpPr txBox="1"/>
          <p:nvPr/>
        </p:nvSpPr>
        <p:spPr>
          <a:xfrm>
            <a:off x="9431771" y="5816828"/>
            <a:ext cx="17103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Source: C. Jurewicz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28F3BC-A09F-0F7E-1B09-546FB1D3A9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C66966-9CF7-1E5F-0E10-F07B647889D0}"/>
              </a:ext>
            </a:extLst>
          </p:cNvPr>
          <p:cNvSpPr txBox="1"/>
          <p:nvPr/>
        </p:nvSpPr>
        <p:spPr>
          <a:xfrm>
            <a:off x="1066496" y="474942"/>
            <a:ext cx="10333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schemeClr val="accent2"/>
                </a:solidFill>
                <a:latin typeface="Arial Black" panose="020B0A04020102020204" pitchFamily="34" charset="0"/>
              </a:rPr>
              <a:t>Supporting speed limits: Effective interventions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06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9ADED1-BD20-C0ED-23E1-B17265BEF870}"/>
              </a:ext>
            </a:extLst>
          </p:cNvPr>
          <p:cNvSpPr txBox="1"/>
          <p:nvPr/>
        </p:nvSpPr>
        <p:spPr>
          <a:xfrm>
            <a:off x="467771" y="1281329"/>
            <a:ext cx="564763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Our top infrastructure interventions: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Speed limit signs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Gateway treatments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272727"/>
                </a:solidFill>
                <a:latin typeface="Arial Narrow" panose="020B0606020202030204" pitchFamily="34" charset="0"/>
              </a:rPr>
              <a:t>Raised pedestrian crossings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272727"/>
                </a:solidFill>
                <a:latin typeface="Arial Narrow" panose="020B0606020202030204" pitchFamily="34" charset="0"/>
              </a:rPr>
              <a:t>Road narrowing – including intersections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Traffic calming - humps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>
              <a:solidFill>
                <a:srgbClr val="272727"/>
              </a:solidFill>
              <a:latin typeface="Arial Narrow" panose="020B0606020202030204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888BF0D-6B89-42FE-CF53-C5B40DFA3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922" y="3890871"/>
            <a:ext cx="2674411" cy="1529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7D6A24D-3D3B-66A1-4273-C8EDFD48E7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316" y="4292862"/>
            <a:ext cx="2935428" cy="1677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Milan could slow down to 30 km/h from 2024 | TheMayor.EU">
            <a:extLst>
              <a:ext uri="{FF2B5EF4-FFF2-40B4-BE49-F238E27FC236}">
                <a16:creationId xmlns:a16="http://schemas.microsoft.com/office/drawing/2014/main" id="{05D7D4A6-C47C-1B23-29F3-32B38D698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2211" y="1624208"/>
            <a:ext cx="1356265" cy="1249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9050E6-F9B1-9CAD-0AD2-5A9EF5241B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6840" y="1263678"/>
            <a:ext cx="2773140" cy="21736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756943-2769-2D92-732B-711FADDFDB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CDC0DB-BE85-047E-5C0D-8A350909416C}"/>
              </a:ext>
            </a:extLst>
          </p:cNvPr>
          <p:cNvSpPr txBox="1"/>
          <p:nvPr/>
        </p:nvSpPr>
        <p:spPr>
          <a:xfrm>
            <a:off x="1066496" y="474942"/>
            <a:ext cx="10333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schemeClr val="accent2"/>
                </a:solidFill>
                <a:latin typeface="Arial Black" panose="020B0A04020102020204" pitchFamily="34" charset="0"/>
              </a:rPr>
              <a:t>Supporting speed limits: Effective interventions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820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EF9BA19C-6B28-0C34-C415-B4FC7E99C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541" y="1288689"/>
            <a:ext cx="2247691" cy="1528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9ADED1-BD20-C0ED-23E1-B17265BEF870}"/>
              </a:ext>
            </a:extLst>
          </p:cNvPr>
          <p:cNvSpPr txBox="1"/>
          <p:nvPr/>
        </p:nvSpPr>
        <p:spPr>
          <a:xfrm>
            <a:off x="352425" y="1176099"/>
            <a:ext cx="601527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>
                <a:solidFill>
                  <a:srgbClr val="272727"/>
                </a:solidFill>
                <a:latin typeface="Arial Narrow" panose="020B0606020202030204" pitchFamily="34" charset="0"/>
              </a:rPr>
              <a:t>Enforcement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272727"/>
                </a:solidFill>
                <a:latin typeface="Arial Narrow" panose="020B0606020202030204" pitchFamily="34" charset="0"/>
              </a:rPr>
              <a:t>Manual enforcement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272727"/>
                </a:solidFill>
                <a:latin typeface="Arial Narrow" panose="020B0606020202030204" pitchFamily="34" charset="0"/>
              </a:rPr>
              <a:t>Automated enforcement</a:t>
            </a:r>
          </a:p>
          <a:p>
            <a:pPr>
              <a:spcAft>
                <a:spcPts val="1200"/>
              </a:spcAft>
            </a:pPr>
            <a:endParaRPr lang="en-US" sz="2400">
              <a:solidFill>
                <a:srgbClr val="272727"/>
              </a:solidFill>
              <a:latin typeface="Arial Narrow" panose="020B0606020202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>
                <a:solidFill>
                  <a:srgbClr val="272727"/>
                </a:solidFill>
                <a:latin typeface="Arial Narrow" panose="020B0606020202030204" pitchFamily="34" charset="0"/>
              </a:rPr>
              <a:t>Vehicle technology – focus on public/commercial fleets: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272727"/>
                </a:solidFill>
                <a:latin typeface="Arial Narrow" panose="020B0606020202030204" pitchFamily="34" charset="0"/>
              </a:rPr>
              <a:t>Intelligent speed adaptation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272727"/>
                </a:solidFill>
                <a:latin typeface="Arial Narrow" panose="020B0606020202030204" pitchFamily="34" charset="0"/>
              </a:rPr>
              <a:t>Monitoring for trucks / buses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>
              <a:solidFill>
                <a:srgbClr val="272727"/>
              </a:solidFill>
              <a:latin typeface="Arial Narrow" panose="020B060602020203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87817CC-DCBE-D110-A199-F615D2463F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82"/>
          <a:stretch/>
        </p:blipFill>
        <p:spPr>
          <a:xfrm>
            <a:off x="4522158" y="1491806"/>
            <a:ext cx="2527825" cy="1325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E11246-33F8-EBBB-182F-CC08158061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A15621-651D-E3DD-E137-EF7B64DBA290}"/>
              </a:ext>
            </a:extLst>
          </p:cNvPr>
          <p:cNvSpPr txBox="1"/>
          <p:nvPr/>
        </p:nvSpPr>
        <p:spPr>
          <a:xfrm>
            <a:off x="1066496" y="474942"/>
            <a:ext cx="10333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schemeClr val="accent2"/>
                </a:solidFill>
                <a:latin typeface="Arial Black" panose="020B0A04020102020204" pitchFamily="34" charset="0"/>
              </a:rPr>
              <a:t>Supporting speed limits: Effective interventions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4" name="Picture 2" descr="Speed Adviser | Transport for NSW">
            <a:extLst>
              <a:ext uri="{FF2B5EF4-FFF2-40B4-BE49-F238E27FC236}">
                <a16:creationId xmlns:a16="http://schemas.microsoft.com/office/drawing/2014/main" id="{00AC52A8-219D-B7A0-5227-2B3A23CC3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1546" y="3553809"/>
            <a:ext cx="1882486" cy="18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PS fleet tracking and telematics | Motive">
            <a:extLst>
              <a:ext uri="{FF2B5EF4-FFF2-40B4-BE49-F238E27FC236}">
                <a16:creationId xmlns:a16="http://schemas.microsoft.com/office/drawing/2014/main" id="{E0182761-5CCB-0CA1-9AB2-CA07C36BA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6637" y="3640641"/>
            <a:ext cx="3387449" cy="206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A5DCE2D-4B1E-E90D-B2DA-2304322F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791" y="1028940"/>
            <a:ext cx="1870492" cy="23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613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:a16="http://schemas.microsoft.com/office/drawing/2014/main" id="{55A00192-DF1D-6EE0-9701-F301F08E9B3A}"/>
              </a:ext>
            </a:extLst>
          </p:cNvPr>
          <p:cNvSpPr txBox="1"/>
          <p:nvPr/>
        </p:nvSpPr>
        <p:spPr>
          <a:xfrm>
            <a:off x="86356" y="1172561"/>
            <a:ext cx="6004946" cy="42410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Speed is the single biggest contribution to road deaths and serious injury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 Narrow"/>
            </a:endParaRPr>
          </a:p>
          <a:p>
            <a:pPr marL="800100" lvl="1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72727"/>
                </a:solidFill>
                <a:latin typeface="Arial Narrow"/>
              </a:rPr>
              <a:t>Higher involvement in road traffic deaths than previously thought: 60-70% of road deaths linked to speed – this is true for LMICs and HICs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 Narrow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Reducing speed can bring significant road safety benefits as well as benefits for environment, health, livability and travel time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 Narrow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Interventions needed are often highly cost-beneficial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 Narrow"/>
            </a:endParaRPr>
          </a:p>
        </p:txBody>
      </p:sp>
      <p:pic>
        <p:nvPicPr>
          <p:cNvPr id="5" name="Grafik 4" descr="Ein Bild, das Text, Reihe, Diagramm, Screenshot enthält.&#10;&#10;Beschreibung automatisch generiert.">
            <a:extLst>
              <a:ext uri="{FF2B5EF4-FFF2-40B4-BE49-F238E27FC236}">
                <a16:creationId xmlns:a16="http://schemas.microsoft.com/office/drawing/2014/main" id="{A9A7B359-358F-E4C2-C5A5-40005EEE22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108" y="2085865"/>
            <a:ext cx="5942536" cy="3471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B2BD11-CEFE-21AB-5170-B227C1B282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EF8B68-149A-4DF0-C114-0070A083B59A}"/>
              </a:ext>
            </a:extLst>
          </p:cNvPr>
          <p:cNvSpPr txBox="1"/>
          <p:nvPr/>
        </p:nvSpPr>
        <p:spPr>
          <a:xfrm>
            <a:off x="1066496" y="474942"/>
            <a:ext cx="10333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Why speed management matters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399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:a16="http://schemas.microsoft.com/office/drawing/2014/main" id="{55A00192-DF1D-6EE0-9701-F301F08E9B3A}"/>
              </a:ext>
            </a:extLst>
          </p:cNvPr>
          <p:cNvSpPr txBox="1"/>
          <p:nvPr/>
        </p:nvSpPr>
        <p:spPr>
          <a:xfrm>
            <a:off x="91053" y="1152050"/>
            <a:ext cx="10303678" cy="1111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Improving the road surface will increase speed – that is the point for many projects!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>
                <a:solidFill>
                  <a:srgbClr val="272727"/>
                </a:solidFill>
                <a:latin typeface="Arial Narrow"/>
              </a:rPr>
              <a:t>Need to mitigate the risks – villages, curves, intersections, narrow sections. 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 Narrow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B2BD11-CEFE-21AB-5170-B227C1B282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EF8B68-149A-4DF0-C114-0070A083B59A}"/>
              </a:ext>
            </a:extLst>
          </p:cNvPr>
          <p:cNvSpPr txBox="1"/>
          <p:nvPr/>
        </p:nvSpPr>
        <p:spPr>
          <a:xfrm>
            <a:off x="1066496" y="474942"/>
            <a:ext cx="10576530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3800" b="1" dirty="0">
                <a:solidFill>
                  <a:schemeClr val="accent2"/>
                </a:solidFill>
                <a:latin typeface="Arial Black"/>
              </a:rPr>
              <a:t> Investing in road projects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4FCEC8-5548-8C5A-C07D-F950481FAA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1576" y="2475489"/>
            <a:ext cx="3981450" cy="30765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2B787B-76AE-B3BC-F798-FC600FEB19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28" y="2378858"/>
            <a:ext cx="5906520" cy="345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19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:a16="http://schemas.microsoft.com/office/drawing/2014/main" id="{55A00192-DF1D-6EE0-9701-F301F08E9B3A}"/>
              </a:ext>
            </a:extLst>
          </p:cNvPr>
          <p:cNvSpPr txBox="1"/>
          <p:nvPr/>
        </p:nvSpPr>
        <p:spPr>
          <a:xfrm>
            <a:off x="86356" y="1172561"/>
            <a:ext cx="6004946" cy="495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During construction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 Narrow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B2BD11-CEFE-21AB-5170-B227C1B282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EF8B68-149A-4DF0-C114-0070A083B59A}"/>
              </a:ext>
            </a:extLst>
          </p:cNvPr>
          <p:cNvSpPr txBox="1"/>
          <p:nvPr/>
        </p:nvSpPr>
        <p:spPr>
          <a:xfrm>
            <a:off x="1066496" y="474942"/>
            <a:ext cx="10576530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3800" b="1" dirty="0">
                <a:solidFill>
                  <a:schemeClr val="accent2"/>
                </a:solidFill>
                <a:latin typeface="Arial Black"/>
              </a:rPr>
              <a:t>Investing in road projects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29E188-D0EF-AFFF-BD69-6B104EBBD1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1517" y="1955548"/>
            <a:ext cx="6266265" cy="27975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0071D9-8DFE-BBC0-9FBC-3961325CEFB0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79762" y="3216123"/>
            <a:ext cx="2364406" cy="128985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129296-D5CE-3CF2-2C21-FC0195C9DEF5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96323" y="1312161"/>
            <a:ext cx="2364406" cy="1470566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015A5F-88A6-0337-CDFE-B1903E55854E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293533" y="4200399"/>
            <a:ext cx="473004" cy="38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5C9FD6-1266-F238-A4FE-935375DBC06B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832927" y="3733800"/>
            <a:ext cx="473004" cy="38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5760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:a16="http://schemas.microsoft.com/office/drawing/2014/main" id="{55A00192-DF1D-6EE0-9701-F301F08E9B3A}"/>
              </a:ext>
            </a:extLst>
          </p:cNvPr>
          <p:cNvSpPr txBox="1"/>
          <p:nvPr/>
        </p:nvSpPr>
        <p:spPr>
          <a:xfrm>
            <a:off x="86356" y="1172561"/>
            <a:ext cx="6009644" cy="46507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Legislative reviews of speed limit setting process – legislation/regulations to facilitate change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Tonga and Fiji illustrate the massive contrast in approach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>
                <a:solidFill>
                  <a:srgbClr val="272727"/>
                </a:solidFill>
                <a:latin typeface="Arial Narrow"/>
              </a:rPr>
              <a:t>One country – legal change occurs from erection of speed sign following consultation; allows 30, 40, 50 and 70 km/h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The other – every change needs parliamentary approval, and no provision for 30 km/h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B2BD11-CEFE-21AB-5170-B227C1B282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EF8B68-149A-4DF0-C114-0070A083B59A}"/>
              </a:ext>
            </a:extLst>
          </p:cNvPr>
          <p:cNvSpPr txBox="1"/>
          <p:nvPr/>
        </p:nvSpPr>
        <p:spPr>
          <a:xfrm>
            <a:off x="1066496" y="474942"/>
            <a:ext cx="10576530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3800" b="1" dirty="0">
                <a:solidFill>
                  <a:schemeClr val="accent2"/>
                </a:solidFill>
                <a:latin typeface="Arial Black"/>
              </a:rPr>
              <a:t>Investing in road projects</a:t>
            </a:r>
            <a:endParaRPr lang="en-US" dirty="0">
              <a:solidFill>
                <a:schemeClr val="accent2"/>
              </a:solidFill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095E8C-43A4-1ED9-85D0-342E9E8659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1245488"/>
            <a:ext cx="2842788" cy="320478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E010A6-D33D-AE3F-27F0-8D20660F3D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72395" y="2933694"/>
            <a:ext cx="3157265" cy="27517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6118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:a16="http://schemas.microsoft.com/office/drawing/2014/main" id="{55A00192-DF1D-6EE0-9701-F301F08E9B3A}"/>
              </a:ext>
            </a:extLst>
          </p:cNvPr>
          <p:cNvSpPr txBox="1"/>
          <p:nvPr/>
        </p:nvSpPr>
        <p:spPr>
          <a:xfrm>
            <a:off x="328811" y="2159697"/>
            <a:ext cx="6004946" cy="21885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Strategy and action plan development</a:t>
            </a:r>
          </a:p>
          <a:p>
            <a:pPr marL="1257300" lvl="2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>
                <a:solidFill>
                  <a:srgbClr val="272727"/>
                </a:solidFill>
                <a:latin typeface="Arial Narrow"/>
              </a:rPr>
              <a:t>Starting small: Reducing car dependency – Pacific Islands</a:t>
            </a:r>
          </a:p>
          <a:p>
            <a:pPr marL="1257300" lvl="2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Laos speed management manual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B2BD11-CEFE-21AB-5170-B227C1B282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EF8B68-149A-4DF0-C114-0070A083B59A}"/>
              </a:ext>
            </a:extLst>
          </p:cNvPr>
          <p:cNvSpPr txBox="1"/>
          <p:nvPr/>
        </p:nvSpPr>
        <p:spPr>
          <a:xfrm>
            <a:off x="798064" y="466283"/>
            <a:ext cx="5952576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3800" b="1" dirty="0">
                <a:solidFill>
                  <a:schemeClr val="accent2"/>
                </a:solidFill>
                <a:latin typeface="Arial Black"/>
              </a:rPr>
              <a:t>Investing in road projects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F913B6-7466-4527-B022-3543C0BEF9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367" y="294081"/>
            <a:ext cx="3934137" cy="546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72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:a16="http://schemas.microsoft.com/office/drawing/2014/main" id="{55A00192-DF1D-6EE0-9701-F301F08E9B3A}"/>
              </a:ext>
            </a:extLst>
          </p:cNvPr>
          <p:cNvSpPr txBox="1"/>
          <p:nvPr/>
        </p:nvSpPr>
        <p:spPr>
          <a:xfrm>
            <a:off x="86355" y="1172561"/>
            <a:ext cx="6335465" cy="495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Capacity building on speed and safety – Action plan focus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 Narrow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B2BD11-CEFE-21AB-5170-B227C1B282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EF8B68-149A-4DF0-C114-0070A083B59A}"/>
              </a:ext>
            </a:extLst>
          </p:cNvPr>
          <p:cNvSpPr txBox="1"/>
          <p:nvPr/>
        </p:nvSpPr>
        <p:spPr>
          <a:xfrm>
            <a:off x="1066496" y="474942"/>
            <a:ext cx="10576530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3800" b="1" dirty="0">
                <a:solidFill>
                  <a:schemeClr val="accent2"/>
                </a:solidFill>
                <a:latin typeface="Arial Black"/>
              </a:rPr>
              <a:t> Investing in road projects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296B12-2EC7-833C-1657-B04088D1E0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206" y="1879230"/>
            <a:ext cx="3067050" cy="2299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58CFBB-D3EF-916E-A19C-30B4ACEF48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6320" y="3856054"/>
            <a:ext cx="2923540" cy="1948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38BEA9-5435-1AD2-24BC-C5A9AE95E5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576" y="1320482"/>
            <a:ext cx="2973070" cy="1982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235F6C-E635-92D2-B6D6-3AFD777B7D6E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302" y="1688849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9F65BC-32BE-736F-BD09-2BE74845010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5445" y="3558831"/>
            <a:ext cx="4025643" cy="2126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5672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:a16="http://schemas.microsoft.com/office/drawing/2014/main" id="{55A00192-DF1D-6EE0-9701-F301F08E9B3A}"/>
              </a:ext>
            </a:extLst>
          </p:cNvPr>
          <p:cNvSpPr txBox="1"/>
          <p:nvPr/>
        </p:nvSpPr>
        <p:spPr>
          <a:xfrm>
            <a:off x="-235" y="2558015"/>
            <a:ext cx="7088684" cy="29579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Speed limit review – R4L speeds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>
                <a:solidFill>
                  <a:srgbClr val="272727"/>
                </a:solidFill>
                <a:latin typeface="Arial Narrow"/>
              </a:rPr>
              <a:t>Rio:</a:t>
            </a:r>
          </a:p>
          <a:p>
            <a:pPr marL="1257300" lvl="2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>
                <a:solidFill>
                  <a:srgbClr val="272727"/>
                </a:solidFill>
                <a:latin typeface="Arial Narrow"/>
              </a:rPr>
              <a:t>Use of road classification system based on motorized traffic</a:t>
            </a:r>
          </a:p>
          <a:p>
            <a:pPr marL="1257300" lvl="2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>
                <a:solidFill>
                  <a:srgbClr val="272727"/>
                </a:solidFill>
                <a:latin typeface="Arial Narrow"/>
              </a:rPr>
              <a:t>Need to overlay safety for vulnerable road users</a:t>
            </a:r>
          </a:p>
          <a:p>
            <a:pPr marR="0" lvl="1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 Narrow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B2BD11-CEFE-21AB-5170-B227C1B282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EF8B68-149A-4DF0-C114-0070A083B59A}"/>
              </a:ext>
            </a:extLst>
          </p:cNvPr>
          <p:cNvSpPr txBox="1"/>
          <p:nvPr/>
        </p:nvSpPr>
        <p:spPr>
          <a:xfrm>
            <a:off x="1057837" y="466283"/>
            <a:ext cx="5753417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3800" b="1" dirty="0">
                <a:solidFill>
                  <a:schemeClr val="accent2"/>
                </a:solidFill>
                <a:latin typeface="Arial Black"/>
              </a:rPr>
              <a:t>Investing in road projects</a:t>
            </a:r>
            <a:endParaRPr lang="en-US" dirty="0">
              <a:solidFill>
                <a:schemeClr val="accent2"/>
              </a:solidFill>
              <a:ea typeface="+mn-ea"/>
              <a:cs typeface="+mn-cs"/>
            </a:endParaRPr>
          </a:p>
        </p:txBody>
      </p:sp>
      <p:pic>
        <p:nvPicPr>
          <p:cNvPr id="2" name="Grafik 4" descr="Ein Bild, das Text, Screenshot, Webseite, Website enthält.&#10;&#10;Beschreibung automatisch generiert.">
            <a:extLst>
              <a:ext uri="{FF2B5EF4-FFF2-40B4-BE49-F238E27FC236}">
                <a16:creationId xmlns:a16="http://schemas.microsoft.com/office/drawing/2014/main" id="{6564C9E8-ED94-1FAD-92E7-F0F6425B2A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9401" y="248716"/>
            <a:ext cx="4796243" cy="3161851"/>
          </a:xfrm>
          <a:prstGeom prst="rect">
            <a:avLst/>
          </a:prstGeom>
        </p:spPr>
      </p:pic>
      <p:pic>
        <p:nvPicPr>
          <p:cNvPr id="3" name="Grafik 1" descr="Ein Bild, das Text, draußen, Himmel, Straße enthält.&#10;&#10;Beschreibung automatisch generiert.">
            <a:extLst>
              <a:ext uri="{FF2B5EF4-FFF2-40B4-BE49-F238E27FC236}">
                <a16:creationId xmlns:a16="http://schemas.microsoft.com/office/drawing/2014/main" id="{56B9F435-879F-2741-CAF5-0E5A684F16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421" y="3565694"/>
            <a:ext cx="3980632" cy="231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95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:a16="http://schemas.microsoft.com/office/drawing/2014/main" id="{55A00192-DF1D-6EE0-9701-F301F08E9B3A}"/>
              </a:ext>
            </a:extLst>
          </p:cNvPr>
          <p:cNvSpPr txBox="1"/>
          <p:nvPr/>
        </p:nvSpPr>
        <p:spPr>
          <a:xfrm>
            <a:off x="43061" y="1172561"/>
            <a:ext cx="6359968" cy="40871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00100" lvl="1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Supporting measures we should </a:t>
            </a:r>
            <a:r>
              <a:rPr lang="en-US" sz="2000" dirty="0">
                <a:solidFill>
                  <a:srgbClr val="272727"/>
                </a:solidFill>
                <a:latin typeface="Arial Narrow"/>
              </a:rPr>
              <a:t>put focus on::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 Narrow"/>
            </a:endParaRPr>
          </a:p>
          <a:p>
            <a:pPr marL="1257300" lvl="2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Infrastructure – low cost / high impact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 Narrow"/>
            </a:endParaRPr>
          </a:p>
          <a:p>
            <a:pPr marL="1257300" lvl="2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enforcement and penalty regimes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 Narrow"/>
            </a:endParaRPr>
          </a:p>
          <a:p>
            <a:pPr marL="1257300" lvl="2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in-vehicle monitoring systems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 Narrow"/>
            </a:endParaRPr>
          </a:p>
          <a:p>
            <a:pPr marL="800100" lvl="1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272727"/>
                </a:solidFill>
                <a:latin typeface="Arial Narrow"/>
              </a:rPr>
              <a:t>Especially when we know that speeds will increase and at high risk locations</a:t>
            </a:r>
          </a:p>
          <a:p>
            <a:pPr marL="1257300" lvl="2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Schools, markets, villages etc.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B2BD11-CEFE-21AB-5170-B227C1B282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EF8B68-149A-4DF0-C114-0070A083B59A}"/>
              </a:ext>
            </a:extLst>
          </p:cNvPr>
          <p:cNvSpPr txBox="1"/>
          <p:nvPr/>
        </p:nvSpPr>
        <p:spPr>
          <a:xfrm>
            <a:off x="1066496" y="474942"/>
            <a:ext cx="10576530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3800" b="1" dirty="0">
                <a:solidFill>
                  <a:schemeClr val="accent2"/>
                </a:solidFill>
                <a:latin typeface="Arial Black"/>
              </a:rPr>
              <a:t> Investing in road projects</a:t>
            </a:r>
            <a:endParaRPr lang="en-US" dirty="0">
              <a:solidFill>
                <a:schemeClr val="accent2"/>
              </a:solidFill>
              <a:ea typeface="+mn-ea"/>
              <a:cs typeface="+mn-cs"/>
            </a:endParaRPr>
          </a:p>
        </p:txBody>
      </p:sp>
      <p:pic>
        <p:nvPicPr>
          <p:cNvPr id="2" name="Grafik 13">
            <a:extLst>
              <a:ext uri="{FF2B5EF4-FFF2-40B4-BE49-F238E27FC236}">
                <a16:creationId xmlns:a16="http://schemas.microsoft.com/office/drawing/2014/main" id="{87FC6F9D-F2F9-F29C-DCF0-64BA3EE5EE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8615" y="1453753"/>
            <a:ext cx="2674411" cy="1529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 descr="Milan could slow down to 30 km/h from 2024 | TheMayor.EU">
            <a:extLst>
              <a:ext uri="{FF2B5EF4-FFF2-40B4-BE49-F238E27FC236}">
                <a16:creationId xmlns:a16="http://schemas.microsoft.com/office/drawing/2014/main" id="{76449BC0-9E7A-EA6B-30E2-8E19BC035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66803" y="1313960"/>
            <a:ext cx="1356265" cy="1249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16">
            <a:extLst>
              <a:ext uri="{FF2B5EF4-FFF2-40B4-BE49-F238E27FC236}">
                <a16:creationId xmlns:a16="http://schemas.microsoft.com/office/drawing/2014/main" id="{BCBB43AF-A789-2B7F-76AF-805E445645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82"/>
          <a:stretch/>
        </p:blipFill>
        <p:spPr>
          <a:xfrm>
            <a:off x="6685233" y="3137388"/>
            <a:ext cx="2527825" cy="1325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Speed Adviser | Transport for NSW">
            <a:extLst>
              <a:ext uri="{FF2B5EF4-FFF2-40B4-BE49-F238E27FC236}">
                <a16:creationId xmlns:a16="http://schemas.microsoft.com/office/drawing/2014/main" id="{AF783A31-2C07-4995-84FB-00C7F0A1C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0540" y="3429000"/>
            <a:ext cx="1882486" cy="18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21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:a16="http://schemas.microsoft.com/office/drawing/2014/main" id="{55A00192-DF1D-6EE0-9701-F301F08E9B3A}"/>
              </a:ext>
            </a:extLst>
          </p:cNvPr>
          <p:cNvSpPr txBox="1"/>
          <p:nvPr/>
        </p:nvSpPr>
        <p:spPr>
          <a:xfrm>
            <a:off x="86355" y="1172561"/>
            <a:ext cx="7691299" cy="45550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2019 Road safety capacity review identified speed as a major issue</a:t>
            </a:r>
          </a:p>
          <a:p>
            <a:pPr marL="800100" marR="0" lvl="1" indent="-342900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2021 - GRSF $150,000 </a:t>
            </a:r>
            <a:r>
              <a:rPr lang="en-US" sz="2000">
                <a:solidFill>
                  <a:srgbClr val="272727"/>
                </a:solidFill>
                <a:latin typeface="Arial Narrow"/>
              </a:rPr>
              <a:t>grant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for a study to eliminate systemic risks of severe road trauma involving speed; additional $100,000 from MPWT.</a:t>
            </a:r>
          </a:p>
          <a:p>
            <a:pPr marL="1257300" lvl="2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Diagnostics</a:t>
            </a:r>
          </a:p>
          <a:p>
            <a:pPr marL="1257300" lvl="2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Speed manual including speed limit regime</a:t>
            </a:r>
          </a:p>
          <a:p>
            <a:pPr marL="1257300" lvl="2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Pilot (raised platform)</a:t>
            </a:r>
          </a:p>
          <a:p>
            <a:pPr marL="1257300" lvl="2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>
                <a:solidFill>
                  <a:srgbClr val="272727"/>
                </a:solidFill>
                <a:latin typeface="Arial Narrow"/>
              </a:rPr>
              <a:t>Capacity building and awareness raising – decision makers, practitioners, public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>
                <a:solidFill>
                  <a:srgbClr val="272727"/>
                </a:solidFill>
                <a:latin typeface="Arial Narrow"/>
              </a:rPr>
              <a:t>G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overnment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 is adopting the Speed Management Manual and has already begun the implementation process. The Ministry of Public Works &amp; Transport (MPWT) has allocated funds for this task.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B2BD11-CEFE-21AB-5170-B227C1B282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EF8B68-149A-4DF0-C114-0070A083B59A}"/>
              </a:ext>
            </a:extLst>
          </p:cNvPr>
          <p:cNvSpPr txBox="1"/>
          <p:nvPr/>
        </p:nvSpPr>
        <p:spPr>
          <a:xfrm>
            <a:off x="1066496" y="474942"/>
            <a:ext cx="1057653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Case study: Laos Speed Activity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89F25-D44D-458B-B3F2-5A48039152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83" r="34185" b="1"/>
          <a:stretch/>
        </p:blipFill>
        <p:spPr>
          <a:xfrm>
            <a:off x="9751338" y="1152050"/>
            <a:ext cx="2354307" cy="2648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1663AF-5297-53EB-D02D-203E340813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8273" y="2181770"/>
            <a:ext cx="2126427" cy="27810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C8F78A-513D-6365-EEC9-C3011DE39DA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986" y="4694694"/>
            <a:ext cx="4171802" cy="168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18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:a16="http://schemas.microsoft.com/office/drawing/2014/main" id="{55A00192-DF1D-6EE0-9701-F301F08E9B3A}"/>
              </a:ext>
            </a:extLst>
          </p:cNvPr>
          <p:cNvSpPr txBox="1"/>
          <p:nvPr/>
        </p:nvSpPr>
        <p:spPr>
          <a:xfrm>
            <a:off x="-252247" y="1172561"/>
            <a:ext cx="5168816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Pilot of raised platform on National Highway</a:t>
            </a:r>
          </a:p>
          <a:p>
            <a:pPr marL="1257300" lvl="2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>
                <a:solidFill>
                  <a:srgbClr val="272727"/>
                </a:solidFill>
                <a:latin typeface="Arial Narrow"/>
              </a:rPr>
              <a:t>Raised pedestrian crossing platform</a:t>
            </a:r>
          </a:p>
          <a:p>
            <a:pPr marL="1257300" lvl="2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>
                <a:solidFill>
                  <a:srgbClr val="272727"/>
                </a:solidFill>
                <a:latin typeface="Arial Narrow"/>
              </a:rPr>
              <a:t>Pedestrian-operated signal</a:t>
            </a:r>
          </a:p>
          <a:p>
            <a:pPr marL="1257300" lvl="2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>
                <a:solidFill>
                  <a:srgbClr val="272727"/>
                </a:solidFill>
                <a:latin typeface="Arial Narrow"/>
              </a:rPr>
              <a:t>Speed sign of 40kph </a:t>
            </a:r>
          </a:p>
          <a:p>
            <a:pPr marL="800100" marR="0" lvl="1" indent="-342900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>
                <a:solidFill>
                  <a:srgbClr val="272727"/>
                </a:solidFill>
                <a:latin typeface="Arial Narrow"/>
              </a:rPr>
              <a:t>Prior to project, no chance of installing such a treatment</a:t>
            </a:r>
          </a:p>
          <a:p>
            <a:pPr marL="800100" marR="0" lvl="1" indent="-342900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2022 – assessment undertaken</a:t>
            </a:r>
          </a:p>
          <a:p>
            <a:pPr marL="800100" marR="0" lvl="1" indent="-342900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>
                <a:solidFill>
                  <a:srgbClr val="272727"/>
                </a:solidFill>
                <a:latin typeface="Arial Narrow"/>
              </a:rPr>
              <a:t>Speeds reduced to 30 km/h</a:t>
            </a:r>
          </a:p>
          <a:p>
            <a:pPr marL="800100" marR="0" lvl="1" indent="-342900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Se</a:t>
            </a:r>
            <a:r>
              <a:rPr lang="en-US" sz="2000" err="1">
                <a:solidFill>
                  <a:srgbClr val="272727"/>
                </a:solidFill>
                <a:latin typeface="Arial Narrow"/>
              </a:rPr>
              <a:t>en</a:t>
            </a:r>
            <a:r>
              <a:rPr lang="en-US" sz="2000">
                <a:solidFill>
                  <a:srgbClr val="272727"/>
                </a:solidFill>
                <a:latin typeface="Arial Narrow"/>
              </a:rPr>
              <a:t> as a significant safety improvement amongst local community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 Narrow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B2BD11-CEFE-21AB-5170-B227C1B282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EF8B68-149A-4DF0-C114-0070A083B59A}"/>
              </a:ext>
            </a:extLst>
          </p:cNvPr>
          <p:cNvSpPr txBox="1"/>
          <p:nvPr/>
        </p:nvSpPr>
        <p:spPr>
          <a:xfrm>
            <a:off x="1066496" y="474942"/>
            <a:ext cx="1057653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Case study: Laos Speed Activity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" name="20221126_121636">
            <a:hlinkClick r:id="" action="ppaction://media"/>
            <a:extLst>
              <a:ext uri="{FF2B5EF4-FFF2-40B4-BE49-F238E27FC236}">
                <a16:creationId xmlns:a16="http://schemas.microsoft.com/office/drawing/2014/main" id="{42C2F4EB-C8D4-7E18-71C3-6335D108C9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6569" y="1172561"/>
            <a:ext cx="6897058" cy="387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1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C5551A6-5E91-9B73-F78B-39E8F7D1A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chemeClr val="bg1"/>
                </a:solidFill>
                <a:latin typeface="Calibri"/>
                <a:ea typeface="MS PGothic"/>
                <a:cs typeface="Calibri"/>
              </a:rPr>
              <a:t>Download the Guide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D13C14A-6625-91D2-27A9-04695A7C9240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6332538"/>
            <a:ext cx="736600" cy="358775"/>
          </a:xfrm>
          <a:prstGeom prst="rect">
            <a:avLst/>
          </a:prstGeom>
        </p:spPr>
        <p:txBody>
          <a:bodyPr/>
          <a:lstStyle/>
          <a:p>
            <a:pPr algn="ctr"/>
            <a:fld id="{00000000-1234-1234-1234-123412341234}" type="slidenum">
              <a:rPr lang="en-US" sz="1600" smtClean="0">
                <a:solidFill>
                  <a:schemeClr val="accent1"/>
                </a:solidFill>
              </a:rPr>
              <a:pPr algn="ctr"/>
              <a:t>29</a:t>
            </a:fld>
            <a:endParaRPr lang="en-US" sz="160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895ABE-5108-39E8-07F1-5C10F1B97A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161E39-33B5-DC7B-60A2-8976EE174DDB}"/>
              </a:ext>
            </a:extLst>
          </p:cNvPr>
          <p:cNvSpPr txBox="1"/>
          <p:nvPr/>
        </p:nvSpPr>
        <p:spPr>
          <a:xfrm>
            <a:off x="1066496" y="474942"/>
            <a:ext cx="1057653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Key points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3DE0EF1-C33E-90C6-6A45-DDF82C1E7D3B}"/>
              </a:ext>
            </a:extLst>
          </p:cNvPr>
          <p:cNvSpPr txBox="1"/>
          <p:nvPr/>
        </p:nvSpPr>
        <p:spPr>
          <a:xfrm>
            <a:off x="328811" y="1536243"/>
            <a:ext cx="11864920" cy="2804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Speed management is critical in road safety, but also brings other benefits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 Narrow"/>
            </a:endParaRPr>
          </a:p>
          <a:p>
            <a:pPr marL="800100" lvl="1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272727"/>
                </a:solidFill>
                <a:latin typeface="Arial Narrow"/>
              </a:rPr>
              <a:t>GRSF has produced a new guide as well as the Speed Management Hub. Can be a useful tool when planning for your country.</a:t>
            </a:r>
          </a:p>
          <a:p>
            <a:pPr marL="800100" lvl="1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Spee</a:t>
            </a:r>
            <a:r>
              <a:rPr lang="en-US" sz="2000" dirty="0">
                <a:solidFill>
                  <a:srgbClr val="272727"/>
                </a:solidFill>
                <a:latin typeface="Arial Narrow"/>
              </a:rPr>
              <a:t>d activity can be embedded into  projects, and produce significant benefits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Arial Narrow"/>
              </a:rPr>
              <a:t>Speed is a complex topic – be aware of the myths, and where to find evidence to counter these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07541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B2BD11-CEFE-21AB-5170-B227C1B282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EF8B68-149A-4DF0-C114-0070A083B59A}"/>
              </a:ext>
            </a:extLst>
          </p:cNvPr>
          <p:cNvSpPr txBox="1"/>
          <p:nvPr/>
        </p:nvSpPr>
        <p:spPr>
          <a:xfrm>
            <a:off x="1066496" y="474942"/>
            <a:ext cx="10333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Why speed management matters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" name="Grafik 5">
            <a:extLst>
              <a:ext uri="{FF2B5EF4-FFF2-40B4-BE49-F238E27FC236}">
                <a16:creationId xmlns:a16="http://schemas.microsoft.com/office/drawing/2014/main" id="{6E7ABF90-F1F7-9CDF-541B-0420E15738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97"/>
          <a:stretch/>
        </p:blipFill>
        <p:spPr>
          <a:xfrm>
            <a:off x="1066496" y="1292746"/>
            <a:ext cx="9490735" cy="4272508"/>
          </a:xfrm>
          <a:prstGeom prst="rect">
            <a:avLst/>
          </a:prstGeom>
        </p:spPr>
      </p:pic>
      <p:sp>
        <p:nvSpPr>
          <p:cNvPr id="3" name="Textfeld 4">
            <a:extLst>
              <a:ext uri="{FF2B5EF4-FFF2-40B4-BE49-F238E27FC236}">
                <a16:creationId xmlns:a16="http://schemas.microsoft.com/office/drawing/2014/main" id="{A719AC4D-8EA9-28C0-B60F-D7A569189369}"/>
              </a:ext>
            </a:extLst>
          </p:cNvPr>
          <p:cNvSpPr txBox="1"/>
          <p:nvPr/>
        </p:nvSpPr>
        <p:spPr>
          <a:xfrm>
            <a:off x="4164724" y="1092691"/>
            <a:ext cx="60979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>
                <a:solidFill>
                  <a:schemeClr val="accent1"/>
                </a:solidFill>
                <a:latin typeface="+mj-lt"/>
              </a:rPr>
              <a:t>Speed and stopping distance </a:t>
            </a:r>
            <a:endParaRPr lang="en-US" sz="200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6604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C5551A6-5E91-9B73-F78B-39E8F7D1A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chemeClr val="bg1"/>
                </a:solidFill>
                <a:latin typeface="Calibri"/>
                <a:ea typeface="MS PGothic"/>
                <a:cs typeface="Calibri"/>
              </a:rPr>
              <a:t>Download the Guide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D13C14A-6625-91D2-27A9-04695A7C9240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6332538"/>
            <a:ext cx="736600" cy="358775"/>
          </a:xfrm>
          <a:prstGeom prst="rect">
            <a:avLst/>
          </a:prstGeom>
        </p:spPr>
        <p:txBody>
          <a:bodyPr/>
          <a:lstStyle/>
          <a:p>
            <a:pPr algn="ctr"/>
            <a:fld id="{00000000-1234-1234-1234-123412341234}" type="slidenum">
              <a:rPr lang="en-US" sz="1600" smtClean="0">
                <a:solidFill>
                  <a:schemeClr val="accent1"/>
                </a:solidFill>
              </a:rPr>
              <a:pPr algn="ctr"/>
              <a:t>30</a:t>
            </a:fld>
            <a:endParaRPr lang="en-US" sz="1600">
              <a:solidFill>
                <a:schemeClr val="accent1"/>
              </a:solidFill>
            </a:endParaRPr>
          </a:p>
        </p:txBody>
      </p:sp>
      <p:pic>
        <p:nvPicPr>
          <p:cNvPr id="5" name="Picture 4" descr="A qr code with black squares&#10;&#10;Description automatically generated">
            <a:extLst>
              <a:ext uri="{FF2B5EF4-FFF2-40B4-BE49-F238E27FC236}">
                <a16:creationId xmlns:a16="http://schemas.microsoft.com/office/drawing/2014/main" id="{4DA9BD10-70E3-5C74-C2A3-139F3506FC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546" y="1084545"/>
            <a:ext cx="4657594" cy="4668033"/>
          </a:xfrm>
          <a:prstGeom prst="rect">
            <a:avLst/>
          </a:prstGeom>
        </p:spPr>
      </p:pic>
      <p:pic>
        <p:nvPicPr>
          <p:cNvPr id="8" name="Picture 7" descr="A screenshot of a website&#10;&#10;Description automatically generated">
            <a:extLst>
              <a:ext uri="{FF2B5EF4-FFF2-40B4-BE49-F238E27FC236}">
                <a16:creationId xmlns:a16="http://schemas.microsoft.com/office/drawing/2014/main" id="{37B71786-25FA-E2D7-D21D-284CB5ED7E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429" y="1084545"/>
            <a:ext cx="3920392" cy="3963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895ABE-5108-39E8-07F1-5C10F1B97A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161E39-33B5-DC7B-60A2-8976EE174DDB}"/>
              </a:ext>
            </a:extLst>
          </p:cNvPr>
          <p:cNvSpPr txBox="1"/>
          <p:nvPr/>
        </p:nvSpPr>
        <p:spPr>
          <a:xfrm>
            <a:off x="1066496" y="474942"/>
            <a:ext cx="1057653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Download the guide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FC6C1D-0269-028E-59C7-426E67E9EB78}"/>
              </a:ext>
            </a:extLst>
          </p:cNvPr>
          <p:cNvSpPr txBox="1"/>
          <p:nvPr/>
        </p:nvSpPr>
        <p:spPr>
          <a:xfrm>
            <a:off x="353860" y="4923698"/>
            <a:ext cx="6384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…or visit the Speed Management Hub: https://www.roadsafetyfacility.org/speed-management-hub</a:t>
            </a:r>
          </a:p>
        </p:txBody>
      </p:sp>
    </p:spTree>
    <p:extLst>
      <p:ext uri="{BB962C8B-B14F-4D97-AF65-F5344CB8AC3E}">
        <p14:creationId xmlns:p14="http://schemas.microsoft.com/office/powerpoint/2010/main" val="270582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F2866F-37CF-4717-AFEF-25209018C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6" b="7166"/>
          <a:stretch/>
        </p:blipFill>
        <p:spPr bwMode="auto">
          <a:xfrm flipH="1">
            <a:off x="0" y="0"/>
            <a:ext cx="12178489" cy="69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7D72B8-B49B-4066-8586-64B8A4702AD9}"/>
              </a:ext>
            </a:extLst>
          </p:cNvPr>
          <p:cNvSpPr/>
          <p:nvPr/>
        </p:nvSpPr>
        <p:spPr bwMode="auto">
          <a:xfrm>
            <a:off x="0" y="5083926"/>
            <a:ext cx="12178489" cy="1774074"/>
          </a:xfrm>
          <a:prstGeom prst="rect">
            <a:avLst/>
          </a:prstGeom>
          <a:gradFill flip="none" rotWithShape="1">
            <a:gsLst>
              <a:gs pos="100000">
                <a:srgbClr val="00AEEF"/>
              </a:gs>
              <a:gs pos="0">
                <a:srgbClr val="0070C0">
                  <a:alpha val="29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8C0167-FEED-4E0C-A416-4A013A5BDEA5}"/>
              </a:ext>
            </a:extLst>
          </p:cNvPr>
          <p:cNvSpPr txBox="1"/>
          <p:nvPr/>
        </p:nvSpPr>
        <p:spPr>
          <a:xfrm>
            <a:off x="0" y="5420868"/>
            <a:ext cx="12192000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 Black" panose="020B0A04020102020204" pitchFamily="34" charset="0"/>
              </a:rPr>
              <a:t>2024 ROAD SAFETY ACADEMY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b="1">
              <a:solidFill>
                <a:srgbClr val="FFC000"/>
              </a:solidFill>
              <a:effectLst/>
              <a:ea typeface="Franklin Gothic Medium" panose="020B0603020102020204" pitchFamily="34" charset="0"/>
              <a:cs typeface="Franklin Gothic Medium" panose="020B06030201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FC000"/>
                </a:solidFill>
                <a:effectLst/>
                <a:ea typeface="Franklin Gothic Medium" panose="020B0603020102020204" pitchFamily="34" charset="0"/>
                <a:cs typeface="Franklin Gothic Medium" panose="020B0603020102020204" pitchFamily="34" charset="0"/>
              </a:rPr>
              <a:t>Delivered by the Global Road Safety Facility (GRSF)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041E05-1834-457F-89D1-68368DF148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029" y="381000"/>
            <a:ext cx="6725771" cy="11554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1F3EE2-3F46-CD5E-DECD-98473A618D61}"/>
              </a:ext>
            </a:extLst>
          </p:cNvPr>
          <p:cNvSpPr txBox="1"/>
          <p:nvPr/>
        </p:nvSpPr>
        <p:spPr>
          <a:xfrm>
            <a:off x="1724774" y="2296972"/>
            <a:ext cx="8719794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 Black" panose="020B0A04020102020204" pitchFamily="34" charset="0"/>
              </a:rPr>
              <a:t>THANK YOU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b="1">
              <a:solidFill>
                <a:srgbClr val="FFC000"/>
              </a:solidFill>
              <a:effectLst/>
              <a:ea typeface="Franklin Gothic Medium" panose="020B0603020102020204" pitchFamily="34" charset="0"/>
              <a:cs typeface="Franklin Gothic Medium" panose="020B0603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9A7296-59A8-24F0-C892-42FB01E472FE}"/>
              </a:ext>
            </a:extLst>
          </p:cNvPr>
          <p:cNvSpPr txBox="1"/>
          <p:nvPr/>
        </p:nvSpPr>
        <p:spPr>
          <a:xfrm>
            <a:off x="1738285" y="3291973"/>
            <a:ext cx="87197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 Black" panose="020B0A04020102020204" pitchFamily="34" charset="0"/>
              </a:rPr>
              <a:t>www.roadsafetyfacility.org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" b="1">
              <a:solidFill>
                <a:srgbClr val="FFC000"/>
              </a:solidFill>
              <a:effectLst/>
              <a:ea typeface="Franklin Gothic Medium" panose="020B0603020102020204" pitchFamily="34" charset="0"/>
              <a:cs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607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9634A1-30D3-452A-8F85-7C3E3B9D52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943AE-7550-4F6B-BBAB-A4AFA1D4B91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8975" y="1548637"/>
            <a:ext cx="6309026" cy="4053377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</a:rPr>
              <a:t>Road safety improvements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</a:rPr>
              <a:t>Decarbonization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</a:rPr>
              <a:t>Mode shift to walking and cycling with subsequent health and environmental benefits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</a:rPr>
              <a:t>Noise reduction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</a:rPr>
              <a:t>Vehicle operating costs reduced (reduced fuel costs; wear and tear on </a:t>
            </a:r>
            <a:r>
              <a:rPr lang="en-US" err="1">
                <a:solidFill>
                  <a:schemeClr val="tx1"/>
                </a:solidFill>
                <a:latin typeface="+mn-lt"/>
              </a:rPr>
              <a:t>tyres</a:t>
            </a:r>
            <a:r>
              <a:rPr lang="en-US">
                <a:solidFill>
                  <a:schemeClr val="tx1"/>
                </a:solidFill>
                <a:latin typeface="+mn-lt"/>
              </a:rPr>
              <a:t>, brakes)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</a:rPr>
              <a:t>Increased social interaction / social capital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</a:rPr>
              <a:t>Smoother traffic flow and less congestion</a:t>
            </a:r>
            <a:endParaRPr lang="en-US" sz="16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52D4A7-AA27-A2AB-7BD2-A774D8C493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72D49E-DCC9-6C5F-F33B-6B45F2340557}"/>
              </a:ext>
            </a:extLst>
          </p:cNvPr>
          <p:cNvSpPr txBox="1"/>
          <p:nvPr/>
        </p:nvSpPr>
        <p:spPr>
          <a:xfrm>
            <a:off x="1066496" y="474942"/>
            <a:ext cx="110236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Broader benefits of speed management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215070-2DC7-B3C2-55A7-DD050E211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147" y="1152050"/>
            <a:ext cx="4784001" cy="4218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688E3A-6113-A57D-BDFC-BB8ED9E078EB}"/>
              </a:ext>
            </a:extLst>
          </p:cNvPr>
          <p:cNvSpPr txBox="1"/>
          <p:nvPr/>
        </p:nvSpPr>
        <p:spPr>
          <a:xfrm>
            <a:off x="7380100" y="5406416"/>
            <a:ext cx="4735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3B6F"/>
                </a:solidFill>
              </a:rPr>
              <a:t>Source: https://futuretransport.info/urban-traffic-research/</a:t>
            </a:r>
          </a:p>
        </p:txBody>
      </p:sp>
    </p:spTree>
    <p:extLst>
      <p:ext uri="{BB962C8B-B14F-4D97-AF65-F5344CB8AC3E}">
        <p14:creationId xmlns:p14="http://schemas.microsoft.com/office/powerpoint/2010/main" val="392324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9634A1-30D3-452A-8F85-7C3E3B9D52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52D4A7-AA27-A2AB-7BD2-A774D8C493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72D49E-DCC9-6C5F-F33B-6B45F2340557}"/>
              </a:ext>
            </a:extLst>
          </p:cNvPr>
          <p:cNvSpPr txBox="1"/>
          <p:nvPr/>
        </p:nvSpPr>
        <p:spPr>
          <a:xfrm>
            <a:off x="1066496" y="474942"/>
            <a:ext cx="10333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accent2"/>
                </a:solidFill>
                <a:latin typeface="Arial Black" panose="020B0A04020102020204" pitchFamily="34" charset="0"/>
              </a:rPr>
              <a:t>GRSF Speed Management Hub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9ADF04-6C83-3AEB-5F09-751E108C6506}"/>
              </a:ext>
            </a:extLst>
          </p:cNvPr>
          <p:cNvSpPr txBox="1"/>
          <p:nvPr/>
        </p:nvSpPr>
        <p:spPr>
          <a:xfrm>
            <a:off x="387272" y="1286552"/>
            <a:ext cx="9480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5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🔥 74,000+ page views and 5,000 downloads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since launch</a:t>
            </a:r>
            <a:endParaRPr kumimoji="0" lang="en-US" sz="2800" b="0" i="0" u="none" strike="noStrike" kern="1200" cap="none" spc="-150" normalizeH="0" baseline="0" noProof="0">
              <a:ln>
                <a:noFill/>
              </a:ln>
              <a:solidFill>
                <a:srgbClr val="21519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62C7D1-A4AA-02A5-09F7-BCB0EADDD459}"/>
              </a:ext>
            </a:extLst>
          </p:cNvPr>
          <p:cNvSpPr txBox="1"/>
          <p:nvPr/>
        </p:nvSpPr>
        <p:spPr>
          <a:xfrm>
            <a:off x="407584" y="1798419"/>
            <a:ext cx="759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📢 130+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F7F7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FAQs and myths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speed m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7F7F7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anagement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7F7F7F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6F6A48-365B-38CB-0DF4-EEC1CFD5F40F}"/>
              </a:ext>
            </a:extLst>
          </p:cNvPr>
          <p:cNvSpPr txBox="1"/>
          <p:nvPr/>
        </p:nvSpPr>
        <p:spPr>
          <a:xfrm>
            <a:off x="407584" y="2295504"/>
            <a:ext cx="5493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📢 Speed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F7F7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7F7F7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ools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F7F7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videos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B0EC87-D90E-C05C-25B0-FCE74D36CE49}"/>
              </a:ext>
            </a:extLst>
          </p:cNvPr>
          <p:cNvSpPr txBox="1"/>
          <p:nvPr/>
        </p:nvSpPr>
        <p:spPr>
          <a:xfrm>
            <a:off x="2016128" y="3121608"/>
            <a:ext cx="5746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sng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4"/>
              </a:rPr>
              <a:t>https://www.roadsafetyfacility.org/speed-management-hub</a:t>
            </a:r>
            <a:r>
              <a:rPr kumimoji="0" lang="en-US" sz="2000" i="1" u="sng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9" name="Picture 1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290126-427D-D0AC-CE4B-B37AF03970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957" y="94686"/>
            <a:ext cx="2358193" cy="33752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rafik 2">
            <a:extLst>
              <a:ext uri="{FF2B5EF4-FFF2-40B4-BE49-F238E27FC236}">
                <a16:creationId xmlns:a16="http://schemas.microsoft.com/office/drawing/2014/main" id="{FC13B7E2-CF26-2811-FD5E-7B9640021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0730" y="3638600"/>
            <a:ext cx="1650945" cy="2125115"/>
          </a:xfrm>
          <a:prstGeom prst="rect">
            <a:avLst/>
          </a:prstGeom>
        </p:spPr>
      </p:pic>
      <p:pic>
        <p:nvPicPr>
          <p:cNvPr id="21" name="Grafik 5">
            <a:extLst>
              <a:ext uri="{FF2B5EF4-FFF2-40B4-BE49-F238E27FC236}">
                <a16:creationId xmlns:a16="http://schemas.microsoft.com/office/drawing/2014/main" id="{5B9DF63C-C512-A423-057B-CFEEA2C85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2121" y="3635139"/>
            <a:ext cx="1650945" cy="2128576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886C32CE-3161-8A09-DB27-F0C5EF993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288" y="3624551"/>
            <a:ext cx="1658626" cy="21251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E05E3C6F-4C1B-070A-837F-5525AF46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611" y="3635139"/>
            <a:ext cx="1650946" cy="21152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2F09C107-8A1B-D102-9C89-E496953C4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135" y="3635139"/>
            <a:ext cx="1650946" cy="21152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AA24E72F-D451-8994-0B83-5316BD68956E}"/>
              </a:ext>
            </a:extLst>
          </p:cNvPr>
          <p:cNvSpPr txBox="1">
            <a:spLocks/>
          </p:cNvSpPr>
          <p:nvPr/>
        </p:nvSpPr>
        <p:spPr>
          <a:xfrm>
            <a:off x="557345" y="2761059"/>
            <a:ext cx="9224073" cy="47115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65000"/>
                  <a:lumOff val="35000"/>
                </a:schemeClr>
              </a:buClr>
              <a:buFont typeface="Arial"/>
              <a:buChar char="•"/>
              <a:defRPr sz="18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MS PGothic"/>
                <a:cs typeface="Arial"/>
              </a:rPr>
              <a:t>40+ global resources related to speed, with more to be added!</a:t>
            </a:r>
          </a:p>
        </p:txBody>
      </p:sp>
      <p:pic>
        <p:nvPicPr>
          <p:cNvPr id="27" name="Grafik 4" descr="Ein Bild, das Text, Screenshot, Himmel, Baum enthält.&#10;&#10;Beschreibung automatisch generiert.">
            <a:extLst>
              <a:ext uri="{FF2B5EF4-FFF2-40B4-BE49-F238E27FC236}">
                <a16:creationId xmlns:a16="http://schemas.microsoft.com/office/drawing/2014/main" id="{66769685-E300-E041-BC57-0354BED8B0A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5" y="3635139"/>
            <a:ext cx="1479450" cy="2027066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28" name="Grafik 6">
            <a:extLst>
              <a:ext uri="{FF2B5EF4-FFF2-40B4-BE49-F238E27FC236}">
                <a16:creationId xmlns:a16="http://schemas.microsoft.com/office/drawing/2014/main" id="{DB9663C8-5A48-08E6-FFE9-4BFC83F85C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9526" y="3624185"/>
            <a:ext cx="1479450" cy="2114161"/>
          </a:xfrm>
          <a:prstGeom prst="rect">
            <a:avLst/>
          </a:prstGeom>
          <a:ln>
            <a:solidFill>
              <a:schemeClr val="tx2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245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004EC9-BB5C-A6A4-C506-51D0A6F53F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7950A1-132A-561B-C1D2-E6173E914606}"/>
              </a:ext>
            </a:extLst>
          </p:cNvPr>
          <p:cNvSpPr txBox="1"/>
          <p:nvPr/>
        </p:nvSpPr>
        <p:spPr>
          <a:xfrm>
            <a:off x="1066496" y="474942"/>
            <a:ext cx="10333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Speed Management Hub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3163E-9A50-B8E5-BC24-DBC49E30C2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299" y="1470918"/>
            <a:ext cx="7387251" cy="40795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412BD0-DD66-9213-7477-F5FEED2ADB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5581" y="1470918"/>
            <a:ext cx="3814149" cy="36081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A36C251-E499-1F6D-9096-9AAF4548184C}"/>
              </a:ext>
            </a:extLst>
          </p:cNvPr>
          <p:cNvSpPr/>
          <p:nvPr/>
        </p:nvSpPr>
        <p:spPr bwMode="auto">
          <a:xfrm>
            <a:off x="2922531" y="3086452"/>
            <a:ext cx="819807" cy="34254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29F81DD-C25D-CC3F-CF00-2642DBF7DF7D}"/>
              </a:ext>
            </a:extLst>
          </p:cNvPr>
          <p:cNvSpPr/>
          <p:nvPr/>
        </p:nvSpPr>
        <p:spPr bwMode="auto">
          <a:xfrm>
            <a:off x="8002265" y="4399955"/>
            <a:ext cx="2627796" cy="31268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799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C5551A6-5E91-9B73-F78B-39E8F7D1A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831" y="118478"/>
            <a:ext cx="11282705" cy="589702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bg1"/>
                </a:solidFill>
                <a:latin typeface="Calibri"/>
                <a:ea typeface="MS PGothic"/>
                <a:cs typeface="Calibri"/>
              </a:rPr>
              <a:t>Popular speed myths busted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8C1BEB5C-ADA0-4A8C-95F3-59DA6D8FED1A}"/>
              </a:ext>
            </a:extLst>
          </p:cNvPr>
          <p:cNvSpPr txBox="1">
            <a:spLocks/>
          </p:cNvSpPr>
          <p:nvPr/>
        </p:nvSpPr>
        <p:spPr>
          <a:xfrm>
            <a:off x="359502" y="1171000"/>
            <a:ext cx="11252869" cy="6310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00" b="1">
                <a:latin typeface="Arial Narrow" panose="020B0606020202030204" pitchFamily="34" charset="0"/>
              </a:rPr>
              <a:t>MYTH: THE PUBLIC / COMMUNITIES WANT HIGHER SPEEDS 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CB9532E3-17E3-E649-DF1C-379B064B1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2000" contrast="-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0606" y="1926297"/>
            <a:ext cx="5679092" cy="28165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F79DEA3F-DDD9-C64D-53B0-6B55371383C8}"/>
              </a:ext>
            </a:extLst>
          </p:cNvPr>
          <p:cNvSpPr txBox="1"/>
          <p:nvPr/>
        </p:nvSpPr>
        <p:spPr>
          <a:xfrm>
            <a:off x="7609679" y="5135882"/>
            <a:ext cx="4002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Figure: Speed bumps made by local people on </a:t>
            </a:r>
            <a:r>
              <a:rPr lang="en-US" sz="1000" err="1"/>
              <a:t>Wendogenet</a:t>
            </a:r>
            <a:r>
              <a:rPr lang="en-US" sz="1000"/>
              <a:t> Road, Ethiopia (Source: WRI, Ethiopia)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C323759-2F5B-2862-301C-36ECFBE3206F}"/>
              </a:ext>
            </a:extLst>
          </p:cNvPr>
          <p:cNvSpPr txBox="1"/>
          <p:nvPr/>
        </p:nvSpPr>
        <p:spPr>
          <a:xfrm>
            <a:off x="-116732" y="1802051"/>
            <a:ext cx="61881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272727"/>
                </a:solidFill>
                <a:latin typeface="Arial Narrow" panose="020B0606020202030204" pitchFamily="34" charset="0"/>
              </a:rPr>
              <a:t>ESRA survey – 35,000 respondents across 32 countries (see www.esranet.eu)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272727"/>
                </a:solidFill>
                <a:latin typeface="Arial Narrow" panose="020B0606020202030204" pitchFamily="34" charset="0"/>
              </a:rPr>
              <a:t>Less than 20% find it acceptable to drive faster than the speed limit; less than 10% in built up areas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272727"/>
                </a:solidFill>
                <a:latin typeface="Arial Narrow" panose="020B0606020202030204" pitchFamily="34" charset="0"/>
              </a:rPr>
              <a:t>Most people believe that speed is a cause of road crashes (up to 80%)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272727"/>
                </a:solidFill>
                <a:latin typeface="Arial Narrow" panose="020B0606020202030204" pitchFamily="34" charset="0"/>
              </a:rPr>
              <a:t>Up to 90% suggested traffic rules should be stricter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272727"/>
                </a:solidFill>
                <a:latin typeface="Arial Narrow" panose="020B0606020202030204" pitchFamily="34" charset="0"/>
              </a:rPr>
              <a:t>Do a local survey to help convince!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4C0ACD-F127-6374-C0DF-47BE460926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E8B946-8407-89B3-823A-6A1464D2C097}"/>
              </a:ext>
            </a:extLst>
          </p:cNvPr>
          <p:cNvSpPr txBox="1"/>
          <p:nvPr/>
        </p:nvSpPr>
        <p:spPr>
          <a:xfrm>
            <a:off x="1066496" y="474942"/>
            <a:ext cx="10333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Popular speed myths are busted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439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682B473-37C6-4FC5-B108-81B04B40AE54}"/>
              </a:ext>
            </a:extLst>
          </p:cNvPr>
          <p:cNvSpPr>
            <a:spLocks noGrp="1"/>
          </p:cNvSpPr>
          <p:nvPr/>
        </p:nvSpPr>
        <p:spPr>
          <a:xfrm>
            <a:off x="307370" y="1762989"/>
            <a:ext cx="6986572" cy="4600575"/>
          </a:xfrm>
        </p:spPr>
        <p:txBody>
          <a:bodyPr/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/>
              <a:buChar char="•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eaLnBrk="1" hangingPunct="1"/>
            <a:r>
              <a:rPr lang="en-US" sz="2000" b="1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rPr>
              <a:t>Or …. Reduced speed limit increase journey times</a:t>
            </a:r>
          </a:p>
          <a:p>
            <a:pPr marL="0" eaLnBrk="1" hangingPunct="1">
              <a:spcBef>
                <a:spcPts val="0"/>
              </a:spcBef>
            </a:pPr>
            <a:r>
              <a:rPr lang="en-US" sz="2000" b="1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rPr>
              <a:t>Or …. Reduced speed limit result in congestion</a:t>
            </a:r>
          </a:p>
          <a:p>
            <a:pPr marL="0" eaLnBrk="1" hangingPunct="1">
              <a:spcBef>
                <a:spcPts val="0"/>
              </a:spcBef>
            </a:pPr>
            <a:endParaRPr lang="en-US" sz="700" b="1" dirty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endParaRPr>
          </a:p>
          <a:p>
            <a:pPr marL="800100" lvl="1" indent="-342900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72727"/>
                </a:solidFill>
                <a:latin typeface="Arial Narrow" panose="020B0606020202030204" pitchFamily="34" charset="0"/>
                <a:ea typeface="+mn-ea"/>
                <a:cs typeface="+mn-cs"/>
              </a:rPr>
              <a:t>Economic benefits likely to improve in many situations:</a:t>
            </a:r>
          </a:p>
          <a:p>
            <a:pPr marL="1346200" lvl="3" indent="-342900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272727"/>
                </a:solidFill>
                <a:latin typeface="Arial Narrow" panose="020B0606020202030204" pitchFamily="34" charset="0"/>
                <a:ea typeface="+mn-ea"/>
                <a:cs typeface="+mn-cs"/>
              </a:rPr>
              <a:t>Reduced cost of injury and death</a:t>
            </a:r>
          </a:p>
          <a:p>
            <a:pPr marL="1346200" lvl="3" indent="-342900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272727"/>
                </a:solidFill>
                <a:latin typeface="Arial Narrow" panose="020B0606020202030204" pitchFamily="34" charset="0"/>
                <a:ea typeface="+mn-ea"/>
                <a:cs typeface="+mn-cs"/>
              </a:rPr>
              <a:t>Reduced fuel costs at lower speed</a:t>
            </a:r>
          </a:p>
          <a:p>
            <a:pPr marL="1346200" lvl="3" indent="-342900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272727"/>
                </a:solidFill>
                <a:latin typeface="Arial Narrow" panose="020B0606020202030204" pitchFamily="34" charset="0"/>
                <a:ea typeface="+mn-ea"/>
                <a:cs typeface="+mn-cs"/>
              </a:rPr>
              <a:t>Reduced emissions and noise</a:t>
            </a:r>
          </a:p>
          <a:p>
            <a:pPr marL="1346200" lvl="3" indent="-342900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272727"/>
                </a:solidFill>
                <a:latin typeface="Arial Narrow" panose="020B0606020202030204" pitchFamily="34" charset="0"/>
                <a:ea typeface="+mn-ea"/>
                <a:cs typeface="+mn-cs"/>
              </a:rPr>
              <a:t>Other health and societal benefits (inclusion, placemaking)</a:t>
            </a:r>
          </a:p>
          <a:p>
            <a:pPr marL="800100" lvl="1" indent="-342900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72727"/>
                </a:solidFill>
                <a:latin typeface="Arial Narrow" panose="020B0606020202030204" pitchFamily="34" charset="0"/>
                <a:ea typeface="+mn-ea"/>
                <a:cs typeface="+mn-cs"/>
              </a:rPr>
              <a:t>Journey time – less impact than most people think – especially for urban roads, and low-quality rural highways</a:t>
            </a:r>
          </a:p>
          <a:p>
            <a:pPr marL="800100" lvl="1" indent="-342900" eaLnBrk="1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72727"/>
                </a:solidFill>
                <a:latin typeface="Arial Narrow" panose="020B0606020202030204" pitchFamily="34" charset="0"/>
                <a:ea typeface="+mn-ea"/>
                <a:cs typeface="+mn-cs"/>
              </a:rPr>
              <a:t>Can have a positive effect on congestion – more regular flow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8C1BEB5C-ADA0-4A8C-95F3-59DA6D8FED1A}"/>
              </a:ext>
            </a:extLst>
          </p:cNvPr>
          <p:cNvSpPr txBox="1">
            <a:spLocks/>
          </p:cNvSpPr>
          <p:nvPr/>
        </p:nvSpPr>
        <p:spPr>
          <a:xfrm>
            <a:off x="201218" y="1131938"/>
            <a:ext cx="11252869" cy="6310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fontAlgn="auto">
              <a:spcAft>
                <a:spcPts val="0"/>
              </a:spcAft>
              <a:defRPr sz="2800" b="1">
                <a:latin typeface="Arial Narrow" panose="020B0606020202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MYTH: LOWER SPEEDS HAVE A NEGATIVE ECONOMIC IMPACT 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326AE55-7C79-6BE9-D69E-42F658E25C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83" y="1828455"/>
            <a:ext cx="2793711" cy="209786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858D6A8-5E8F-7743-CD7C-E5CF780491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808" y="2495023"/>
            <a:ext cx="2001263" cy="119163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B3B0C005-33FB-B64D-E0B3-ADDAB3F522CA}"/>
              </a:ext>
            </a:extLst>
          </p:cNvPr>
          <p:cNvSpPr txBox="1"/>
          <p:nvPr/>
        </p:nvSpPr>
        <p:spPr>
          <a:xfrm>
            <a:off x="7705545" y="4134344"/>
            <a:ext cx="391852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France – rural single lane roads speed limit reduction: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/>
              <a:t>On average, a travel delay of only one second per km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/>
              <a:t>34% of journeys had a time saving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/>
              <a:t>37% of itineraries noticed a travel delay under 1 second per kilometer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/>
              <a:t>12% have a travel delay higher than 2s/km.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F76ABE64-98FC-EA9E-DD70-E7E893F4AC6F}"/>
              </a:ext>
            </a:extLst>
          </p:cNvPr>
          <p:cNvSpPr txBox="1"/>
          <p:nvPr/>
        </p:nvSpPr>
        <p:spPr>
          <a:xfrm>
            <a:off x="7603699" y="5276124"/>
            <a:ext cx="37961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Source: </a:t>
            </a:r>
            <a:r>
              <a:rPr lang="en-US" sz="800" dirty="0" err="1"/>
              <a:t>Manuelle</a:t>
            </a:r>
            <a:r>
              <a:rPr lang="en-US" sz="800" dirty="0"/>
              <a:t> </a:t>
            </a:r>
            <a:r>
              <a:rPr lang="en-US" sz="800" dirty="0" err="1"/>
              <a:t>Salthe</a:t>
            </a:r>
            <a:r>
              <a:rPr lang="en-US" sz="800" dirty="0"/>
              <a:t>, French Road Safety Observatory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76A05F-6A0F-CD43-491C-C731193B22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4239DD-B7EE-03A6-37CD-0B4BFCDCD68E}"/>
              </a:ext>
            </a:extLst>
          </p:cNvPr>
          <p:cNvSpPr txBox="1"/>
          <p:nvPr/>
        </p:nvSpPr>
        <p:spPr>
          <a:xfrm>
            <a:off x="1066496" y="474942"/>
            <a:ext cx="10333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Popular speed myths are busted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723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A7AC-B485-5F45-3E0F-6DD0CD2D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8C1BEB5C-ADA0-4A8C-95F3-59DA6D8FED1A}"/>
              </a:ext>
            </a:extLst>
          </p:cNvPr>
          <p:cNvSpPr txBox="1">
            <a:spLocks/>
          </p:cNvSpPr>
          <p:nvPr/>
        </p:nvSpPr>
        <p:spPr>
          <a:xfrm>
            <a:off x="201218" y="1131938"/>
            <a:ext cx="11252869" cy="6310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fontAlgn="auto">
              <a:spcAft>
                <a:spcPts val="0"/>
              </a:spcAft>
              <a:defRPr sz="2800" b="1">
                <a:latin typeface="Arial Narrow" panose="020B0606020202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34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MYTH: EDUCATION AND TRAINING WILL SOLVE THE SPEED PROBLEM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0BD0D679-4C98-B910-F8F6-58BFF60547E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0319" y="2113113"/>
            <a:ext cx="4541779" cy="3013587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84FE992-8144-5432-42E5-289029578129}"/>
              </a:ext>
            </a:extLst>
          </p:cNvPr>
          <p:cNvSpPr txBox="1"/>
          <p:nvPr/>
        </p:nvSpPr>
        <p:spPr>
          <a:xfrm>
            <a:off x="124389" y="1793390"/>
            <a:ext cx="6635930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272727"/>
                </a:solidFill>
                <a:latin typeface="Arial Narrow" panose="020B0606020202030204" pitchFamily="34" charset="0"/>
              </a:rPr>
              <a:t>Often not effective – situations where risk can increase (over-confidence)!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272727"/>
                </a:solidFill>
                <a:latin typeface="Arial Narrow" panose="020B0606020202030204" pitchFamily="34" charset="0"/>
              </a:rPr>
              <a:t>Education best done as part of a campaign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272727"/>
                </a:solidFill>
                <a:latin typeface="Arial Narrow" panose="020B0606020202030204" pitchFamily="34" charset="0"/>
              </a:rPr>
              <a:t>Training for specific groups can be useful, but mixed results otherwise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272727"/>
                </a:solidFill>
                <a:latin typeface="Arial Narrow" panose="020B0606020202030204" pitchFamily="34" charset="0"/>
              </a:rPr>
              <a:t>Often need infrastructure support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272727"/>
                </a:solidFill>
                <a:latin typeface="Arial Narrow" panose="020B0606020202030204" pitchFamily="34" charset="0"/>
              </a:rPr>
              <a:t>Enforcement as a support is also effective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004EC9-BB5C-A6A4-C506-51D0A6F53F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7950A1-132A-561B-C1D2-E6173E914606}"/>
              </a:ext>
            </a:extLst>
          </p:cNvPr>
          <p:cNvSpPr txBox="1"/>
          <p:nvPr/>
        </p:nvSpPr>
        <p:spPr>
          <a:xfrm>
            <a:off x="1066496" y="474942"/>
            <a:ext cx="10333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Popular speed myths are busted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919734"/>
      </p:ext>
    </p:extLst>
  </p:cSld>
  <p:clrMapOvr>
    <a:masterClrMapping/>
  </p:clrMapOvr>
</p:sld>
</file>

<file path=ppt/theme/theme1.xml><?xml version="1.0" encoding="utf-8"?>
<a:theme xmlns:a="http://schemas.openxmlformats.org/drawingml/2006/main" name="1_Full Page Interior">
  <a:themeElements>
    <a:clrScheme name="World Bank">
      <a:dk1>
        <a:srgbClr val="002345"/>
      </a:dk1>
      <a:lt1>
        <a:sysClr val="window" lastClr="FFFFFF"/>
      </a:lt1>
      <a:dk2>
        <a:srgbClr val="000000"/>
      </a:dk2>
      <a:lt2>
        <a:srgbClr val="00ADE4"/>
      </a:lt2>
      <a:accent1>
        <a:srgbClr val="000000"/>
      </a:accent1>
      <a:accent2>
        <a:srgbClr val="7F7F7F"/>
      </a:accent2>
      <a:accent3>
        <a:srgbClr val="00ADE4"/>
      </a:accent3>
      <a:accent4>
        <a:srgbClr val="021F43"/>
      </a:accent4>
      <a:accent5>
        <a:srgbClr val="006450"/>
      </a:accent5>
      <a:accent6>
        <a:srgbClr val="F78D28"/>
      </a:accent6>
      <a:hlink>
        <a:srgbClr val="00AB51"/>
      </a:hlink>
      <a:folHlink>
        <a:srgbClr val="61477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Full Page Interior">
  <a:themeElements>
    <a:clrScheme name="World Bank">
      <a:dk1>
        <a:srgbClr val="002345"/>
      </a:dk1>
      <a:lt1>
        <a:sysClr val="window" lastClr="FFFFFF"/>
      </a:lt1>
      <a:dk2>
        <a:srgbClr val="000000"/>
      </a:dk2>
      <a:lt2>
        <a:srgbClr val="00ADE4"/>
      </a:lt2>
      <a:accent1>
        <a:srgbClr val="000000"/>
      </a:accent1>
      <a:accent2>
        <a:srgbClr val="7F7F7F"/>
      </a:accent2>
      <a:accent3>
        <a:srgbClr val="00ADE4"/>
      </a:accent3>
      <a:accent4>
        <a:srgbClr val="021F43"/>
      </a:accent4>
      <a:accent5>
        <a:srgbClr val="006450"/>
      </a:accent5>
      <a:accent6>
        <a:srgbClr val="F78D28"/>
      </a:accent6>
      <a:hlink>
        <a:srgbClr val="00AB51"/>
      </a:hlink>
      <a:folHlink>
        <a:srgbClr val="61477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ull Page Interior">
  <a:themeElements>
    <a:clrScheme name="World Bank">
      <a:dk1>
        <a:srgbClr val="002345"/>
      </a:dk1>
      <a:lt1>
        <a:sysClr val="window" lastClr="FFFFFF"/>
      </a:lt1>
      <a:dk2>
        <a:srgbClr val="000000"/>
      </a:dk2>
      <a:lt2>
        <a:srgbClr val="00ADE4"/>
      </a:lt2>
      <a:accent1>
        <a:srgbClr val="000000"/>
      </a:accent1>
      <a:accent2>
        <a:srgbClr val="7F7F7F"/>
      </a:accent2>
      <a:accent3>
        <a:srgbClr val="00ADE4"/>
      </a:accent3>
      <a:accent4>
        <a:srgbClr val="021F43"/>
      </a:accent4>
      <a:accent5>
        <a:srgbClr val="006450"/>
      </a:accent5>
      <a:accent6>
        <a:srgbClr val="F78D28"/>
      </a:accent6>
      <a:hlink>
        <a:srgbClr val="00AB51"/>
      </a:hlink>
      <a:folHlink>
        <a:srgbClr val="614776"/>
      </a:folHlink>
    </a:clrScheme>
    <a:fontScheme name="IM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orld Bank">
    <a:dk1>
      <a:srgbClr val="002345"/>
    </a:dk1>
    <a:lt1>
      <a:sysClr val="window" lastClr="FFFFFF"/>
    </a:lt1>
    <a:dk2>
      <a:srgbClr val="000000"/>
    </a:dk2>
    <a:lt2>
      <a:srgbClr val="00ADE4"/>
    </a:lt2>
    <a:accent1>
      <a:srgbClr val="000000"/>
    </a:accent1>
    <a:accent2>
      <a:srgbClr val="7F7F7F"/>
    </a:accent2>
    <a:accent3>
      <a:srgbClr val="00ADE4"/>
    </a:accent3>
    <a:accent4>
      <a:srgbClr val="021F43"/>
    </a:accent4>
    <a:accent5>
      <a:srgbClr val="006450"/>
    </a:accent5>
    <a:accent6>
      <a:srgbClr val="F78D28"/>
    </a:accent6>
    <a:hlink>
      <a:srgbClr val="00AB51"/>
    </a:hlink>
    <a:folHlink>
      <a:srgbClr val="614776"/>
    </a:folHlink>
  </a:clrScheme>
</a:themeOverride>
</file>

<file path=ppt/theme/themeOverride2.xml><?xml version="1.0" encoding="utf-8"?>
<a:themeOverride xmlns:a="http://schemas.openxmlformats.org/drawingml/2006/main">
  <a:clrScheme name="World Bank">
    <a:dk1>
      <a:srgbClr val="002345"/>
    </a:dk1>
    <a:lt1>
      <a:sysClr val="window" lastClr="FFFFFF"/>
    </a:lt1>
    <a:dk2>
      <a:srgbClr val="000000"/>
    </a:dk2>
    <a:lt2>
      <a:srgbClr val="00ADE4"/>
    </a:lt2>
    <a:accent1>
      <a:srgbClr val="000000"/>
    </a:accent1>
    <a:accent2>
      <a:srgbClr val="7F7F7F"/>
    </a:accent2>
    <a:accent3>
      <a:srgbClr val="00ADE4"/>
    </a:accent3>
    <a:accent4>
      <a:srgbClr val="021F43"/>
    </a:accent4>
    <a:accent5>
      <a:srgbClr val="006450"/>
    </a:accent5>
    <a:accent6>
      <a:srgbClr val="F78D28"/>
    </a:accent6>
    <a:hlink>
      <a:srgbClr val="00AB51"/>
    </a:hlink>
    <a:folHlink>
      <a:srgbClr val="614776"/>
    </a:folHlink>
  </a:clrScheme>
</a:themeOverride>
</file>

<file path=ppt/theme/themeOverride3.xml><?xml version="1.0" encoding="utf-8"?>
<a:themeOverride xmlns:a="http://schemas.openxmlformats.org/drawingml/2006/main">
  <a:clrScheme name="World Bank">
    <a:dk1>
      <a:srgbClr val="002345"/>
    </a:dk1>
    <a:lt1>
      <a:sysClr val="window" lastClr="FFFFFF"/>
    </a:lt1>
    <a:dk2>
      <a:srgbClr val="000000"/>
    </a:dk2>
    <a:lt2>
      <a:srgbClr val="00ADE4"/>
    </a:lt2>
    <a:accent1>
      <a:srgbClr val="000000"/>
    </a:accent1>
    <a:accent2>
      <a:srgbClr val="7F7F7F"/>
    </a:accent2>
    <a:accent3>
      <a:srgbClr val="00ADE4"/>
    </a:accent3>
    <a:accent4>
      <a:srgbClr val="021F43"/>
    </a:accent4>
    <a:accent5>
      <a:srgbClr val="006450"/>
    </a:accent5>
    <a:accent6>
      <a:srgbClr val="F78D28"/>
    </a:accent6>
    <a:hlink>
      <a:srgbClr val="00AB51"/>
    </a:hlink>
    <a:folHlink>
      <a:srgbClr val="614776"/>
    </a:folHlink>
  </a:clrScheme>
</a:themeOverride>
</file>

<file path=ppt/theme/themeOverride4.xml><?xml version="1.0" encoding="utf-8"?>
<a:themeOverride xmlns:a="http://schemas.openxmlformats.org/drawingml/2006/main">
  <a:clrScheme name="World Bank">
    <a:dk1>
      <a:srgbClr val="002345"/>
    </a:dk1>
    <a:lt1>
      <a:sysClr val="window" lastClr="FFFFFF"/>
    </a:lt1>
    <a:dk2>
      <a:srgbClr val="000000"/>
    </a:dk2>
    <a:lt2>
      <a:srgbClr val="00ADE4"/>
    </a:lt2>
    <a:accent1>
      <a:srgbClr val="000000"/>
    </a:accent1>
    <a:accent2>
      <a:srgbClr val="7F7F7F"/>
    </a:accent2>
    <a:accent3>
      <a:srgbClr val="00ADE4"/>
    </a:accent3>
    <a:accent4>
      <a:srgbClr val="021F43"/>
    </a:accent4>
    <a:accent5>
      <a:srgbClr val="006450"/>
    </a:accent5>
    <a:accent6>
      <a:srgbClr val="F78D28"/>
    </a:accent6>
    <a:hlink>
      <a:srgbClr val="00AB51"/>
    </a:hlink>
    <a:folHlink>
      <a:srgbClr val="61477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05742A82FFD545B676EF546DB0AE34" ma:contentTypeVersion="28" ma:contentTypeDescription="Create a new document." ma:contentTypeScope="" ma:versionID="43090ca24a9df4722089696f18eb12c5">
  <xsd:schema xmlns:xsd="http://www.w3.org/2001/XMLSchema" xmlns:xs="http://www.w3.org/2001/XMLSchema" xmlns:p="http://schemas.microsoft.com/office/2006/metadata/properties" xmlns:ns2="4d95aa29-df78-4643-9bf4-af6378196efb" xmlns:ns3="cbfe72a5-dd37-40d8-b6f1-2c2b50253087" xmlns:ns4="3e02667f-0271-471b-bd6e-11a2e16def1d" targetNamespace="http://schemas.microsoft.com/office/2006/metadata/properties" ma:root="true" ma:fieldsID="4e1e1067b339b85d2d5f5b21143f8c56" ns2:_="" ns3:_="" ns4:_="">
    <xsd:import namespace="4d95aa29-df78-4643-9bf4-af6378196efb"/>
    <xsd:import namespace="cbfe72a5-dd37-40d8-b6f1-2c2b50253087"/>
    <xsd:import namespace="3e02667f-0271-471b-bd6e-11a2e16def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95aa29-df78-4643-9bf4-af6378196e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a6c10d7-b926-4fc0-945e-3cbf5049f6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fe72a5-dd37-40d8-b6f1-2c2b5025308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2667f-0271-471b-bd6e-11a2e16def1d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aa1d4a3-403f-4b79-8359-1ad3b996371b}" ma:internalName="TaxCatchAll" ma:showField="CatchAllData" ma:web="cbfe72a5-dd37-40d8-b6f1-2c2b502530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bfe72a5-dd37-40d8-b6f1-2c2b50253087">
      <UserInfo>
        <DisplayName>Said Dahdah</DisplayName>
        <AccountId>75</AccountId>
        <AccountType/>
      </UserInfo>
      <UserInfo>
        <DisplayName>Hanayo Taguchi</DisplayName>
        <AccountId>4</AccountId>
        <AccountType/>
      </UserInfo>
      <UserInfo>
        <DisplayName>Sheila Fernandez Martinez</DisplayName>
        <AccountId>263</AccountId>
        <AccountType/>
      </UserInfo>
      <UserInfo>
        <DisplayName>Disha Arora</DisplayName>
        <AccountId>152</AccountId>
        <AccountType/>
      </UserInfo>
      <UserInfo>
        <DisplayName>Emiye Gebre Egziabher Deneke</DisplayName>
        <AccountId>15</AccountId>
        <AccountType/>
      </UserInfo>
      <UserInfo>
        <DisplayName>Radoslaw Czapski</DisplayName>
        <AccountId>11</AccountId>
        <AccountType/>
      </UserInfo>
      <UserInfo>
        <DisplayName>Alina F. Burlacu</DisplayName>
        <AccountId>18</AccountId>
        <AccountType/>
      </UserInfo>
    </SharedWithUsers>
    <MediaLengthInSeconds xmlns="4d95aa29-df78-4643-9bf4-af6378196efb" xsi:nil="true"/>
    <lcf76f155ced4ddcb4097134ff3c332f xmlns="4d95aa29-df78-4643-9bf4-af6378196efb">
      <Terms xmlns="http://schemas.microsoft.com/office/infopath/2007/PartnerControls"/>
    </lcf76f155ced4ddcb4097134ff3c332f>
    <TaxCatchAll xmlns="3e02667f-0271-471b-bd6e-11a2e16def1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701CC7-D128-4085-A3C7-55EB65A322F0}">
  <ds:schemaRefs>
    <ds:schemaRef ds:uri="3e02667f-0271-471b-bd6e-11a2e16def1d"/>
    <ds:schemaRef ds:uri="4d95aa29-df78-4643-9bf4-af6378196efb"/>
    <ds:schemaRef ds:uri="cbfe72a5-dd37-40d8-b6f1-2c2b5025308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A03D151-175C-4020-9FDD-C59C232EEE3D}">
  <ds:schemaRefs>
    <ds:schemaRef ds:uri="3e02667f-0271-471b-bd6e-11a2e16def1d"/>
    <ds:schemaRef ds:uri="4d95aa29-df78-4643-9bf4-af6378196efb"/>
    <ds:schemaRef ds:uri="cbfe72a5-dd37-40d8-b6f1-2c2b50253087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6A22B11-DC0E-41CC-8652-7A854A775E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1316</Words>
  <Application>Microsoft Office PowerPoint</Application>
  <PresentationFormat>Widescreen</PresentationFormat>
  <Paragraphs>194</Paragraphs>
  <Slides>31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Arial</vt:lpstr>
      <vt:lpstr>Arial Black</vt:lpstr>
      <vt:lpstr>Arial Bold</vt:lpstr>
      <vt:lpstr>Arial Narrow</vt:lpstr>
      <vt:lpstr>Calibri</vt:lpstr>
      <vt:lpstr>Franklin Gothic Heavy</vt:lpstr>
      <vt:lpstr>Franklin Gothic Medium</vt:lpstr>
      <vt:lpstr>Trebuchet MS</vt:lpstr>
      <vt:lpstr>Verdana</vt:lpstr>
      <vt:lpstr>Wingdings</vt:lpstr>
      <vt:lpstr>1_Full Page Interior</vt:lpstr>
      <vt:lpstr>2_Full Page Interior</vt:lpstr>
      <vt:lpstr>Full Page Interior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Popular speed myths busted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Download the Guide</vt:lpstr>
      <vt:lpstr>Download the Guide</vt:lpstr>
      <vt:lpstr>PowerPoint Presentation</vt:lpstr>
    </vt:vector>
  </TitlesOfParts>
  <Company>The World Bank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Dipan Bose</dc:creator>
  <cp:lastModifiedBy>Benjamin Gerald Holzman</cp:lastModifiedBy>
  <cp:revision>49</cp:revision>
  <cp:lastPrinted>2020-02-10T19:10:44Z</cp:lastPrinted>
  <dcterms:created xsi:type="dcterms:W3CDTF">2013-10-24T12:42:44Z</dcterms:created>
  <dcterms:modified xsi:type="dcterms:W3CDTF">2024-05-13T16:17:45Z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0x010100A705742A82FFD545B676EF546DB0AE34</vt:lpwstr>
  </property>
  <property fmtid="{D5CDD505-2E9C-101B-9397-08002B2CF9AE}" pid="3" name="Order">
    <vt:r8>94521900</vt:r8>
  </property>
  <property fmtid="{D5CDD505-2E9C-101B-9397-08002B2CF9AE}" pid="4" name="_ExtendedDescription">
    <vt:lpwstr/>
  </property>
  <property fmtid="{D5CDD505-2E9C-101B-9397-08002B2CF9AE}" pid="5" name="ComplianceAssetId">
    <vt:lpwstr/>
  </property>
  <property fmtid="{D5CDD505-2E9C-101B-9397-08002B2CF9AE}" pid="6" name="MediaServiceImageTags">
    <vt:lpwstr/>
  </property>
</Properties>
</file>