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7"/>
  </p:notesMasterIdLst>
  <p:sldIdLst>
    <p:sldId id="1203" r:id="rId5"/>
    <p:sldId id="1184" r:id="rId6"/>
    <p:sldId id="1175" r:id="rId7"/>
    <p:sldId id="1645" r:id="rId8"/>
    <p:sldId id="1647" r:id="rId9"/>
    <p:sldId id="1649" r:id="rId10"/>
    <p:sldId id="1190" r:id="rId11"/>
    <p:sldId id="1650" r:id="rId12"/>
    <p:sldId id="1195" r:id="rId13"/>
    <p:sldId id="1197" r:id="rId14"/>
    <p:sldId id="1192" r:id="rId15"/>
    <p:sldId id="1171" r:id="rId16"/>
    <p:sldId id="1174" r:id="rId17"/>
    <p:sldId id="1191" r:id="rId18"/>
    <p:sldId id="1162" r:id="rId19"/>
    <p:sldId id="1187" r:id="rId20"/>
    <p:sldId id="1177" r:id="rId21"/>
    <p:sldId id="1651" r:id="rId22"/>
    <p:sldId id="1180" r:id="rId23"/>
    <p:sldId id="1653" r:id="rId24"/>
    <p:sldId id="350" r:id="rId25"/>
    <p:sldId id="120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ver" id="{765B6112-81D5-4DFC-889A-2F5E9FB7DA6B}">
          <p14:sldIdLst>
            <p14:sldId id="1203"/>
          </p14:sldIdLst>
        </p14:section>
        <p14:section name="Main Content" id="{1B923154-8DA4-41ED-BC13-41A1ACCE17AD}">
          <p14:sldIdLst>
            <p14:sldId id="1184"/>
            <p14:sldId id="1175"/>
            <p14:sldId id="1645"/>
            <p14:sldId id="1647"/>
            <p14:sldId id="1649"/>
            <p14:sldId id="1190"/>
            <p14:sldId id="1650"/>
            <p14:sldId id="1195"/>
            <p14:sldId id="1197"/>
            <p14:sldId id="1192"/>
            <p14:sldId id="1171"/>
            <p14:sldId id="1174"/>
            <p14:sldId id="1191"/>
            <p14:sldId id="1162"/>
            <p14:sldId id="1187"/>
            <p14:sldId id="1177"/>
            <p14:sldId id="1651"/>
            <p14:sldId id="1180"/>
            <p14:sldId id="1653"/>
          </p14:sldIdLst>
        </p14:section>
        <p14:section name="End slide" id="{537EF2D2-D0E2-4B43-9D81-FD894C262D8D}">
          <p14:sldIdLst>
            <p14:sldId id="350"/>
            <p14:sldId id="12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0C3243-FA5C-2856-6819-02735C1A7866}" name="Arif Uddin" initials="AU" userId="S::muddin5@worldbank.org::148c5cc6-c87d-4d88-bef6-83162531c3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52"/>
    <a:srgbClr val="FDB813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7B811-CC71-5154-29F7-FE065D120E81}" v="5" dt="2024-05-13T14:51:57.380"/>
    <p1510:client id="{5D129F92-79CD-465F-A11A-CAE81A173B57}" v="33" dt="2024-05-13T15:59:38.953"/>
    <p1510:client id="{817096F6-1658-D0DD-3348-1ED5B94EA0F9}" v="5" dt="2024-05-13T15:51:55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f Uddin" userId="148c5cc6-c87d-4d88-bef6-83162531c353" providerId="ADAL" clId="{493115C3-086F-4554-90B0-9F0AA3125069}"/>
    <pc:docChg chg="delSld modSection">
      <pc:chgData name="Arif Uddin" userId="148c5cc6-c87d-4d88-bef6-83162531c353" providerId="ADAL" clId="{493115C3-086F-4554-90B0-9F0AA3125069}" dt="2024-05-13T13:59:10.579" v="1" actId="47"/>
      <pc:docMkLst>
        <pc:docMk/>
      </pc:docMkLst>
      <pc:sldChg chg="del">
        <pc:chgData name="Arif Uddin" userId="148c5cc6-c87d-4d88-bef6-83162531c353" providerId="ADAL" clId="{493115C3-086F-4554-90B0-9F0AA3125069}" dt="2024-05-13T13:58:37.436" v="0" actId="47"/>
        <pc:sldMkLst>
          <pc:docMk/>
          <pc:sldMk cId="28196311" sldId="1193"/>
        </pc:sldMkLst>
      </pc:sldChg>
      <pc:sldChg chg="del">
        <pc:chgData name="Arif Uddin" userId="148c5cc6-c87d-4d88-bef6-83162531c353" providerId="ADAL" clId="{493115C3-086F-4554-90B0-9F0AA3125069}" dt="2024-05-13T13:59:10.579" v="1" actId="47"/>
        <pc:sldMkLst>
          <pc:docMk/>
          <pc:sldMk cId="965790227" sldId="1652"/>
        </pc:sldMkLst>
      </pc:sldChg>
    </pc:docChg>
  </pc:docChgLst>
  <pc:docChgLst>
    <pc:chgData name="Benjamin Gerald Holzman" userId="c8f3f3b5-bbd1-4fdf-8bf7-d41b1e7cc181" providerId="ADAL" clId="{1595B40A-6991-47BA-A196-5D92CF3477F6}"/>
    <pc:docChg chg="custSel addSld delSld modSld sldOrd modMainMaster delSection modSection">
      <pc:chgData name="Benjamin Gerald Holzman" userId="c8f3f3b5-bbd1-4fdf-8bf7-d41b1e7cc181" providerId="ADAL" clId="{1595B40A-6991-47BA-A196-5D92CF3477F6}" dt="2024-04-30T18:36:25.597" v="20" actId="948"/>
      <pc:docMkLst>
        <pc:docMk/>
      </pc:docMkLst>
      <pc:sldChg chg="del">
        <pc:chgData name="Benjamin Gerald Holzman" userId="c8f3f3b5-bbd1-4fdf-8bf7-d41b1e7cc181" providerId="ADAL" clId="{1595B40A-6991-47BA-A196-5D92CF3477F6}" dt="2024-04-29T21:03:30.784" v="11" actId="47"/>
        <pc:sldMkLst>
          <pc:docMk/>
          <pc:sldMk cId="1830033252" sldId="347"/>
        </pc:sldMkLst>
      </pc:sldChg>
      <pc:sldChg chg="modSp mod ord">
        <pc:chgData name="Benjamin Gerald Holzman" userId="c8f3f3b5-bbd1-4fdf-8bf7-d41b1e7cc181" providerId="ADAL" clId="{1595B40A-6991-47BA-A196-5D92CF3477F6}" dt="2024-04-29T21:03:07.653" v="6" actId="20578"/>
        <pc:sldMkLst>
          <pc:docMk/>
          <pc:sldMk cId="3031721613" sldId="349"/>
        </pc:sldMkLst>
        <pc:spChg chg="mod">
          <ac:chgData name="Benjamin Gerald Holzman" userId="c8f3f3b5-bbd1-4fdf-8bf7-d41b1e7cc181" providerId="ADAL" clId="{1595B40A-6991-47BA-A196-5D92CF3477F6}" dt="2024-04-29T21:02:58.054" v="4" actId="20577"/>
          <ac:spMkLst>
            <pc:docMk/>
            <pc:sldMk cId="3031721613" sldId="349"/>
            <ac:spMk id="8" creationId="{448C0167-FEED-4E0C-A416-4A013A5BDEA5}"/>
          </ac:spMkLst>
        </pc:spChg>
      </pc:sldChg>
      <pc:sldChg chg="del">
        <pc:chgData name="Benjamin Gerald Holzman" userId="c8f3f3b5-bbd1-4fdf-8bf7-d41b1e7cc181" providerId="ADAL" clId="{1595B40A-6991-47BA-A196-5D92CF3477F6}" dt="2024-04-29T21:03:11.198" v="8" actId="47"/>
        <pc:sldMkLst>
          <pc:docMk/>
          <pc:sldMk cId="4271404311" sldId="1161"/>
        </pc:sldMkLst>
      </pc:sldChg>
      <pc:sldChg chg="modSp mod">
        <pc:chgData name="Benjamin Gerald Holzman" userId="c8f3f3b5-bbd1-4fdf-8bf7-d41b1e7cc181" providerId="ADAL" clId="{1595B40A-6991-47BA-A196-5D92CF3477F6}" dt="2024-04-30T18:36:25.597" v="20" actId="948"/>
        <pc:sldMkLst>
          <pc:docMk/>
          <pc:sldMk cId="2767504897" sldId="1171"/>
        </pc:sldMkLst>
        <pc:spChg chg="mod">
          <ac:chgData name="Benjamin Gerald Holzman" userId="c8f3f3b5-bbd1-4fdf-8bf7-d41b1e7cc181" providerId="ADAL" clId="{1595B40A-6991-47BA-A196-5D92CF3477F6}" dt="2024-04-30T18:36:25.597" v="20" actId="948"/>
          <ac:spMkLst>
            <pc:docMk/>
            <pc:sldMk cId="2767504897" sldId="1171"/>
            <ac:spMk id="24" creationId="{F366AB72-4A7E-457A-9451-085213CA0BCA}"/>
          </ac:spMkLst>
        </pc:spChg>
      </pc:sldChg>
      <pc:sldChg chg="modSp mod">
        <pc:chgData name="Benjamin Gerald Holzman" userId="c8f3f3b5-bbd1-4fdf-8bf7-d41b1e7cc181" providerId="ADAL" clId="{1595B40A-6991-47BA-A196-5D92CF3477F6}" dt="2024-04-29T21:04:14.261" v="18" actId="179"/>
        <pc:sldMkLst>
          <pc:docMk/>
          <pc:sldMk cId="1690611146" sldId="1180"/>
        </pc:sldMkLst>
        <pc:spChg chg="mod">
          <ac:chgData name="Benjamin Gerald Holzman" userId="c8f3f3b5-bbd1-4fdf-8bf7-d41b1e7cc181" providerId="ADAL" clId="{1595B40A-6991-47BA-A196-5D92CF3477F6}" dt="2024-04-29T21:04:14.261" v="18" actId="179"/>
          <ac:spMkLst>
            <pc:docMk/>
            <pc:sldMk cId="1690611146" sldId="1180"/>
            <ac:spMk id="8" creationId="{0873DDDC-1B21-6201-BB72-005F81170BC7}"/>
          </ac:spMkLst>
        </pc:spChg>
        <pc:graphicFrameChg chg="mod">
          <ac:chgData name="Benjamin Gerald Holzman" userId="c8f3f3b5-bbd1-4fdf-8bf7-d41b1e7cc181" providerId="ADAL" clId="{1595B40A-6991-47BA-A196-5D92CF3477F6}" dt="2024-04-29T21:03:55.715" v="14" actId="1076"/>
          <ac:graphicFrameMkLst>
            <pc:docMk/>
            <pc:sldMk cId="1690611146" sldId="1180"/>
            <ac:graphicFrameMk id="9" creationId="{A8EAF6DD-F42E-1FFD-DEB1-76465833EC4F}"/>
          </ac:graphicFrameMkLst>
        </pc:graphicFrameChg>
      </pc:sldChg>
      <pc:sldChg chg="add setBg">
        <pc:chgData name="Benjamin Gerald Holzman" userId="c8f3f3b5-bbd1-4fdf-8bf7-d41b1e7cc181" providerId="ADAL" clId="{1595B40A-6991-47BA-A196-5D92CF3477F6}" dt="2024-04-29T21:03:16.385" v="9"/>
        <pc:sldMkLst>
          <pc:docMk/>
          <pc:sldMk cId="1966500823" sldId="1203"/>
        </pc:sldMkLst>
      </pc:sldChg>
      <pc:sldChg chg="add setBg">
        <pc:chgData name="Benjamin Gerald Holzman" userId="c8f3f3b5-bbd1-4fdf-8bf7-d41b1e7cc181" providerId="ADAL" clId="{1595B40A-6991-47BA-A196-5D92CF3477F6}" dt="2024-04-29T21:03:32.367" v="12"/>
        <pc:sldMkLst>
          <pc:docMk/>
          <pc:sldMk cId="2454607246" sldId="1205"/>
        </pc:sldMkLst>
      </pc:sldChg>
      <pc:sldMasterChg chg="delSp mod modSldLayout">
        <pc:chgData name="Benjamin Gerald Holzman" userId="c8f3f3b5-bbd1-4fdf-8bf7-d41b1e7cc181" providerId="ADAL" clId="{1595B40A-6991-47BA-A196-5D92CF3477F6}" dt="2024-04-29T21:02:52.083" v="3" actId="478"/>
        <pc:sldMasterMkLst>
          <pc:docMk/>
          <pc:sldMasterMk cId="1118230161" sldId="2147483672"/>
        </pc:sldMasterMkLst>
        <pc:picChg chg="del">
          <ac:chgData name="Benjamin Gerald Holzman" userId="c8f3f3b5-bbd1-4fdf-8bf7-d41b1e7cc181" providerId="ADAL" clId="{1595B40A-6991-47BA-A196-5D92CF3477F6}" dt="2024-04-29T21:02:52.083" v="3" actId="478"/>
          <ac:picMkLst>
            <pc:docMk/>
            <pc:sldMasterMk cId="1118230161" sldId="2147483672"/>
            <ac:picMk id="5" creationId="{38F5D6AD-9A08-4592-8545-59C2553203F5}"/>
          </ac:picMkLst>
        </pc:picChg>
        <pc:sldLayoutChg chg="delSp mod">
          <pc:chgData name="Benjamin Gerald Holzman" userId="c8f3f3b5-bbd1-4fdf-8bf7-d41b1e7cc181" providerId="ADAL" clId="{1595B40A-6991-47BA-A196-5D92CF3477F6}" dt="2024-04-29T21:02:45.854" v="0" actId="478"/>
          <pc:sldLayoutMkLst>
            <pc:docMk/>
            <pc:sldMasterMk cId="1118230161" sldId="2147483672"/>
            <pc:sldLayoutMk cId="2120942511" sldId="2147483673"/>
          </pc:sldLayoutMkLst>
          <pc:picChg chg="del">
            <ac:chgData name="Benjamin Gerald Holzman" userId="c8f3f3b5-bbd1-4fdf-8bf7-d41b1e7cc181" providerId="ADAL" clId="{1595B40A-6991-47BA-A196-5D92CF3477F6}" dt="2024-04-29T21:02:45.854" v="0" actId="478"/>
            <ac:picMkLst>
              <pc:docMk/>
              <pc:sldMasterMk cId="1118230161" sldId="2147483672"/>
              <pc:sldLayoutMk cId="2120942511" sldId="2147483673"/>
              <ac:picMk id="4" creationId="{0148E68E-D20E-48C4-B806-C606289CD73E}"/>
            </ac:picMkLst>
          </pc:picChg>
        </pc:sldLayoutChg>
        <pc:sldLayoutChg chg="delSp mod">
          <pc:chgData name="Benjamin Gerald Holzman" userId="c8f3f3b5-bbd1-4fdf-8bf7-d41b1e7cc181" providerId="ADAL" clId="{1595B40A-6991-47BA-A196-5D92CF3477F6}" dt="2024-04-29T21:02:48.007" v="1" actId="478"/>
          <pc:sldLayoutMkLst>
            <pc:docMk/>
            <pc:sldMasterMk cId="1118230161" sldId="2147483672"/>
            <pc:sldLayoutMk cId="3286381397" sldId="2147483674"/>
          </pc:sldLayoutMkLst>
          <pc:picChg chg="del">
            <ac:chgData name="Benjamin Gerald Holzman" userId="c8f3f3b5-bbd1-4fdf-8bf7-d41b1e7cc181" providerId="ADAL" clId="{1595B40A-6991-47BA-A196-5D92CF3477F6}" dt="2024-04-29T21:02:48.007" v="1" actId="478"/>
            <ac:picMkLst>
              <pc:docMk/>
              <pc:sldMasterMk cId="1118230161" sldId="2147483672"/>
              <pc:sldLayoutMk cId="3286381397" sldId="2147483674"/>
              <ac:picMk id="6" creationId="{22B1FD5D-BB62-4A22-B75E-5EA84BAE549F}"/>
            </ac:picMkLst>
          </pc:picChg>
        </pc:sldLayoutChg>
        <pc:sldLayoutChg chg="delSp mod">
          <pc:chgData name="Benjamin Gerald Holzman" userId="c8f3f3b5-bbd1-4fdf-8bf7-d41b1e7cc181" providerId="ADAL" clId="{1595B40A-6991-47BA-A196-5D92CF3477F6}" dt="2024-04-29T21:02:49.927" v="2" actId="478"/>
          <pc:sldLayoutMkLst>
            <pc:docMk/>
            <pc:sldMasterMk cId="1118230161" sldId="2147483672"/>
            <pc:sldLayoutMk cId="2971575203" sldId="2147483675"/>
          </pc:sldLayoutMkLst>
          <pc:picChg chg="del">
            <ac:chgData name="Benjamin Gerald Holzman" userId="c8f3f3b5-bbd1-4fdf-8bf7-d41b1e7cc181" providerId="ADAL" clId="{1595B40A-6991-47BA-A196-5D92CF3477F6}" dt="2024-04-29T21:02:49.927" v="2" actId="478"/>
            <ac:picMkLst>
              <pc:docMk/>
              <pc:sldMasterMk cId="1118230161" sldId="2147483672"/>
              <pc:sldLayoutMk cId="2971575203" sldId="2147483675"/>
              <ac:picMk id="8" creationId="{4464340B-57D0-4BCE-9AEA-F070D1D1F56E}"/>
            </ac:picMkLst>
          </pc:picChg>
        </pc:sldLayoutChg>
      </pc:sldMasterChg>
    </pc:docChg>
  </pc:docChgLst>
  <pc:docChgLst>
    <pc:chgData name="Leslie Nii Odartey Mills" userId="b9bf2565-5f9e-4740-bf76-31cfe0d04a85" providerId="ADAL" clId="{B7735EA4-E8D1-4812-8443-F7CC5F78363C}"/>
    <pc:docChg chg="undo custSel addSld delSld modSld modSection">
      <pc:chgData name="Leslie Nii Odartey Mills" userId="b9bf2565-5f9e-4740-bf76-31cfe0d04a85" providerId="ADAL" clId="{B7735EA4-E8D1-4812-8443-F7CC5F78363C}" dt="2024-04-30T17:12:47.533" v="583" actId="1035"/>
      <pc:docMkLst>
        <pc:docMk/>
      </pc:docMkLst>
      <pc:sldChg chg="modSp mod">
        <pc:chgData name="Leslie Nii Odartey Mills" userId="b9bf2565-5f9e-4740-bf76-31cfe0d04a85" providerId="ADAL" clId="{B7735EA4-E8D1-4812-8443-F7CC5F78363C}" dt="2024-04-30T17:12:47.533" v="583" actId="1035"/>
        <pc:sldMkLst>
          <pc:docMk/>
          <pc:sldMk cId="2767504897" sldId="1171"/>
        </pc:sldMkLst>
        <pc:spChg chg="mod">
          <ac:chgData name="Leslie Nii Odartey Mills" userId="b9bf2565-5f9e-4740-bf76-31cfe0d04a85" providerId="ADAL" clId="{B7735EA4-E8D1-4812-8443-F7CC5F78363C}" dt="2024-04-30T17:12:47.533" v="583" actId="1035"/>
          <ac:spMkLst>
            <pc:docMk/>
            <pc:sldMk cId="2767504897" sldId="1171"/>
            <ac:spMk id="8" creationId="{DF108A91-D5F1-468F-BE17-4CAD0B67FC40}"/>
          </ac:spMkLst>
        </pc:spChg>
        <pc:spChg chg="mod">
          <ac:chgData name="Leslie Nii Odartey Mills" userId="b9bf2565-5f9e-4740-bf76-31cfe0d04a85" providerId="ADAL" clId="{B7735EA4-E8D1-4812-8443-F7CC5F78363C}" dt="2024-04-30T17:12:38.513" v="572" actId="1035"/>
          <ac:spMkLst>
            <pc:docMk/>
            <pc:sldMk cId="2767504897" sldId="1171"/>
            <ac:spMk id="24" creationId="{F366AB72-4A7E-457A-9451-085213CA0BCA}"/>
          </ac:spMkLst>
        </pc:spChg>
      </pc:sldChg>
      <pc:sldChg chg="delSp modSp add mod">
        <pc:chgData name="Leslie Nii Odartey Mills" userId="b9bf2565-5f9e-4740-bf76-31cfe0d04a85" providerId="ADAL" clId="{B7735EA4-E8D1-4812-8443-F7CC5F78363C}" dt="2024-04-30T12:44:35.906" v="392" actId="20577"/>
        <pc:sldMkLst>
          <pc:docMk/>
          <pc:sldMk cId="965790227" sldId="1652"/>
        </pc:sldMkLst>
        <pc:spChg chg="mod">
          <ac:chgData name="Leslie Nii Odartey Mills" userId="b9bf2565-5f9e-4740-bf76-31cfe0d04a85" providerId="ADAL" clId="{B7735EA4-E8D1-4812-8443-F7CC5F78363C}" dt="2024-04-30T09:59:16.686" v="237" actId="20577"/>
          <ac:spMkLst>
            <pc:docMk/>
            <pc:sldMk cId="965790227" sldId="1652"/>
            <ac:spMk id="4" creationId="{4262A576-0424-4E76-8A5A-49981A68DD8D}"/>
          </ac:spMkLst>
        </pc:spChg>
        <pc:spChg chg="mod">
          <ac:chgData name="Leslie Nii Odartey Mills" userId="b9bf2565-5f9e-4740-bf76-31cfe0d04a85" providerId="ADAL" clId="{B7735EA4-E8D1-4812-8443-F7CC5F78363C}" dt="2024-04-30T12:44:35.906" v="392" actId="20577"/>
          <ac:spMkLst>
            <pc:docMk/>
            <pc:sldMk cId="965790227" sldId="1652"/>
            <ac:spMk id="24" creationId="{F366AB72-4A7E-457A-9451-085213CA0BCA}"/>
          </ac:spMkLst>
        </pc:spChg>
        <pc:picChg chg="del mod">
          <ac:chgData name="Leslie Nii Odartey Mills" userId="b9bf2565-5f9e-4740-bf76-31cfe0d04a85" providerId="ADAL" clId="{B7735EA4-E8D1-4812-8443-F7CC5F78363C}" dt="2024-04-30T09:42:27.313" v="57" actId="478"/>
          <ac:picMkLst>
            <pc:docMk/>
            <pc:sldMk cId="965790227" sldId="1652"/>
            <ac:picMk id="5" creationId="{886FDCDC-5999-D2C8-1AE5-FCF074A6A071}"/>
          </ac:picMkLst>
        </pc:picChg>
      </pc:sldChg>
      <pc:sldChg chg="new del">
        <pc:chgData name="Leslie Nii Odartey Mills" userId="b9bf2565-5f9e-4740-bf76-31cfe0d04a85" providerId="ADAL" clId="{B7735EA4-E8D1-4812-8443-F7CC5F78363C}" dt="2024-04-30T09:40:56.978" v="2" actId="47"/>
        <pc:sldMkLst>
          <pc:docMk/>
          <pc:sldMk cId="1640628290" sldId="1652"/>
        </pc:sldMkLst>
      </pc:sldChg>
      <pc:sldChg chg="add del">
        <pc:chgData name="Leslie Nii Odartey Mills" userId="b9bf2565-5f9e-4740-bf76-31cfe0d04a85" providerId="ADAL" clId="{B7735EA4-E8D1-4812-8443-F7CC5F78363C}" dt="2024-04-30T09:41:13.382" v="3" actId="47"/>
        <pc:sldMkLst>
          <pc:docMk/>
          <pc:sldMk cId="2865910855" sldId="1653"/>
        </pc:sldMkLst>
      </pc:sldChg>
      <pc:sldChg chg="new del">
        <pc:chgData name="Leslie Nii Odartey Mills" userId="b9bf2565-5f9e-4740-bf76-31cfe0d04a85" providerId="ADAL" clId="{B7735EA4-E8D1-4812-8443-F7CC5F78363C}" dt="2024-04-30T12:38:27.863" v="239" actId="47"/>
        <pc:sldMkLst>
          <pc:docMk/>
          <pc:sldMk cId="3182395516" sldId="1653"/>
        </pc:sldMkLst>
      </pc:sldChg>
      <pc:sldChg chg="addSp modSp add mod">
        <pc:chgData name="Leslie Nii Odartey Mills" userId="b9bf2565-5f9e-4740-bf76-31cfe0d04a85" providerId="ADAL" clId="{B7735EA4-E8D1-4812-8443-F7CC5F78363C}" dt="2024-04-30T12:48:43.367" v="534" actId="20577"/>
        <pc:sldMkLst>
          <pc:docMk/>
          <pc:sldMk cId="3764841698" sldId="1653"/>
        </pc:sldMkLst>
        <pc:spChg chg="mod">
          <ac:chgData name="Leslie Nii Odartey Mills" userId="b9bf2565-5f9e-4740-bf76-31cfe0d04a85" providerId="ADAL" clId="{B7735EA4-E8D1-4812-8443-F7CC5F78363C}" dt="2024-04-30T12:38:49.380" v="274" actId="20577"/>
          <ac:spMkLst>
            <pc:docMk/>
            <pc:sldMk cId="3764841698" sldId="1653"/>
            <ac:spMk id="4" creationId="{4262A576-0424-4E76-8A5A-49981A68DD8D}"/>
          </ac:spMkLst>
        </pc:spChg>
        <pc:spChg chg="add mod">
          <ac:chgData name="Leslie Nii Odartey Mills" userId="b9bf2565-5f9e-4740-bf76-31cfe0d04a85" providerId="ADAL" clId="{B7735EA4-E8D1-4812-8443-F7CC5F78363C}" dt="2024-04-30T12:42:59.387" v="374" actId="1076"/>
          <ac:spMkLst>
            <pc:docMk/>
            <pc:sldMk cId="3764841698" sldId="1653"/>
            <ac:spMk id="7" creationId="{168B1E0C-85E5-4421-6B3D-D86BC236FC69}"/>
          </ac:spMkLst>
        </pc:spChg>
        <pc:spChg chg="mod">
          <ac:chgData name="Leslie Nii Odartey Mills" userId="b9bf2565-5f9e-4740-bf76-31cfe0d04a85" providerId="ADAL" clId="{B7735EA4-E8D1-4812-8443-F7CC5F78363C}" dt="2024-04-30T12:48:43.367" v="534" actId="20577"/>
          <ac:spMkLst>
            <pc:docMk/>
            <pc:sldMk cId="3764841698" sldId="1653"/>
            <ac:spMk id="24" creationId="{F366AB72-4A7E-457A-9451-085213CA0BCA}"/>
          </ac:spMkLst>
        </pc:spChg>
        <pc:picChg chg="add mod modCrop">
          <ac:chgData name="Leslie Nii Odartey Mills" userId="b9bf2565-5f9e-4740-bf76-31cfe0d04a85" providerId="ADAL" clId="{B7735EA4-E8D1-4812-8443-F7CC5F78363C}" dt="2024-04-30T12:48:02.075" v="524" actId="1037"/>
          <ac:picMkLst>
            <pc:docMk/>
            <pc:sldMk cId="3764841698" sldId="1653"/>
            <ac:picMk id="3" creationId="{C976CE79-6897-9B3A-AE15-C7DCC77280F2}"/>
          </ac:picMkLst>
        </pc:picChg>
      </pc:sldChg>
    </pc:docChg>
  </pc:docChgLst>
  <pc:docChgLst>
    <pc:chgData name="Benjamin Gerald Holzman" userId="c8f3f3b5-bbd1-4fdf-8bf7-d41b1e7cc181" providerId="ADAL" clId="{5D129F92-79CD-465F-A11A-CAE81A173B57}"/>
    <pc:docChg chg="custSel delSld modSld sldOrd modSection">
      <pc:chgData name="Benjamin Gerald Holzman" userId="c8f3f3b5-bbd1-4fdf-8bf7-d41b1e7cc181" providerId="ADAL" clId="{5D129F92-79CD-465F-A11A-CAE81A173B57}" dt="2024-05-13T15:59:38.954" v="33"/>
      <pc:docMkLst>
        <pc:docMk/>
      </pc:docMkLst>
      <pc:sldChg chg="del">
        <pc:chgData name="Benjamin Gerald Holzman" userId="c8f3f3b5-bbd1-4fdf-8bf7-d41b1e7cc181" providerId="ADAL" clId="{5D129F92-79CD-465F-A11A-CAE81A173B57}" dt="2024-05-13T15:59:30.376" v="31" actId="47"/>
        <pc:sldMkLst>
          <pc:docMk/>
          <pc:sldMk cId="3031721613" sldId="349"/>
        </pc:sldMkLst>
      </pc:sldChg>
      <pc:sldChg chg="ord">
        <pc:chgData name="Benjamin Gerald Holzman" userId="c8f3f3b5-bbd1-4fdf-8bf7-d41b1e7cc181" providerId="ADAL" clId="{5D129F92-79CD-465F-A11A-CAE81A173B57}" dt="2024-05-13T15:59:38.954" v="33"/>
        <pc:sldMkLst>
          <pc:docMk/>
          <pc:sldMk cId="740540726" sldId="350"/>
        </pc:sldMkLst>
      </pc:sldChg>
      <pc:sldChg chg="addSp delSp modSp mod">
        <pc:chgData name="Benjamin Gerald Holzman" userId="c8f3f3b5-bbd1-4fdf-8bf7-d41b1e7cc181" providerId="ADAL" clId="{5D129F92-79CD-465F-A11A-CAE81A173B57}" dt="2024-05-13T15:59:28.226" v="30" actId="20577"/>
        <pc:sldMkLst>
          <pc:docMk/>
          <pc:sldMk cId="1966500823" sldId="1203"/>
        </pc:sldMkLst>
        <pc:spChg chg="del">
          <ac:chgData name="Benjamin Gerald Holzman" userId="c8f3f3b5-bbd1-4fdf-8bf7-d41b1e7cc181" providerId="ADAL" clId="{5D129F92-79CD-465F-A11A-CAE81A173B57}" dt="2024-05-13T15:59:19.815" v="2" actId="478"/>
          <ac:spMkLst>
            <pc:docMk/>
            <pc:sldMk cId="1966500823" sldId="1203"/>
            <ac:spMk id="2" creationId="{AD7D72B8-B49B-4066-8586-64B8A4702AD9}"/>
          </ac:spMkLst>
        </pc:spChg>
        <pc:spChg chg="add mod">
          <ac:chgData name="Benjamin Gerald Holzman" userId="c8f3f3b5-bbd1-4fdf-8bf7-d41b1e7cc181" providerId="ADAL" clId="{5D129F92-79CD-465F-A11A-CAE81A173B57}" dt="2024-05-13T15:59:19.975" v="3"/>
          <ac:spMkLst>
            <pc:docMk/>
            <pc:sldMk cId="1966500823" sldId="1203"/>
            <ac:spMk id="3" creationId="{CFD768F5-F892-C9CC-6E1F-4E13BD6893BB}"/>
          </ac:spMkLst>
        </pc:spChg>
        <pc:spChg chg="add mod">
          <ac:chgData name="Benjamin Gerald Holzman" userId="c8f3f3b5-bbd1-4fdf-8bf7-d41b1e7cc181" providerId="ADAL" clId="{5D129F92-79CD-465F-A11A-CAE81A173B57}" dt="2024-05-13T15:59:19.975" v="3"/>
          <ac:spMkLst>
            <pc:docMk/>
            <pc:sldMk cId="1966500823" sldId="1203"/>
            <ac:spMk id="4" creationId="{A33BB42F-CFF5-1EF8-4089-492A30E54932}"/>
          </ac:spMkLst>
        </pc:spChg>
        <pc:spChg chg="add mod">
          <ac:chgData name="Benjamin Gerald Holzman" userId="c8f3f3b5-bbd1-4fdf-8bf7-d41b1e7cc181" providerId="ADAL" clId="{5D129F92-79CD-465F-A11A-CAE81A173B57}" dt="2024-05-13T15:59:28.226" v="30" actId="20577"/>
          <ac:spMkLst>
            <pc:docMk/>
            <pc:sldMk cId="1966500823" sldId="1203"/>
            <ac:spMk id="6" creationId="{9F5782C8-3E23-BFA7-4F33-CE1E8DC82806}"/>
          </ac:spMkLst>
        </pc:spChg>
        <pc:spChg chg="del">
          <ac:chgData name="Benjamin Gerald Holzman" userId="c8f3f3b5-bbd1-4fdf-8bf7-d41b1e7cc181" providerId="ADAL" clId="{5D129F92-79CD-465F-A11A-CAE81A173B57}" dt="2024-05-13T15:59:19.815" v="2" actId="478"/>
          <ac:spMkLst>
            <pc:docMk/>
            <pc:sldMk cId="1966500823" sldId="1203"/>
            <ac:spMk id="8" creationId="{448C0167-FEED-4E0C-A416-4A013A5BDEA5}"/>
          </ac:spMkLst>
        </pc:spChg>
        <pc:picChg chg="add mod">
          <ac:chgData name="Benjamin Gerald Holzman" userId="c8f3f3b5-bbd1-4fdf-8bf7-d41b1e7cc181" providerId="ADAL" clId="{5D129F92-79CD-465F-A11A-CAE81A173B57}" dt="2024-05-13T15:59:19.975" v="3"/>
          <ac:picMkLst>
            <pc:docMk/>
            <pc:sldMk cId="1966500823" sldId="1203"/>
            <ac:picMk id="5" creationId="{06DD8D23-D0AA-20D1-F387-2FFF1D9BFDB4}"/>
          </ac:picMkLst>
        </pc:picChg>
        <pc:picChg chg="del">
          <ac:chgData name="Benjamin Gerald Holzman" userId="c8f3f3b5-bbd1-4fdf-8bf7-d41b1e7cc181" providerId="ADAL" clId="{5D129F92-79CD-465F-A11A-CAE81A173B57}" dt="2024-05-13T15:59:19.815" v="2" actId="478"/>
          <ac:picMkLst>
            <pc:docMk/>
            <pc:sldMk cId="1966500823" sldId="1203"/>
            <ac:picMk id="9" creationId="{F9041E05-1834-457F-89D1-68368DF1483A}"/>
          </ac:picMkLst>
        </pc:picChg>
      </pc:sldChg>
      <pc:sldChg chg="addSp delSp modSp">
        <pc:chgData name="Benjamin Gerald Holzman" userId="c8f3f3b5-bbd1-4fdf-8bf7-d41b1e7cc181" providerId="ADAL" clId="{5D129F92-79CD-465F-A11A-CAE81A173B57}" dt="2024-05-13T15:59:08.496" v="1"/>
        <pc:sldMkLst>
          <pc:docMk/>
          <pc:sldMk cId="2454607246" sldId="1205"/>
        </pc:sldMkLst>
        <pc:spChg chg="del">
          <ac:chgData name="Benjamin Gerald Holzman" userId="c8f3f3b5-bbd1-4fdf-8bf7-d41b1e7cc181" providerId="ADAL" clId="{5D129F92-79CD-465F-A11A-CAE81A173B57}" dt="2024-05-13T15:59:08.341" v="0" actId="478"/>
          <ac:spMkLst>
            <pc:docMk/>
            <pc:sldMk cId="2454607246" sldId="1205"/>
            <ac:spMk id="2" creationId="{AD7D72B8-B49B-4066-8586-64B8A4702AD9}"/>
          </ac:spMkLst>
        </pc:spChg>
        <pc:spChg chg="del">
          <ac:chgData name="Benjamin Gerald Holzman" userId="c8f3f3b5-bbd1-4fdf-8bf7-d41b1e7cc181" providerId="ADAL" clId="{5D129F92-79CD-465F-A11A-CAE81A173B57}" dt="2024-05-13T15:59:08.341" v="0" actId="478"/>
          <ac:spMkLst>
            <pc:docMk/>
            <pc:sldMk cId="2454607246" sldId="1205"/>
            <ac:spMk id="3" creationId="{511F3EE2-3F46-CD5E-DECD-98473A618D61}"/>
          </ac:spMkLst>
        </pc:spChg>
        <pc:spChg chg="del">
          <ac:chgData name="Benjamin Gerald Holzman" userId="c8f3f3b5-bbd1-4fdf-8bf7-d41b1e7cc181" providerId="ADAL" clId="{5D129F92-79CD-465F-A11A-CAE81A173B57}" dt="2024-05-13T15:59:08.341" v="0" actId="478"/>
          <ac:spMkLst>
            <pc:docMk/>
            <pc:sldMk cId="2454607246" sldId="1205"/>
            <ac:spMk id="4" creationId="{E99A7296-59A8-24F0-C892-42FB01E472FE}"/>
          </ac:spMkLst>
        </pc:spChg>
        <pc:spChg chg="add mod">
          <ac:chgData name="Benjamin Gerald Holzman" userId="c8f3f3b5-bbd1-4fdf-8bf7-d41b1e7cc181" providerId="ADAL" clId="{5D129F92-79CD-465F-A11A-CAE81A173B57}" dt="2024-05-13T15:59:08.496" v="1"/>
          <ac:spMkLst>
            <pc:docMk/>
            <pc:sldMk cId="2454607246" sldId="1205"/>
            <ac:spMk id="6" creationId="{AE72303B-4F39-8194-5783-453BA6305D8E}"/>
          </ac:spMkLst>
        </pc:spChg>
        <pc:spChg chg="add mod">
          <ac:chgData name="Benjamin Gerald Holzman" userId="c8f3f3b5-bbd1-4fdf-8bf7-d41b1e7cc181" providerId="ADAL" clId="{5D129F92-79CD-465F-A11A-CAE81A173B57}" dt="2024-05-13T15:59:08.496" v="1"/>
          <ac:spMkLst>
            <pc:docMk/>
            <pc:sldMk cId="2454607246" sldId="1205"/>
            <ac:spMk id="7" creationId="{388F7A02-F79E-69C4-48F8-6A472FB4DCC0}"/>
          </ac:spMkLst>
        </pc:spChg>
        <pc:spChg chg="del">
          <ac:chgData name="Benjamin Gerald Holzman" userId="c8f3f3b5-bbd1-4fdf-8bf7-d41b1e7cc181" providerId="ADAL" clId="{5D129F92-79CD-465F-A11A-CAE81A173B57}" dt="2024-05-13T15:59:08.341" v="0" actId="478"/>
          <ac:spMkLst>
            <pc:docMk/>
            <pc:sldMk cId="2454607246" sldId="1205"/>
            <ac:spMk id="8" creationId="{448C0167-FEED-4E0C-A416-4A013A5BDEA5}"/>
          </ac:spMkLst>
        </pc:spChg>
        <pc:spChg chg="add mod">
          <ac:chgData name="Benjamin Gerald Holzman" userId="c8f3f3b5-bbd1-4fdf-8bf7-d41b1e7cc181" providerId="ADAL" clId="{5D129F92-79CD-465F-A11A-CAE81A173B57}" dt="2024-05-13T15:59:08.496" v="1"/>
          <ac:spMkLst>
            <pc:docMk/>
            <pc:sldMk cId="2454607246" sldId="1205"/>
            <ac:spMk id="10" creationId="{37C6C8DF-55BA-14A8-9E7E-6324E45A7859}"/>
          </ac:spMkLst>
        </pc:spChg>
        <pc:spChg chg="add mod">
          <ac:chgData name="Benjamin Gerald Holzman" userId="c8f3f3b5-bbd1-4fdf-8bf7-d41b1e7cc181" providerId="ADAL" clId="{5D129F92-79CD-465F-A11A-CAE81A173B57}" dt="2024-05-13T15:59:08.496" v="1"/>
          <ac:spMkLst>
            <pc:docMk/>
            <pc:sldMk cId="2454607246" sldId="1205"/>
            <ac:spMk id="12" creationId="{9C75A16E-44EA-7567-C19E-667DCBDE2FF3}"/>
          </ac:spMkLst>
        </pc:spChg>
        <pc:picChg chg="add mod">
          <ac:chgData name="Benjamin Gerald Holzman" userId="c8f3f3b5-bbd1-4fdf-8bf7-d41b1e7cc181" providerId="ADAL" clId="{5D129F92-79CD-465F-A11A-CAE81A173B57}" dt="2024-05-13T15:59:08.496" v="1"/>
          <ac:picMkLst>
            <pc:docMk/>
            <pc:sldMk cId="2454607246" sldId="1205"/>
            <ac:picMk id="5" creationId="{D1E97004-2062-D6DC-2FD9-C7BD78733A5E}"/>
          </ac:picMkLst>
        </pc:picChg>
        <pc:picChg chg="del">
          <ac:chgData name="Benjamin Gerald Holzman" userId="c8f3f3b5-bbd1-4fdf-8bf7-d41b1e7cc181" providerId="ADAL" clId="{5D129F92-79CD-465F-A11A-CAE81A173B57}" dt="2024-05-13T15:59:08.341" v="0" actId="478"/>
          <ac:picMkLst>
            <pc:docMk/>
            <pc:sldMk cId="2454607246" sldId="1205"/>
            <ac:picMk id="9" creationId="{F9041E05-1834-457F-89D1-68368DF1483A}"/>
          </ac:picMkLst>
        </pc:picChg>
        <pc:picChg chg="add mod">
          <ac:chgData name="Benjamin Gerald Holzman" userId="c8f3f3b5-bbd1-4fdf-8bf7-d41b1e7cc181" providerId="ADAL" clId="{5D129F92-79CD-465F-A11A-CAE81A173B57}" dt="2024-05-13T15:59:08.496" v="1"/>
          <ac:picMkLst>
            <pc:docMk/>
            <pc:sldMk cId="2454607246" sldId="1205"/>
            <ac:picMk id="11" creationId="{A94BB76C-9B9B-D2A6-4FF1-74BE66571022}"/>
          </ac:picMkLst>
        </pc:picChg>
        <pc:picChg chg="del">
          <ac:chgData name="Benjamin Gerald Holzman" userId="c8f3f3b5-bbd1-4fdf-8bf7-d41b1e7cc181" providerId="ADAL" clId="{5D129F92-79CD-465F-A11A-CAE81A173B57}" dt="2024-05-13T15:59:08.341" v="0" actId="478"/>
          <ac:picMkLst>
            <pc:docMk/>
            <pc:sldMk cId="2454607246" sldId="1205"/>
            <ac:picMk id="1026" creationId="{6FF2866F-37CF-4717-AFEF-25209018C3AC}"/>
          </ac:picMkLst>
        </pc:picChg>
      </pc:sldChg>
    </pc:docChg>
  </pc:docChgLst>
  <pc:docChgLst>
    <pc:chgData name="Arif Uddin" userId="148c5cc6-c87d-4d88-bef6-83162531c353" providerId="ADAL" clId="{BA6C0069-08A7-4C08-93B5-37D8462BB906}"/>
    <pc:docChg chg="modSld">
      <pc:chgData name="Arif Uddin" userId="148c5cc6-c87d-4d88-bef6-83162531c353" providerId="ADAL" clId="{BA6C0069-08A7-4C08-93B5-37D8462BB906}" dt="2024-05-02T19:50:26.113" v="0" actId="14100"/>
      <pc:docMkLst>
        <pc:docMk/>
      </pc:docMkLst>
      <pc:sldChg chg="modSp mod">
        <pc:chgData name="Arif Uddin" userId="148c5cc6-c87d-4d88-bef6-83162531c353" providerId="ADAL" clId="{BA6C0069-08A7-4C08-93B5-37D8462BB906}" dt="2024-05-02T19:50:26.113" v="0" actId="14100"/>
        <pc:sldMkLst>
          <pc:docMk/>
          <pc:sldMk cId="2806588343" sldId="1649"/>
        </pc:sldMkLst>
        <pc:picChg chg="mod">
          <ac:chgData name="Arif Uddin" userId="148c5cc6-c87d-4d88-bef6-83162531c353" providerId="ADAL" clId="{BA6C0069-08A7-4C08-93B5-37D8462BB906}" dt="2024-05-02T19:50:26.113" v="0" actId="14100"/>
          <ac:picMkLst>
            <pc:docMk/>
            <pc:sldMk cId="2806588343" sldId="1649"/>
            <ac:picMk id="2" creationId="{D701EB49-1019-A09F-E56D-93EC60A3C62B}"/>
          </ac:picMkLst>
        </pc:picChg>
      </pc:sldChg>
    </pc:docChg>
  </pc:docChgLst>
  <pc:docChgLst>
    <pc:chgData name="Nancy Achieng Abira" userId="S::nabira@worldbank.org::465d5cb5-bfe8-4fcd-84a3-c475cbe71f4d" providerId="AD" clId="Web-{3AE7B811-CC71-5154-29F7-FE065D120E81}"/>
    <pc:docChg chg="modSld">
      <pc:chgData name="Nancy Achieng Abira" userId="S::nabira@worldbank.org::465d5cb5-bfe8-4fcd-84a3-c475cbe71f4d" providerId="AD" clId="Web-{3AE7B811-CC71-5154-29F7-FE065D120E81}" dt="2024-05-13T14:51:57.380" v="2"/>
      <pc:docMkLst>
        <pc:docMk/>
      </pc:docMkLst>
      <pc:sldChg chg="delSp modSp">
        <pc:chgData name="Nancy Achieng Abira" userId="S::nabira@worldbank.org::465d5cb5-bfe8-4fcd-84a3-c475cbe71f4d" providerId="AD" clId="Web-{3AE7B811-CC71-5154-29F7-FE065D120E81}" dt="2024-05-13T14:51:57.380" v="2"/>
        <pc:sldMkLst>
          <pc:docMk/>
          <pc:sldMk cId="3031721613" sldId="349"/>
        </pc:sldMkLst>
        <pc:spChg chg="mod">
          <ac:chgData name="Nancy Achieng Abira" userId="S::nabira@worldbank.org::465d5cb5-bfe8-4fcd-84a3-c475cbe71f4d" providerId="AD" clId="Web-{3AE7B811-CC71-5154-29F7-FE065D120E81}" dt="2024-05-13T14:51:56.052" v="1" actId="20577"/>
          <ac:spMkLst>
            <pc:docMk/>
            <pc:sldMk cId="3031721613" sldId="349"/>
            <ac:spMk id="8" creationId="{448C0167-FEED-4E0C-A416-4A013A5BDEA5}"/>
          </ac:spMkLst>
        </pc:spChg>
        <pc:spChg chg="del">
          <ac:chgData name="Nancy Achieng Abira" userId="S::nabira@worldbank.org::465d5cb5-bfe8-4fcd-84a3-c475cbe71f4d" providerId="AD" clId="Web-{3AE7B811-CC71-5154-29F7-FE065D120E81}" dt="2024-05-13T14:51:57.380" v="2"/>
          <ac:spMkLst>
            <pc:docMk/>
            <pc:sldMk cId="3031721613" sldId="349"/>
            <ac:spMk id="11" creationId="{3A99F99A-9528-4DFB-94CD-309B360D7D5C}"/>
          </ac:spMkLst>
        </pc:spChg>
      </pc:sldChg>
    </pc:docChg>
  </pc:docChgLst>
  <pc:docChgLst>
    <pc:chgData name="Nancy Achieng Abira" userId="S::nabira@worldbank.org::465d5cb5-bfe8-4fcd-84a3-c475cbe71f4d" providerId="AD" clId="Web-{817096F6-1658-D0DD-3348-1ED5B94EA0F9}"/>
    <pc:docChg chg="modSld">
      <pc:chgData name="Nancy Achieng Abira" userId="S::nabira@worldbank.org::465d5cb5-bfe8-4fcd-84a3-c475cbe71f4d" providerId="AD" clId="Web-{817096F6-1658-D0DD-3348-1ED5B94EA0F9}" dt="2024-05-13T15:51:55.180" v="1"/>
      <pc:docMkLst>
        <pc:docMk/>
      </pc:docMkLst>
      <pc:sldChg chg="delSp modSp">
        <pc:chgData name="Nancy Achieng Abira" userId="S::nabira@worldbank.org::465d5cb5-bfe8-4fcd-84a3-c475cbe71f4d" providerId="AD" clId="Web-{817096F6-1658-D0DD-3348-1ED5B94EA0F9}" dt="2024-05-13T15:51:55.180" v="1"/>
        <pc:sldMkLst>
          <pc:docMk/>
          <pc:sldMk cId="3031721613" sldId="349"/>
        </pc:sldMkLst>
        <pc:spChg chg="mod">
          <ac:chgData name="Nancy Achieng Abira" userId="S::nabira@worldbank.org::465d5cb5-bfe8-4fcd-84a3-c475cbe71f4d" providerId="AD" clId="Web-{817096F6-1658-D0DD-3348-1ED5B94EA0F9}" dt="2024-05-13T15:51:26.101" v="0" actId="20577"/>
          <ac:spMkLst>
            <pc:docMk/>
            <pc:sldMk cId="3031721613" sldId="349"/>
            <ac:spMk id="8" creationId="{448C0167-FEED-4E0C-A416-4A013A5BDEA5}"/>
          </ac:spMkLst>
        </pc:spChg>
        <pc:grpChg chg="del">
          <ac:chgData name="Nancy Achieng Abira" userId="S::nabira@worldbank.org::465d5cb5-bfe8-4fcd-84a3-c475cbe71f4d" providerId="AD" clId="Web-{817096F6-1658-D0DD-3348-1ED5B94EA0F9}" dt="2024-05-13T15:51:55.180" v="1"/>
          <ac:grpSpMkLst>
            <pc:docMk/>
            <pc:sldMk cId="3031721613" sldId="349"/>
            <ac:grpSpMk id="6" creationId="{5B60205A-29EC-489A-8404-9B5A5EB6CE8B}"/>
          </ac:grpSpMkLst>
        </pc:grpChg>
        <pc:picChg chg="topLvl">
          <ac:chgData name="Nancy Achieng Abira" userId="S::nabira@worldbank.org::465d5cb5-bfe8-4fcd-84a3-c475cbe71f4d" providerId="AD" clId="Web-{817096F6-1658-D0DD-3348-1ED5B94EA0F9}" dt="2024-05-13T15:51:55.180" v="1"/>
          <ac:picMkLst>
            <pc:docMk/>
            <pc:sldMk cId="3031721613" sldId="349"/>
            <ac:picMk id="7" creationId="{EECA727F-E7FD-4855-ADFA-D708CDE7CF26}"/>
          </ac:picMkLst>
        </pc:picChg>
        <pc:picChg chg="del topLvl">
          <ac:chgData name="Nancy Achieng Abira" userId="S::nabira@worldbank.org::465d5cb5-bfe8-4fcd-84a3-c475cbe71f4d" providerId="AD" clId="Web-{817096F6-1658-D0DD-3348-1ED5B94EA0F9}" dt="2024-05-13T15:51:55.180" v="1"/>
          <ac:picMkLst>
            <pc:docMk/>
            <pc:sldMk cId="3031721613" sldId="349"/>
            <ac:picMk id="9" creationId="{CBC92451-1228-4AB5-B5A1-CDE869D9DC4F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C0A09-C2B6-4562-AA84-8A5B7CC639D0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A58F9-6170-4815-A275-4FE76A0FF62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600"/>
            <a:t>Road safety</a:t>
          </a:r>
        </a:p>
      </dgm:t>
    </dgm:pt>
    <dgm:pt modelId="{74AB2250-DEB0-4670-83A5-E2199167AFB8}" type="parTrans" cxnId="{504A9225-9D7B-49E1-8D71-8CF63211DA27}">
      <dgm:prSet/>
      <dgm:spPr/>
      <dgm:t>
        <a:bodyPr/>
        <a:lstStyle/>
        <a:p>
          <a:endParaRPr lang="en-US"/>
        </a:p>
      </dgm:t>
    </dgm:pt>
    <dgm:pt modelId="{0F39E9BE-3A95-4725-A64E-87666281C818}" type="sibTrans" cxnId="{504A9225-9D7B-49E1-8D71-8CF63211DA27}">
      <dgm:prSet/>
      <dgm:spPr/>
      <dgm:t>
        <a:bodyPr/>
        <a:lstStyle/>
        <a:p>
          <a:endParaRPr lang="en-US"/>
        </a:p>
      </dgm:t>
    </dgm:pt>
    <dgm:pt modelId="{F4D37F3E-B94A-4E46-9402-C7EE883C702D}">
      <dgm:prSet phldrT="[Text]" custT="1"/>
      <dgm:spPr/>
      <dgm:t>
        <a:bodyPr/>
        <a:lstStyle/>
        <a:p>
          <a:r>
            <a:rPr lang="en-US" sz="2400">
              <a:solidFill>
                <a:schemeClr val="accent2">
                  <a:lumMod val="75000"/>
                </a:schemeClr>
              </a:solidFill>
            </a:rPr>
            <a:t>Ensure vehicle fitness (roadworthiness)</a:t>
          </a:r>
        </a:p>
      </dgm:t>
    </dgm:pt>
    <dgm:pt modelId="{E295978C-7200-4D42-A947-37A8CE02C6D0}" type="parTrans" cxnId="{1F1677F7-C320-49EB-B1E4-5F995540DF37}">
      <dgm:prSet/>
      <dgm:spPr/>
      <dgm:t>
        <a:bodyPr/>
        <a:lstStyle/>
        <a:p>
          <a:endParaRPr lang="en-US"/>
        </a:p>
      </dgm:t>
    </dgm:pt>
    <dgm:pt modelId="{070A526F-E7DF-4B29-B24D-924ADA1C5D27}" type="sibTrans" cxnId="{1F1677F7-C320-49EB-B1E4-5F995540DF37}">
      <dgm:prSet/>
      <dgm:spPr/>
      <dgm:t>
        <a:bodyPr/>
        <a:lstStyle/>
        <a:p>
          <a:endParaRPr lang="en-US"/>
        </a:p>
      </dgm:t>
    </dgm:pt>
    <dgm:pt modelId="{33405395-B466-4AA5-959A-D3A7BD579EA2}">
      <dgm:prSet phldrT="[Text]" custT="1"/>
      <dgm:spPr/>
      <dgm:t>
        <a:bodyPr/>
        <a:lstStyle/>
        <a:p>
          <a:r>
            <a:rPr lang="en-US" sz="2400">
              <a:solidFill>
                <a:schemeClr val="accent2">
                  <a:lumMod val="75000"/>
                </a:schemeClr>
              </a:solidFill>
            </a:rPr>
            <a:t>Improve vehicle configuration (crash-worthiness)</a:t>
          </a:r>
        </a:p>
      </dgm:t>
    </dgm:pt>
    <dgm:pt modelId="{575FC770-197D-4196-B2F3-5B4078EE318A}" type="parTrans" cxnId="{53CCE573-4C6F-40B3-B00E-527F34514521}">
      <dgm:prSet/>
      <dgm:spPr/>
      <dgm:t>
        <a:bodyPr/>
        <a:lstStyle/>
        <a:p>
          <a:endParaRPr lang="en-US"/>
        </a:p>
      </dgm:t>
    </dgm:pt>
    <dgm:pt modelId="{097CAA9D-2BA6-414E-AA80-431C9193D885}" type="sibTrans" cxnId="{53CCE573-4C6F-40B3-B00E-527F34514521}">
      <dgm:prSet/>
      <dgm:spPr/>
      <dgm:t>
        <a:bodyPr/>
        <a:lstStyle/>
        <a:p>
          <a:endParaRPr lang="en-US"/>
        </a:p>
      </dgm:t>
    </dgm:pt>
    <dgm:pt modelId="{BA031659-D5A6-4420-92C7-A9582B50A30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600"/>
            <a:t>Air quality</a:t>
          </a:r>
        </a:p>
      </dgm:t>
    </dgm:pt>
    <dgm:pt modelId="{58AC8619-4898-4C8C-A963-C380E1A2F3A3}" type="parTrans" cxnId="{3C561416-9BB8-4346-8642-7AB0ABC4995C}">
      <dgm:prSet/>
      <dgm:spPr/>
      <dgm:t>
        <a:bodyPr/>
        <a:lstStyle/>
        <a:p>
          <a:endParaRPr lang="en-US"/>
        </a:p>
      </dgm:t>
    </dgm:pt>
    <dgm:pt modelId="{85C2716B-8655-4025-90AF-6FA3AB741357}" type="sibTrans" cxnId="{3C561416-9BB8-4346-8642-7AB0ABC4995C}">
      <dgm:prSet/>
      <dgm:spPr/>
      <dgm:t>
        <a:bodyPr/>
        <a:lstStyle/>
        <a:p>
          <a:endParaRPr lang="en-US"/>
        </a:p>
      </dgm:t>
    </dgm:pt>
    <dgm:pt modelId="{BB25AE92-A87F-449A-A888-F38B80DB2695}">
      <dgm:prSet phldrT="[Text]" custT="1"/>
      <dgm:spPr/>
      <dgm:t>
        <a:bodyPr/>
        <a:lstStyle/>
        <a:p>
          <a:r>
            <a:rPr lang="en-US" sz="2600">
              <a:solidFill>
                <a:schemeClr val="accent2">
                  <a:lumMod val="75000"/>
                </a:schemeClr>
              </a:solidFill>
            </a:rPr>
            <a:t>Address motor vehicle contribution to air pollution</a:t>
          </a:r>
        </a:p>
      </dgm:t>
    </dgm:pt>
    <dgm:pt modelId="{78D64184-314F-4886-826E-195BAA046D66}" type="parTrans" cxnId="{0F767216-1E6A-49F9-A12D-E4C5E52F795C}">
      <dgm:prSet/>
      <dgm:spPr/>
      <dgm:t>
        <a:bodyPr/>
        <a:lstStyle/>
        <a:p>
          <a:endParaRPr lang="en-US"/>
        </a:p>
      </dgm:t>
    </dgm:pt>
    <dgm:pt modelId="{A80D58A9-49BF-4DF0-B470-AB841B8117F8}" type="sibTrans" cxnId="{0F767216-1E6A-49F9-A12D-E4C5E52F795C}">
      <dgm:prSet/>
      <dgm:spPr/>
      <dgm:t>
        <a:bodyPr/>
        <a:lstStyle/>
        <a:p>
          <a:endParaRPr lang="en-US"/>
        </a:p>
      </dgm:t>
    </dgm:pt>
    <dgm:pt modelId="{6C455AA4-6E67-4E57-9BFC-29CDD5399D9E}">
      <dgm:prSet phldrT="[Text]" custT="1"/>
      <dgm:spPr/>
      <dgm:t>
        <a:bodyPr/>
        <a:lstStyle/>
        <a:p>
          <a:r>
            <a:rPr lang="en-US" sz="2400">
              <a:solidFill>
                <a:schemeClr val="accent2">
                  <a:lumMod val="75000"/>
                </a:schemeClr>
              </a:solidFill>
            </a:rPr>
            <a:t>Presence of pollutant emissions control systems and compatible fuels</a:t>
          </a:r>
        </a:p>
      </dgm:t>
    </dgm:pt>
    <dgm:pt modelId="{C8F4A7A9-BC7C-4B89-BD05-5FD499A59E77}" type="parTrans" cxnId="{98E1F002-B594-43AB-A218-22FFF39DAABA}">
      <dgm:prSet/>
      <dgm:spPr/>
      <dgm:t>
        <a:bodyPr/>
        <a:lstStyle/>
        <a:p>
          <a:endParaRPr lang="en-US"/>
        </a:p>
      </dgm:t>
    </dgm:pt>
    <dgm:pt modelId="{3BD62249-CBE0-4302-BC00-DE5A08DE216E}" type="sibTrans" cxnId="{98E1F002-B594-43AB-A218-22FFF39DAABA}">
      <dgm:prSet/>
      <dgm:spPr/>
      <dgm:t>
        <a:bodyPr/>
        <a:lstStyle/>
        <a:p>
          <a:endParaRPr lang="en-US"/>
        </a:p>
      </dgm:t>
    </dgm:pt>
    <dgm:pt modelId="{787877BC-80A8-482A-B368-7EE27BB1638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600"/>
            <a:t>Decarbonization</a:t>
          </a:r>
        </a:p>
      </dgm:t>
    </dgm:pt>
    <dgm:pt modelId="{0C00DCBF-4A07-4916-82B7-E3CFDFB65A96}" type="parTrans" cxnId="{FF02FD32-3398-465C-B143-5B9ABD8F541F}">
      <dgm:prSet/>
      <dgm:spPr/>
      <dgm:t>
        <a:bodyPr/>
        <a:lstStyle/>
        <a:p>
          <a:endParaRPr lang="en-US"/>
        </a:p>
      </dgm:t>
    </dgm:pt>
    <dgm:pt modelId="{5995387F-365E-425D-A2D1-792C81687323}" type="sibTrans" cxnId="{FF02FD32-3398-465C-B143-5B9ABD8F541F}">
      <dgm:prSet/>
      <dgm:spPr/>
      <dgm:t>
        <a:bodyPr/>
        <a:lstStyle/>
        <a:p>
          <a:endParaRPr lang="en-US"/>
        </a:p>
      </dgm:t>
    </dgm:pt>
    <dgm:pt modelId="{D9BEE020-EE28-4DA9-81F6-6451D2EEBB94}">
      <dgm:prSet phldrT="[Text]" custT="1"/>
      <dgm:spPr/>
      <dgm:t>
        <a:bodyPr/>
        <a:lstStyle/>
        <a:p>
          <a:r>
            <a:rPr lang="en-US" sz="2600">
              <a:solidFill>
                <a:schemeClr val="accent2">
                  <a:lumMod val="75000"/>
                </a:schemeClr>
              </a:solidFill>
            </a:rPr>
            <a:t>Reduce fossil fuel consumption of road vehicles</a:t>
          </a:r>
        </a:p>
      </dgm:t>
    </dgm:pt>
    <dgm:pt modelId="{8E35D9E0-F931-459E-A618-76D6FDBC5125}" type="parTrans" cxnId="{68793B93-4E1C-4CD8-BE8C-C664DFB52A37}">
      <dgm:prSet/>
      <dgm:spPr/>
      <dgm:t>
        <a:bodyPr/>
        <a:lstStyle/>
        <a:p>
          <a:endParaRPr lang="en-US"/>
        </a:p>
      </dgm:t>
    </dgm:pt>
    <dgm:pt modelId="{7C3D69B6-D416-4139-A0D3-454A298EA37E}" type="sibTrans" cxnId="{68793B93-4E1C-4CD8-BE8C-C664DFB52A37}">
      <dgm:prSet/>
      <dgm:spPr/>
      <dgm:t>
        <a:bodyPr/>
        <a:lstStyle/>
        <a:p>
          <a:endParaRPr lang="en-US"/>
        </a:p>
      </dgm:t>
    </dgm:pt>
    <dgm:pt modelId="{EA7CB5B7-E0E7-442B-8714-6A3B0AA60886}">
      <dgm:prSet phldrT="[Text]" custT="1"/>
      <dgm:spPr/>
      <dgm:t>
        <a:bodyPr/>
        <a:lstStyle/>
        <a:p>
          <a:r>
            <a:rPr lang="en-US" sz="2400">
              <a:solidFill>
                <a:schemeClr val="accent2">
                  <a:lumMod val="75000"/>
                </a:schemeClr>
              </a:solidFill>
            </a:rPr>
            <a:t>Encourage electrification</a:t>
          </a:r>
        </a:p>
      </dgm:t>
    </dgm:pt>
    <dgm:pt modelId="{3E80B6F3-B425-4D4E-963D-A0D446EAD273}" type="parTrans" cxnId="{F742EC84-0ADC-46A9-B04F-60D6070ADBAF}">
      <dgm:prSet/>
      <dgm:spPr/>
      <dgm:t>
        <a:bodyPr/>
        <a:lstStyle/>
        <a:p>
          <a:endParaRPr lang="en-US"/>
        </a:p>
      </dgm:t>
    </dgm:pt>
    <dgm:pt modelId="{0AD0E069-35AD-435B-A0A6-8003F1774DFE}" type="sibTrans" cxnId="{F742EC84-0ADC-46A9-B04F-60D6070ADBAF}">
      <dgm:prSet/>
      <dgm:spPr/>
      <dgm:t>
        <a:bodyPr/>
        <a:lstStyle/>
        <a:p>
          <a:endParaRPr lang="en-US"/>
        </a:p>
      </dgm:t>
    </dgm:pt>
    <dgm:pt modelId="{377E0911-2954-4963-95E2-D4576C254426}">
      <dgm:prSet phldrT="[Text]" custT="1"/>
      <dgm:spPr/>
      <dgm:t>
        <a:bodyPr/>
        <a:lstStyle/>
        <a:p>
          <a:r>
            <a:rPr lang="en-US" sz="2600">
              <a:solidFill>
                <a:schemeClr val="accent2">
                  <a:lumMod val="75000"/>
                </a:schemeClr>
              </a:solidFill>
            </a:rPr>
            <a:t>Vehicle pillar of safe systems approach</a:t>
          </a:r>
        </a:p>
      </dgm:t>
    </dgm:pt>
    <dgm:pt modelId="{FAD9BD62-CD9F-456D-A162-0E6871B97E60}" type="parTrans" cxnId="{C18BB018-83DA-4F12-A762-3F1944312246}">
      <dgm:prSet/>
      <dgm:spPr/>
      <dgm:t>
        <a:bodyPr/>
        <a:lstStyle/>
        <a:p>
          <a:endParaRPr lang="en-US"/>
        </a:p>
      </dgm:t>
    </dgm:pt>
    <dgm:pt modelId="{D85195BD-B22C-4BD9-B9C4-DBE2A6462150}" type="sibTrans" cxnId="{C18BB018-83DA-4F12-A762-3F1944312246}">
      <dgm:prSet/>
      <dgm:spPr/>
      <dgm:t>
        <a:bodyPr/>
        <a:lstStyle/>
        <a:p>
          <a:endParaRPr lang="en-US"/>
        </a:p>
      </dgm:t>
    </dgm:pt>
    <dgm:pt modelId="{BFECC43B-C50A-4633-9CA1-98758543DD96}">
      <dgm:prSet phldrT="[Text]" custT="1"/>
      <dgm:spPr/>
      <dgm:t>
        <a:bodyPr/>
        <a:lstStyle/>
        <a:p>
          <a:r>
            <a:rPr lang="en-US" sz="2400">
              <a:solidFill>
                <a:schemeClr val="accent2">
                  <a:lumMod val="75000"/>
                </a:schemeClr>
              </a:solidFill>
            </a:rPr>
            <a:t>Ensure proper maintenance</a:t>
          </a:r>
        </a:p>
      </dgm:t>
    </dgm:pt>
    <dgm:pt modelId="{3DD7DC86-DCFB-4EC3-904D-F5AC6A70EB43}" type="parTrans" cxnId="{D9F02438-910F-4899-9C56-80EE877D2B06}">
      <dgm:prSet/>
      <dgm:spPr/>
      <dgm:t>
        <a:bodyPr/>
        <a:lstStyle/>
        <a:p>
          <a:endParaRPr lang="en-US"/>
        </a:p>
      </dgm:t>
    </dgm:pt>
    <dgm:pt modelId="{FD24715A-1AA4-414A-8D1F-B89AC9E21247}" type="sibTrans" cxnId="{D9F02438-910F-4899-9C56-80EE877D2B06}">
      <dgm:prSet/>
      <dgm:spPr/>
      <dgm:t>
        <a:bodyPr/>
        <a:lstStyle/>
        <a:p>
          <a:endParaRPr lang="en-US"/>
        </a:p>
      </dgm:t>
    </dgm:pt>
    <dgm:pt modelId="{1DF38B39-CA50-41AC-8781-F130622B7AC3}">
      <dgm:prSet phldrT="[Text]" custT="1"/>
      <dgm:spPr/>
      <dgm:t>
        <a:bodyPr/>
        <a:lstStyle/>
        <a:p>
          <a:r>
            <a:rPr lang="en-US" sz="2400">
              <a:solidFill>
                <a:schemeClr val="accent2">
                  <a:lumMod val="75000"/>
                </a:schemeClr>
              </a:solidFill>
            </a:rPr>
            <a:t>Encourage fuel efficiency – vehicle &amp; engine technology, size, weight</a:t>
          </a:r>
        </a:p>
      </dgm:t>
    </dgm:pt>
    <dgm:pt modelId="{C2601CE8-FFC7-437D-9D9F-70960DC8C433}" type="parTrans" cxnId="{890E9193-A829-4F02-9EE4-520D981E2863}">
      <dgm:prSet/>
      <dgm:spPr/>
      <dgm:t>
        <a:bodyPr/>
        <a:lstStyle/>
        <a:p>
          <a:endParaRPr lang="en-US"/>
        </a:p>
      </dgm:t>
    </dgm:pt>
    <dgm:pt modelId="{9704A273-0A02-4A39-9FD8-AF5D9A80ADE2}" type="sibTrans" cxnId="{890E9193-A829-4F02-9EE4-520D981E2863}">
      <dgm:prSet/>
      <dgm:spPr/>
      <dgm:t>
        <a:bodyPr/>
        <a:lstStyle/>
        <a:p>
          <a:endParaRPr lang="en-US"/>
        </a:p>
      </dgm:t>
    </dgm:pt>
    <dgm:pt modelId="{BDF4EC08-E7F7-440F-98F0-40441D2E1B23}" type="pres">
      <dgm:prSet presAssocID="{C11C0A09-C2B6-4562-AA84-8A5B7CC639D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D675CA0-296A-4B2E-BE4A-2FF501C6B900}" type="pres">
      <dgm:prSet presAssocID="{28FA58F9-6170-4815-A275-4FE76A0FF621}" presName="composite" presStyleCnt="0"/>
      <dgm:spPr/>
    </dgm:pt>
    <dgm:pt modelId="{C041C70D-4474-44E7-8DB6-23C4FC6D99CB}" type="pres">
      <dgm:prSet presAssocID="{28FA58F9-6170-4815-A275-4FE76A0FF621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2819999A-196B-42E9-BD01-91A7961A71AA}" type="pres">
      <dgm:prSet presAssocID="{28FA58F9-6170-4815-A275-4FE76A0FF62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979467B4-0068-4A36-9F71-6CE9A9217877}" type="pres">
      <dgm:prSet presAssocID="{28FA58F9-6170-4815-A275-4FE76A0FF621}" presName="Accent" presStyleLbl="parChTrans1D1" presStyleIdx="0" presStyleCnt="3"/>
      <dgm:spPr/>
    </dgm:pt>
    <dgm:pt modelId="{55AE4F29-A89D-4E4A-BB89-9D0ECFA04DF3}" type="pres">
      <dgm:prSet presAssocID="{28FA58F9-6170-4815-A275-4FE76A0FF621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21822DB-AD48-4BD9-B17A-070742A70763}" type="pres">
      <dgm:prSet presAssocID="{0F39E9BE-3A95-4725-A64E-87666281C818}" presName="sibTrans" presStyleCnt="0"/>
      <dgm:spPr/>
    </dgm:pt>
    <dgm:pt modelId="{61A08936-A8FD-447F-8DC6-7A684415285A}" type="pres">
      <dgm:prSet presAssocID="{BA031659-D5A6-4420-92C7-A9582B50A30A}" presName="composite" presStyleCnt="0"/>
      <dgm:spPr/>
    </dgm:pt>
    <dgm:pt modelId="{F9ED8D95-B1D0-4056-A2AD-C60563B232F4}" type="pres">
      <dgm:prSet presAssocID="{BA031659-D5A6-4420-92C7-A9582B50A30A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979B109D-0C84-4B8C-B783-E80E25EEB1C1}" type="pres">
      <dgm:prSet presAssocID="{BA031659-D5A6-4420-92C7-A9582B50A30A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1615F5D3-5847-47BB-A4A5-088FE0CA312B}" type="pres">
      <dgm:prSet presAssocID="{BA031659-D5A6-4420-92C7-A9582B50A30A}" presName="Accent" presStyleLbl="parChTrans1D1" presStyleIdx="1" presStyleCnt="3"/>
      <dgm:spPr/>
    </dgm:pt>
    <dgm:pt modelId="{38A7DBB3-38B5-4AC4-BB6F-7F1ABFA5AC95}" type="pres">
      <dgm:prSet presAssocID="{BA031659-D5A6-4420-92C7-A9582B50A30A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741BF9DB-244E-42CD-B721-2901B401043E}" type="pres">
      <dgm:prSet presAssocID="{85C2716B-8655-4025-90AF-6FA3AB741357}" presName="sibTrans" presStyleCnt="0"/>
      <dgm:spPr/>
    </dgm:pt>
    <dgm:pt modelId="{0DBA69C0-3E03-4611-9993-32A7F4BA9F88}" type="pres">
      <dgm:prSet presAssocID="{787877BC-80A8-482A-B368-7EE27BB1638A}" presName="composite" presStyleCnt="0"/>
      <dgm:spPr/>
    </dgm:pt>
    <dgm:pt modelId="{6C24A200-8252-4478-8D88-5ABDB5B2B4CC}" type="pres">
      <dgm:prSet presAssocID="{787877BC-80A8-482A-B368-7EE27BB1638A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D937F190-BD8E-44C2-BED0-6EA89979942B}" type="pres">
      <dgm:prSet presAssocID="{787877BC-80A8-482A-B368-7EE27BB1638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238679CF-5F52-40A4-8EBA-6B4F44C0E2F4}" type="pres">
      <dgm:prSet presAssocID="{787877BC-80A8-482A-B368-7EE27BB1638A}" presName="Accent" presStyleLbl="parChTrans1D1" presStyleIdx="2" presStyleCnt="3"/>
      <dgm:spPr/>
    </dgm:pt>
    <dgm:pt modelId="{86B3C909-8CDA-4ACC-A8E2-8DE15B5F7F95}" type="pres">
      <dgm:prSet presAssocID="{787877BC-80A8-482A-B368-7EE27BB1638A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8E1F002-B594-43AB-A218-22FFF39DAABA}" srcId="{BA031659-D5A6-4420-92C7-A9582B50A30A}" destId="{6C455AA4-6E67-4E57-9BFC-29CDD5399D9E}" srcOrd="1" destOrd="0" parTransId="{C8F4A7A9-BC7C-4B89-BD05-5FD499A59E77}" sibTransId="{3BD62249-CBE0-4302-BC00-DE5A08DE216E}"/>
    <dgm:cxn modelId="{3C561416-9BB8-4346-8642-7AB0ABC4995C}" srcId="{C11C0A09-C2B6-4562-AA84-8A5B7CC639D0}" destId="{BA031659-D5A6-4420-92C7-A9582B50A30A}" srcOrd="1" destOrd="0" parTransId="{58AC8619-4898-4C8C-A963-C380E1A2F3A3}" sibTransId="{85C2716B-8655-4025-90AF-6FA3AB741357}"/>
    <dgm:cxn modelId="{0F767216-1E6A-49F9-A12D-E4C5E52F795C}" srcId="{BA031659-D5A6-4420-92C7-A9582B50A30A}" destId="{BB25AE92-A87F-449A-A888-F38B80DB2695}" srcOrd="0" destOrd="0" parTransId="{78D64184-314F-4886-826E-195BAA046D66}" sibTransId="{A80D58A9-49BF-4DF0-B470-AB841B8117F8}"/>
    <dgm:cxn modelId="{C18BB018-83DA-4F12-A762-3F1944312246}" srcId="{28FA58F9-6170-4815-A275-4FE76A0FF621}" destId="{377E0911-2954-4963-95E2-D4576C254426}" srcOrd="0" destOrd="0" parTransId="{FAD9BD62-CD9F-456D-A162-0E6871B97E60}" sibTransId="{D85195BD-B22C-4BD9-B9C4-DBE2A6462150}"/>
    <dgm:cxn modelId="{504A9225-9D7B-49E1-8D71-8CF63211DA27}" srcId="{C11C0A09-C2B6-4562-AA84-8A5B7CC639D0}" destId="{28FA58F9-6170-4815-A275-4FE76A0FF621}" srcOrd="0" destOrd="0" parTransId="{74AB2250-DEB0-4670-83A5-E2199167AFB8}" sibTransId="{0F39E9BE-3A95-4725-A64E-87666281C818}"/>
    <dgm:cxn modelId="{FF02FD32-3398-465C-B143-5B9ABD8F541F}" srcId="{C11C0A09-C2B6-4562-AA84-8A5B7CC639D0}" destId="{787877BC-80A8-482A-B368-7EE27BB1638A}" srcOrd="2" destOrd="0" parTransId="{0C00DCBF-4A07-4916-82B7-E3CFDFB65A96}" sibTransId="{5995387F-365E-425D-A2D1-792C81687323}"/>
    <dgm:cxn modelId="{D9F02438-910F-4899-9C56-80EE877D2B06}" srcId="{BA031659-D5A6-4420-92C7-A9582B50A30A}" destId="{BFECC43B-C50A-4633-9CA1-98758543DD96}" srcOrd="2" destOrd="0" parTransId="{3DD7DC86-DCFB-4EC3-904D-F5AC6A70EB43}" sibTransId="{FD24715A-1AA4-414A-8D1F-B89AC9E21247}"/>
    <dgm:cxn modelId="{AD822E3C-D383-4769-ABE3-A366FEECF9FC}" type="presOf" srcId="{C11C0A09-C2B6-4562-AA84-8A5B7CC639D0}" destId="{BDF4EC08-E7F7-440F-98F0-40441D2E1B23}" srcOrd="0" destOrd="0" presId="urn:microsoft.com/office/officeart/2011/layout/TabList"/>
    <dgm:cxn modelId="{7447663F-BBAC-4E32-AB5D-E5E7A24927D4}" type="presOf" srcId="{F4D37F3E-B94A-4E46-9402-C7EE883C702D}" destId="{55AE4F29-A89D-4E4A-BB89-9D0ECFA04DF3}" srcOrd="0" destOrd="0" presId="urn:microsoft.com/office/officeart/2011/layout/TabList"/>
    <dgm:cxn modelId="{354E5742-A6B5-49B2-9F28-271E4B2EBA4B}" type="presOf" srcId="{EA7CB5B7-E0E7-442B-8714-6A3B0AA60886}" destId="{86B3C909-8CDA-4ACC-A8E2-8DE15B5F7F95}" srcOrd="0" destOrd="0" presId="urn:microsoft.com/office/officeart/2011/layout/TabList"/>
    <dgm:cxn modelId="{1A78A242-65AD-43D6-BAB5-99E8430C1C9F}" type="presOf" srcId="{377E0911-2954-4963-95E2-D4576C254426}" destId="{C041C70D-4474-44E7-8DB6-23C4FC6D99CB}" srcOrd="0" destOrd="0" presId="urn:microsoft.com/office/officeart/2011/layout/TabList"/>
    <dgm:cxn modelId="{74FCDB73-F0A7-48DC-8B1B-F077D04D9515}" type="presOf" srcId="{1DF38B39-CA50-41AC-8781-F130622B7AC3}" destId="{86B3C909-8CDA-4ACC-A8E2-8DE15B5F7F95}" srcOrd="0" destOrd="1" presId="urn:microsoft.com/office/officeart/2011/layout/TabList"/>
    <dgm:cxn modelId="{53CCE573-4C6F-40B3-B00E-527F34514521}" srcId="{28FA58F9-6170-4815-A275-4FE76A0FF621}" destId="{33405395-B466-4AA5-959A-D3A7BD579EA2}" srcOrd="2" destOrd="0" parTransId="{575FC770-197D-4196-B2F3-5B4078EE318A}" sibTransId="{097CAA9D-2BA6-414E-AA80-431C9193D885}"/>
    <dgm:cxn modelId="{62761682-B01E-47DE-A69C-6FE29C5651AA}" type="presOf" srcId="{33405395-B466-4AA5-959A-D3A7BD579EA2}" destId="{55AE4F29-A89D-4E4A-BB89-9D0ECFA04DF3}" srcOrd="0" destOrd="1" presId="urn:microsoft.com/office/officeart/2011/layout/TabList"/>
    <dgm:cxn modelId="{F742EC84-0ADC-46A9-B04F-60D6070ADBAF}" srcId="{787877BC-80A8-482A-B368-7EE27BB1638A}" destId="{EA7CB5B7-E0E7-442B-8714-6A3B0AA60886}" srcOrd="1" destOrd="0" parTransId="{3E80B6F3-B425-4D4E-963D-A0D446EAD273}" sibTransId="{0AD0E069-35AD-435B-A0A6-8003F1774DFE}"/>
    <dgm:cxn modelId="{9406258C-70DD-4619-9FFA-1931587E2787}" type="presOf" srcId="{BA031659-D5A6-4420-92C7-A9582B50A30A}" destId="{979B109D-0C84-4B8C-B783-E80E25EEB1C1}" srcOrd="0" destOrd="0" presId="urn:microsoft.com/office/officeart/2011/layout/TabList"/>
    <dgm:cxn modelId="{68793B93-4E1C-4CD8-BE8C-C664DFB52A37}" srcId="{787877BC-80A8-482A-B368-7EE27BB1638A}" destId="{D9BEE020-EE28-4DA9-81F6-6451D2EEBB94}" srcOrd="0" destOrd="0" parTransId="{8E35D9E0-F931-459E-A618-76D6FDBC5125}" sibTransId="{7C3D69B6-D416-4139-A0D3-454A298EA37E}"/>
    <dgm:cxn modelId="{890E9193-A829-4F02-9EE4-520D981E2863}" srcId="{787877BC-80A8-482A-B368-7EE27BB1638A}" destId="{1DF38B39-CA50-41AC-8781-F130622B7AC3}" srcOrd="2" destOrd="0" parTransId="{C2601CE8-FFC7-437D-9D9F-70960DC8C433}" sibTransId="{9704A273-0A02-4A39-9FD8-AF5D9A80ADE2}"/>
    <dgm:cxn modelId="{9E81CD96-6CCB-4386-B080-510995FCF891}" type="presOf" srcId="{BB25AE92-A87F-449A-A888-F38B80DB2695}" destId="{F9ED8D95-B1D0-4056-A2AD-C60563B232F4}" srcOrd="0" destOrd="0" presId="urn:microsoft.com/office/officeart/2011/layout/TabList"/>
    <dgm:cxn modelId="{C61D19DF-DA28-404F-BB58-48F139CC78E4}" type="presOf" srcId="{6C455AA4-6E67-4E57-9BFC-29CDD5399D9E}" destId="{38A7DBB3-38B5-4AC4-BB6F-7F1ABFA5AC95}" srcOrd="0" destOrd="0" presId="urn:microsoft.com/office/officeart/2011/layout/TabList"/>
    <dgm:cxn modelId="{479DC9E3-4AC5-49F5-B773-776D47BFCF28}" type="presOf" srcId="{D9BEE020-EE28-4DA9-81F6-6451D2EEBB94}" destId="{6C24A200-8252-4478-8D88-5ABDB5B2B4CC}" srcOrd="0" destOrd="0" presId="urn:microsoft.com/office/officeart/2011/layout/TabList"/>
    <dgm:cxn modelId="{EBC4BDE9-832C-4F2E-BB78-D4629B6A3512}" type="presOf" srcId="{BFECC43B-C50A-4633-9CA1-98758543DD96}" destId="{38A7DBB3-38B5-4AC4-BB6F-7F1ABFA5AC95}" srcOrd="0" destOrd="1" presId="urn:microsoft.com/office/officeart/2011/layout/TabList"/>
    <dgm:cxn modelId="{C1598AF4-86A5-466B-9049-7F2CA908FC22}" type="presOf" srcId="{787877BC-80A8-482A-B368-7EE27BB1638A}" destId="{D937F190-BD8E-44C2-BED0-6EA89979942B}" srcOrd="0" destOrd="0" presId="urn:microsoft.com/office/officeart/2011/layout/TabList"/>
    <dgm:cxn modelId="{1F1677F7-C320-49EB-B1E4-5F995540DF37}" srcId="{28FA58F9-6170-4815-A275-4FE76A0FF621}" destId="{F4D37F3E-B94A-4E46-9402-C7EE883C702D}" srcOrd="1" destOrd="0" parTransId="{E295978C-7200-4D42-A947-37A8CE02C6D0}" sibTransId="{070A526F-E7DF-4B29-B24D-924ADA1C5D27}"/>
    <dgm:cxn modelId="{0339DBFF-DB5C-4A37-A8B6-6E6D2E4D2524}" type="presOf" srcId="{28FA58F9-6170-4815-A275-4FE76A0FF621}" destId="{2819999A-196B-42E9-BD01-91A7961A71AA}" srcOrd="0" destOrd="0" presId="urn:microsoft.com/office/officeart/2011/layout/TabList"/>
    <dgm:cxn modelId="{FA88C0D9-F86C-4B51-B87D-0E4B432B0D40}" type="presParOf" srcId="{BDF4EC08-E7F7-440F-98F0-40441D2E1B23}" destId="{4D675CA0-296A-4B2E-BE4A-2FF501C6B900}" srcOrd="0" destOrd="0" presId="urn:microsoft.com/office/officeart/2011/layout/TabList"/>
    <dgm:cxn modelId="{A26C6B9B-DB2F-4868-8A13-88D4DFBBDACE}" type="presParOf" srcId="{4D675CA0-296A-4B2E-BE4A-2FF501C6B900}" destId="{C041C70D-4474-44E7-8DB6-23C4FC6D99CB}" srcOrd="0" destOrd="0" presId="urn:microsoft.com/office/officeart/2011/layout/TabList"/>
    <dgm:cxn modelId="{DD0E7E58-EB56-49D3-B1AC-D0511EA07597}" type="presParOf" srcId="{4D675CA0-296A-4B2E-BE4A-2FF501C6B900}" destId="{2819999A-196B-42E9-BD01-91A7961A71AA}" srcOrd="1" destOrd="0" presId="urn:microsoft.com/office/officeart/2011/layout/TabList"/>
    <dgm:cxn modelId="{2D9C6EFB-328B-4583-A964-43E43CEA5D1C}" type="presParOf" srcId="{4D675CA0-296A-4B2E-BE4A-2FF501C6B900}" destId="{979467B4-0068-4A36-9F71-6CE9A9217877}" srcOrd="2" destOrd="0" presId="urn:microsoft.com/office/officeart/2011/layout/TabList"/>
    <dgm:cxn modelId="{56247B3A-1472-4152-9470-F2079F40D247}" type="presParOf" srcId="{BDF4EC08-E7F7-440F-98F0-40441D2E1B23}" destId="{55AE4F29-A89D-4E4A-BB89-9D0ECFA04DF3}" srcOrd="1" destOrd="0" presId="urn:microsoft.com/office/officeart/2011/layout/TabList"/>
    <dgm:cxn modelId="{1AF42348-BA54-4159-BF01-6E09AE7F3798}" type="presParOf" srcId="{BDF4EC08-E7F7-440F-98F0-40441D2E1B23}" destId="{221822DB-AD48-4BD9-B17A-070742A70763}" srcOrd="2" destOrd="0" presId="urn:microsoft.com/office/officeart/2011/layout/TabList"/>
    <dgm:cxn modelId="{82D0A840-7BB0-475A-A19E-6C40E97EC72C}" type="presParOf" srcId="{BDF4EC08-E7F7-440F-98F0-40441D2E1B23}" destId="{61A08936-A8FD-447F-8DC6-7A684415285A}" srcOrd="3" destOrd="0" presId="urn:microsoft.com/office/officeart/2011/layout/TabList"/>
    <dgm:cxn modelId="{E19641C9-6E28-4224-877A-9ED06A1EC73D}" type="presParOf" srcId="{61A08936-A8FD-447F-8DC6-7A684415285A}" destId="{F9ED8D95-B1D0-4056-A2AD-C60563B232F4}" srcOrd="0" destOrd="0" presId="urn:microsoft.com/office/officeart/2011/layout/TabList"/>
    <dgm:cxn modelId="{F0686D9A-020D-4BFC-944B-F5ABF6F35DC1}" type="presParOf" srcId="{61A08936-A8FD-447F-8DC6-7A684415285A}" destId="{979B109D-0C84-4B8C-B783-E80E25EEB1C1}" srcOrd="1" destOrd="0" presId="urn:microsoft.com/office/officeart/2011/layout/TabList"/>
    <dgm:cxn modelId="{F22399A3-3446-4D94-8A15-03C633789702}" type="presParOf" srcId="{61A08936-A8FD-447F-8DC6-7A684415285A}" destId="{1615F5D3-5847-47BB-A4A5-088FE0CA312B}" srcOrd="2" destOrd="0" presId="urn:microsoft.com/office/officeart/2011/layout/TabList"/>
    <dgm:cxn modelId="{97A1C731-2038-49BE-BCFF-EF4356809106}" type="presParOf" srcId="{BDF4EC08-E7F7-440F-98F0-40441D2E1B23}" destId="{38A7DBB3-38B5-4AC4-BB6F-7F1ABFA5AC95}" srcOrd="4" destOrd="0" presId="urn:microsoft.com/office/officeart/2011/layout/TabList"/>
    <dgm:cxn modelId="{2CA0C93F-34DD-4DF9-B5A5-C54107B61E95}" type="presParOf" srcId="{BDF4EC08-E7F7-440F-98F0-40441D2E1B23}" destId="{741BF9DB-244E-42CD-B721-2901B401043E}" srcOrd="5" destOrd="0" presId="urn:microsoft.com/office/officeart/2011/layout/TabList"/>
    <dgm:cxn modelId="{2642A368-E334-49C2-A382-67681FD30AC3}" type="presParOf" srcId="{BDF4EC08-E7F7-440F-98F0-40441D2E1B23}" destId="{0DBA69C0-3E03-4611-9993-32A7F4BA9F88}" srcOrd="6" destOrd="0" presId="urn:microsoft.com/office/officeart/2011/layout/TabList"/>
    <dgm:cxn modelId="{A7CA7432-5B9D-41B0-B185-6E0342F3C5AF}" type="presParOf" srcId="{0DBA69C0-3E03-4611-9993-32A7F4BA9F88}" destId="{6C24A200-8252-4478-8D88-5ABDB5B2B4CC}" srcOrd="0" destOrd="0" presId="urn:microsoft.com/office/officeart/2011/layout/TabList"/>
    <dgm:cxn modelId="{566DADC6-A196-4A94-9095-453A50A742D7}" type="presParOf" srcId="{0DBA69C0-3E03-4611-9993-32A7F4BA9F88}" destId="{D937F190-BD8E-44C2-BED0-6EA89979942B}" srcOrd="1" destOrd="0" presId="urn:microsoft.com/office/officeart/2011/layout/TabList"/>
    <dgm:cxn modelId="{7C9CC6F0-9DC9-445B-9615-1DC218D86B19}" type="presParOf" srcId="{0DBA69C0-3E03-4611-9993-32A7F4BA9F88}" destId="{238679CF-5F52-40A4-8EBA-6B4F44C0E2F4}" srcOrd="2" destOrd="0" presId="urn:microsoft.com/office/officeart/2011/layout/TabList"/>
    <dgm:cxn modelId="{835E48AA-FB3A-40AB-843A-AD596C06133F}" type="presParOf" srcId="{BDF4EC08-E7F7-440F-98F0-40441D2E1B23}" destId="{86B3C909-8CDA-4ACC-A8E2-8DE15B5F7F9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9635F-1632-4EBC-843C-575E11DFA553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C9B9BBD3-0073-4028-8B36-055D6C491E90}">
      <dgm:prSet phldrT="[Text]"/>
      <dgm:spPr/>
      <dgm:t>
        <a:bodyPr/>
        <a:lstStyle/>
        <a:p>
          <a:r>
            <a:rPr lang="en-GB" b="1">
              <a:solidFill>
                <a:schemeClr val="bg1"/>
              </a:solidFill>
            </a:rPr>
            <a:t>Life of the vehicle</a:t>
          </a:r>
        </a:p>
      </dgm:t>
    </dgm:pt>
    <dgm:pt modelId="{53E793F5-70FC-45BB-82F8-3E76DBB5DB44}" type="parTrans" cxnId="{E0C221B9-5526-46CB-8C1D-8C0E487828EB}">
      <dgm:prSet/>
      <dgm:spPr/>
      <dgm:t>
        <a:bodyPr/>
        <a:lstStyle/>
        <a:p>
          <a:endParaRPr lang="en-GB"/>
        </a:p>
      </dgm:t>
    </dgm:pt>
    <dgm:pt modelId="{34458D94-68B9-4CE8-B1EE-ADF146155583}" type="sibTrans" cxnId="{E0C221B9-5526-46CB-8C1D-8C0E487828EB}">
      <dgm:prSet/>
      <dgm:spPr/>
      <dgm:t>
        <a:bodyPr/>
        <a:lstStyle/>
        <a:p>
          <a:endParaRPr lang="en-GB"/>
        </a:p>
      </dgm:t>
    </dgm:pt>
    <dgm:pt modelId="{25E5AFE2-AA10-4904-AFEA-111D5529DF14}" type="pres">
      <dgm:prSet presAssocID="{4889635F-1632-4EBC-843C-575E11DFA553}" presName="Name0" presStyleCnt="0">
        <dgm:presLayoutVars>
          <dgm:dir/>
          <dgm:animLvl val="lvl"/>
          <dgm:resizeHandles val="exact"/>
        </dgm:presLayoutVars>
      </dgm:prSet>
      <dgm:spPr/>
    </dgm:pt>
    <dgm:pt modelId="{43E0E2DB-B496-4DA8-A4A8-93C455B7165D}" type="pres">
      <dgm:prSet presAssocID="{4889635F-1632-4EBC-843C-575E11DFA553}" presName="dummy" presStyleCnt="0"/>
      <dgm:spPr/>
    </dgm:pt>
    <dgm:pt modelId="{70E9AA3A-531E-4E04-A487-FBEA5AD86480}" type="pres">
      <dgm:prSet presAssocID="{4889635F-1632-4EBC-843C-575E11DFA553}" presName="linH" presStyleCnt="0"/>
      <dgm:spPr/>
    </dgm:pt>
    <dgm:pt modelId="{27DB1CB9-7890-4D04-8BD4-758F2098E048}" type="pres">
      <dgm:prSet presAssocID="{4889635F-1632-4EBC-843C-575E11DFA553}" presName="padding1" presStyleCnt="0"/>
      <dgm:spPr/>
    </dgm:pt>
    <dgm:pt modelId="{850FF325-9BD5-40F0-A360-CC8078E901FD}" type="pres">
      <dgm:prSet presAssocID="{C9B9BBD3-0073-4028-8B36-055D6C491E90}" presName="linV" presStyleCnt="0"/>
      <dgm:spPr/>
    </dgm:pt>
    <dgm:pt modelId="{A3CDAF1E-735F-4AF5-9D00-DD989551922E}" type="pres">
      <dgm:prSet presAssocID="{C9B9BBD3-0073-4028-8B36-055D6C491E90}" presName="spVertical1" presStyleCnt="0"/>
      <dgm:spPr/>
    </dgm:pt>
    <dgm:pt modelId="{31F80774-DCE0-4617-881A-25F5AA34AB4E}" type="pres">
      <dgm:prSet presAssocID="{C9B9BBD3-0073-4028-8B36-055D6C491E90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C327FFFC-F5CF-4925-95CA-1425BA04A2DB}" type="pres">
      <dgm:prSet presAssocID="{C9B9BBD3-0073-4028-8B36-055D6C491E90}" presName="spVertical2" presStyleCnt="0"/>
      <dgm:spPr/>
    </dgm:pt>
    <dgm:pt modelId="{EF312B99-2159-4684-B861-F077D58FFC43}" type="pres">
      <dgm:prSet presAssocID="{C9B9BBD3-0073-4028-8B36-055D6C491E90}" presName="spVertical3" presStyleCnt="0"/>
      <dgm:spPr/>
    </dgm:pt>
    <dgm:pt modelId="{3C689534-5E6B-49E0-8D47-E2FA6873F1FF}" type="pres">
      <dgm:prSet presAssocID="{4889635F-1632-4EBC-843C-575E11DFA553}" presName="padding2" presStyleCnt="0"/>
      <dgm:spPr/>
    </dgm:pt>
    <dgm:pt modelId="{4649E36B-07E4-450C-BA82-19C3A09181F8}" type="pres">
      <dgm:prSet presAssocID="{4889635F-1632-4EBC-843C-575E11DFA553}" presName="negArrow" presStyleCnt="0"/>
      <dgm:spPr/>
    </dgm:pt>
    <dgm:pt modelId="{528AF17E-66A9-46B7-9E83-A40B36354753}" type="pres">
      <dgm:prSet presAssocID="{4889635F-1632-4EBC-843C-575E11DFA553}" presName="backgroundArrow" presStyleLbl="node1" presStyleIdx="0" presStyleCnt="1" custLinFactNeighborX="535" custLinFactNeighborY="485"/>
      <dgm:spPr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0915C340-F2DD-4C2C-B6D5-79B3416F4174}" type="presOf" srcId="{C9B9BBD3-0073-4028-8B36-055D6C491E90}" destId="{31F80774-DCE0-4617-881A-25F5AA34AB4E}" srcOrd="0" destOrd="0" presId="urn:microsoft.com/office/officeart/2005/8/layout/hProcess3"/>
    <dgm:cxn modelId="{E0C221B9-5526-46CB-8C1D-8C0E487828EB}" srcId="{4889635F-1632-4EBC-843C-575E11DFA553}" destId="{C9B9BBD3-0073-4028-8B36-055D6C491E90}" srcOrd="0" destOrd="0" parTransId="{53E793F5-70FC-45BB-82F8-3E76DBB5DB44}" sibTransId="{34458D94-68B9-4CE8-B1EE-ADF146155583}"/>
    <dgm:cxn modelId="{1A92B5D5-FA7F-4CB8-90D6-EAD52F6E0C84}" type="presOf" srcId="{4889635F-1632-4EBC-843C-575E11DFA553}" destId="{25E5AFE2-AA10-4904-AFEA-111D5529DF14}" srcOrd="0" destOrd="0" presId="urn:microsoft.com/office/officeart/2005/8/layout/hProcess3"/>
    <dgm:cxn modelId="{03FC75A2-414A-459A-956D-732B193B48DE}" type="presParOf" srcId="{25E5AFE2-AA10-4904-AFEA-111D5529DF14}" destId="{43E0E2DB-B496-4DA8-A4A8-93C455B7165D}" srcOrd="0" destOrd="0" presId="urn:microsoft.com/office/officeart/2005/8/layout/hProcess3"/>
    <dgm:cxn modelId="{068F7AB8-3BB3-41C6-8E7A-B42AB5B4EC1A}" type="presParOf" srcId="{25E5AFE2-AA10-4904-AFEA-111D5529DF14}" destId="{70E9AA3A-531E-4E04-A487-FBEA5AD86480}" srcOrd="1" destOrd="0" presId="urn:microsoft.com/office/officeart/2005/8/layout/hProcess3"/>
    <dgm:cxn modelId="{B0CA2A68-2C14-4BA1-A157-C3C564E56D01}" type="presParOf" srcId="{70E9AA3A-531E-4E04-A487-FBEA5AD86480}" destId="{27DB1CB9-7890-4D04-8BD4-758F2098E048}" srcOrd="0" destOrd="0" presId="urn:microsoft.com/office/officeart/2005/8/layout/hProcess3"/>
    <dgm:cxn modelId="{EF8D8B8C-6431-41D2-AE36-6F184F948C41}" type="presParOf" srcId="{70E9AA3A-531E-4E04-A487-FBEA5AD86480}" destId="{850FF325-9BD5-40F0-A360-CC8078E901FD}" srcOrd="1" destOrd="0" presId="urn:microsoft.com/office/officeart/2005/8/layout/hProcess3"/>
    <dgm:cxn modelId="{7B4225E8-320E-4584-BC11-BADA03A17A6D}" type="presParOf" srcId="{850FF325-9BD5-40F0-A360-CC8078E901FD}" destId="{A3CDAF1E-735F-4AF5-9D00-DD989551922E}" srcOrd="0" destOrd="0" presId="urn:microsoft.com/office/officeart/2005/8/layout/hProcess3"/>
    <dgm:cxn modelId="{BB59A044-FEC2-4F7E-9C18-EC801325AD3D}" type="presParOf" srcId="{850FF325-9BD5-40F0-A360-CC8078E901FD}" destId="{31F80774-DCE0-4617-881A-25F5AA34AB4E}" srcOrd="1" destOrd="0" presId="urn:microsoft.com/office/officeart/2005/8/layout/hProcess3"/>
    <dgm:cxn modelId="{17D47791-82F0-4187-82CF-D4FBCDC8EA6F}" type="presParOf" srcId="{850FF325-9BD5-40F0-A360-CC8078E901FD}" destId="{C327FFFC-F5CF-4925-95CA-1425BA04A2DB}" srcOrd="2" destOrd="0" presId="urn:microsoft.com/office/officeart/2005/8/layout/hProcess3"/>
    <dgm:cxn modelId="{5DB2A0C8-790C-44B5-A0DA-610FBBC1F218}" type="presParOf" srcId="{850FF325-9BD5-40F0-A360-CC8078E901FD}" destId="{EF312B99-2159-4684-B861-F077D58FFC43}" srcOrd="3" destOrd="0" presId="urn:microsoft.com/office/officeart/2005/8/layout/hProcess3"/>
    <dgm:cxn modelId="{2A2A2ACB-4B75-457A-9D8E-A80991F6876E}" type="presParOf" srcId="{70E9AA3A-531E-4E04-A487-FBEA5AD86480}" destId="{3C689534-5E6B-49E0-8D47-E2FA6873F1FF}" srcOrd="2" destOrd="0" presId="urn:microsoft.com/office/officeart/2005/8/layout/hProcess3"/>
    <dgm:cxn modelId="{A27987C5-9E4D-4598-BDF2-32B18C6A1B95}" type="presParOf" srcId="{70E9AA3A-531E-4E04-A487-FBEA5AD86480}" destId="{4649E36B-07E4-450C-BA82-19C3A09181F8}" srcOrd="3" destOrd="0" presId="urn:microsoft.com/office/officeart/2005/8/layout/hProcess3"/>
    <dgm:cxn modelId="{6B48AA57-BB4C-4CDC-8984-30ED62887198}" type="presParOf" srcId="{70E9AA3A-531E-4E04-A487-FBEA5AD86480}" destId="{528AF17E-66A9-46B7-9E83-A40B3635475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555F63-8151-4363-B468-21C4316F78C4}" type="doc">
      <dgm:prSet loTypeId="urn:microsoft.com/office/officeart/2005/8/layout/p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ca-ES"/>
        </a:p>
      </dgm:t>
    </dgm:pt>
    <dgm:pt modelId="{0D96D1E5-9B2C-4DEC-9127-E034CB343EBB}">
      <dgm:prSet phldrT="[Text]"/>
      <dgm:spPr/>
      <dgm:t>
        <a:bodyPr/>
        <a:lstStyle/>
        <a:p>
          <a:r>
            <a:rPr lang="en-GB" b="1" noProof="0"/>
            <a:t>Costa Rica:</a:t>
          </a:r>
        </a:p>
        <a:p>
          <a:r>
            <a:rPr lang="en-GB" b="1" noProof="0"/>
            <a:t>Inspection reduced crashes by a 40%</a:t>
          </a:r>
        </a:p>
      </dgm:t>
    </dgm:pt>
    <dgm:pt modelId="{F8188CDF-C00A-45E7-9AAA-C69F0D43B08F}" type="parTrans" cxnId="{4D429D0E-45B4-46FD-8F93-D4FCC3655080}">
      <dgm:prSet/>
      <dgm:spPr/>
      <dgm:t>
        <a:bodyPr/>
        <a:lstStyle/>
        <a:p>
          <a:endParaRPr lang="ca-ES"/>
        </a:p>
      </dgm:t>
    </dgm:pt>
    <dgm:pt modelId="{9603C3C0-C3E4-4DB0-B109-79B4131EE8BD}" type="sibTrans" cxnId="{4D429D0E-45B4-46FD-8F93-D4FCC3655080}">
      <dgm:prSet/>
      <dgm:spPr/>
      <dgm:t>
        <a:bodyPr/>
        <a:lstStyle/>
        <a:p>
          <a:endParaRPr lang="ca-ES"/>
        </a:p>
      </dgm:t>
    </dgm:pt>
    <dgm:pt modelId="{74951FFD-DD18-45E7-AA9B-C47F1D081A44}">
      <dgm:prSet phldrT="[Text]"/>
      <dgm:spPr/>
      <dgm:t>
        <a:bodyPr/>
        <a:lstStyle/>
        <a:p>
          <a:r>
            <a:rPr lang="en-GB" b="1" noProof="0"/>
            <a:t>Turkey:</a:t>
          </a:r>
        </a:p>
        <a:p>
          <a:r>
            <a:rPr lang="en-GB" b="1" noProof="0"/>
            <a:t>Inspection reduced fatalities by a 15%</a:t>
          </a:r>
        </a:p>
      </dgm:t>
    </dgm:pt>
    <dgm:pt modelId="{AC7E2135-F173-4F1C-8E5F-74DF4F6E062A}" type="parTrans" cxnId="{1874A270-5CBA-4CF7-BC16-1D323FC83065}">
      <dgm:prSet/>
      <dgm:spPr/>
      <dgm:t>
        <a:bodyPr/>
        <a:lstStyle/>
        <a:p>
          <a:endParaRPr lang="ca-ES"/>
        </a:p>
      </dgm:t>
    </dgm:pt>
    <dgm:pt modelId="{365320FD-017A-42E6-8B6A-33929155CC64}" type="sibTrans" cxnId="{1874A270-5CBA-4CF7-BC16-1D323FC83065}">
      <dgm:prSet/>
      <dgm:spPr/>
      <dgm:t>
        <a:bodyPr/>
        <a:lstStyle/>
        <a:p>
          <a:endParaRPr lang="ca-ES"/>
        </a:p>
      </dgm:t>
    </dgm:pt>
    <dgm:pt modelId="{530A7605-4CA0-457B-91FC-6D9A4E66F1C4}">
      <dgm:prSet phldrT="[Text]"/>
      <dgm:spPr/>
      <dgm:t>
        <a:bodyPr/>
        <a:lstStyle/>
        <a:p>
          <a:r>
            <a:rPr lang="es-ES" b="1" noProof="0"/>
            <a:t>Spain:</a:t>
          </a:r>
        </a:p>
        <a:p>
          <a:r>
            <a:rPr lang="en-GB" b="1" noProof="0"/>
            <a:t>Mopeds’ inspection reduced fatalities by a 18%</a:t>
          </a:r>
        </a:p>
      </dgm:t>
    </dgm:pt>
    <dgm:pt modelId="{967DEA23-6AB3-4408-86C0-7F82E2C6AFD4}" type="parTrans" cxnId="{E2AB5149-C238-4EA1-8BEE-35F97277643B}">
      <dgm:prSet/>
      <dgm:spPr/>
      <dgm:t>
        <a:bodyPr/>
        <a:lstStyle/>
        <a:p>
          <a:endParaRPr lang="ca-ES"/>
        </a:p>
      </dgm:t>
    </dgm:pt>
    <dgm:pt modelId="{B0326ADC-27BE-413E-A2BC-BEBE317730B7}" type="sibTrans" cxnId="{E2AB5149-C238-4EA1-8BEE-35F97277643B}">
      <dgm:prSet/>
      <dgm:spPr/>
      <dgm:t>
        <a:bodyPr/>
        <a:lstStyle/>
        <a:p>
          <a:endParaRPr lang="ca-ES"/>
        </a:p>
      </dgm:t>
    </dgm:pt>
    <dgm:pt modelId="{D360F253-D7CC-4556-8075-50E01E102F78}">
      <dgm:prSet/>
      <dgm:spPr/>
      <dgm:t>
        <a:bodyPr/>
        <a:lstStyle/>
        <a:p>
          <a:r>
            <a:rPr lang="en-GB" b="1" noProof="0"/>
            <a:t>Spain:</a:t>
          </a:r>
        </a:p>
        <a:p>
          <a:r>
            <a:rPr lang="en-GB" b="1" noProof="0"/>
            <a:t>Emissions control prevents 400+ premature deaths per year</a:t>
          </a:r>
        </a:p>
      </dgm:t>
    </dgm:pt>
    <dgm:pt modelId="{6FA8110E-BF24-4921-B44D-B7CBA6D82EED}" type="parTrans" cxnId="{8FF1E160-AD5C-41A2-99E6-98304E2768A0}">
      <dgm:prSet/>
      <dgm:spPr/>
      <dgm:t>
        <a:bodyPr/>
        <a:lstStyle/>
        <a:p>
          <a:endParaRPr lang="ca-ES"/>
        </a:p>
      </dgm:t>
    </dgm:pt>
    <dgm:pt modelId="{456A8677-25B1-4C3F-BA14-2CDD6F38EFE1}" type="sibTrans" cxnId="{8FF1E160-AD5C-41A2-99E6-98304E2768A0}">
      <dgm:prSet/>
      <dgm:spPr/>
      <dgm:t>
        <a:bodyPr/>
        <a:lstStyle/>
        <a:p>
          <a:endParaRPr lang="ca-ES"/>
        </a:p>
      </dgm:t>
    </dgm:pt>
    <dgm:pt modelId="{0BD1B834-490C-4B35-A9A5-AE82DC9DC864}">
      <dgm:prSet/>
      <dgm:spPr/>
      <dgm:t>
        <a:bodyPr/>
        <a:lstStyle/>
        <a:p>
          <a:r>
            <a:rPr lang="ca-ES" b="1"/>
            <a:t>USA:</a:t>
          </a:r>
        </a:p>
        <a:p>
          <a:r>
            <a:rPr lang="en-GB" b="1"/>
            <a:t>5,6% fewer fatalities in states with safety inspection</a:t>
          </a:r>
        </a:p>
      </dgm:t>
    </dgm:pt>
    <dgm:pt modelId="{EA76FA77-B394-49FE-9349-8649F4213ED2}" type="parTrans" cxnId="{287F20BD-4394-40F5-848E-0C18C2316ADD}">
      <dgm:prSet/>
      <dgm:spPr/>
      <dgm:t>
        <a:bodyPr/>
        <a:lstStyle/>
        <a:p>
          <a:endParaRPr lang="en-GB"/>
        </a:p>
      </dgm:t>
    </dgm:pt>
    <dgm:pt modelId="{A9C56659-A78E-4CC8-AB49-6112242C5BC1}" type="sibTrans" cxnId="{287F20BD-4394-40F5-848E-0C18C2316ADD}">
      <dgm:prSet/>
      <dgm:spPr/>
      <dgm:t>
        <a:bodyPr/>
        <a:lstStyle/>
        <a:p>
          <a:endParaRPr lang="en-GB"/>
        </a:p>
      </dgm:t>
    </dgm:pt>
    <dgm:pt modelId="{5614535C-01FC-433C-97C0-A8E00969D3C6}" type="pres">
      <dgm:prSet presAssocID="{AA555F63-8151-4363-B468-21C4316F78C4}" presName="Name0" presStyleCnt="0">
        <dgm:presLayoutVars>
          <dgm:dir/>
          <dgm:resizeHandles val="exact"/>
        </dgm:presLayoutVars>
      </dgm:prSet>
      <dgm:spPr/>
    </dgm:pt>
    <dgm:pt modelId="{D60F6EDF-5DB5-4320-9289-0167A262C727}" type="pres">
      <dgm:prSet presAssocID="{AA555F63-8151-4363-B468-21C4316F78C4}" presName="bkgdShp" presStyleLbl="alignAccFollowNode1" presStyleIdx="0" presStyleCnt="1" custLinFactNeighborX="2405"/>
      <dgm:spPr/>
    </dgm:pt>
    <dgm:pt modelId="{4D3BB683-4068-4B25-8806-37518E8E0F38}" type="pres">
      <dgm:prSet presAssocID="{AA555F63-8151-4363-B468-21C4316F78C4}" presName="linComp" presStyleCnt="0"/>
      <dgm:spPr/>
    </dgm:pt>
    <dgm:pt modelId="{7A39DF4F-790B-450C-9414-36AB0034BFC1}" type="pres">
      <dgm:prSet presAssocID="{0D96D1E5-9B2C-4DEC-9127-E034CB343EBB}" presName="compNode" presStyleCnt="0"/>
      <dgm:spPr/>
    </dgm:pt>
    <dgm:pt modelId="{491F9C0C-3D08-4EC3-B138-8A78D42B2DC7}" type="pres">
      <dgm:prSet presAssocID="{0D96D1E5-9B2C-4DEC-9127-E034CB343EBB}" presName="node" presStyleLbl="node1" presStyleIdx="0" presStyleCnt="5">
        <dgm:presLayoutVars>
          <dgm:bulletEnabled val="1"/>
        </dgm:presLayoutVars>
      </dgm:prSet>
      <dgm:spPr/>
    </dgm:pt>
    <dgm:pt modelId="{2F821B14-B6C4-40F3-BFB1-630271A25457}" type="pres">
      <dgm:prSet presAssocID="{0D96D1E5-9B2C-4DEC-9127-E034CB343EBB}" presName="invisiNode" presStyleLbl="node1" presStyleIdx="0" presStyleCnt="5"/>
      <dgm:spPr/>
    </dgm:pt>
    <dgm:pt modelId="{6D5DC656-8F66-4B6C-8F74-8B1AF81C10D3}" type="pres">
      <dgm:prSet presAssocID="{0D96D1E5-9B2C-4DEC-9127-E034CB343EB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8F9BFFC7-C059-4173-ABD1-4208C99E5724}" type="pres">
      <dgm:prSet presAssocID="{9603C3C0-C3E4-4DB0-B109-79B4131EE8BD}" presName="sibTrans" presStyleLbl="sibTrans2D1" presStyleIdx="0" presStyleCnt="0"/>
      <dgm:spPr/>
    </dgm:pt>
    <dgm:pt modelId="{E51BE33B-4215-4659-B029-9A174B332B1E}" type="pres">
      <dgm:prSet presAssocID="{74951FFD-DD18-45E7-AA9B-C47F1D081A44}" presName="compNode" presStyleCnt="0"/>
      <dgm:spPr/>
    </dgm:pt>
    <dgm:pt modelId="{B1792558-5229-4E0D-9B92-7FC177FEEA90}" type="pres">
      <dgm:prSet presAssocID="{74951FFD-DD18-45E7-AA9B-C47F1D081A44}" presName="node" presStyleLbl="node1" presStyleIdx="1" presStyleCnt="5">
        <dgm:presLayoutVars>
          <dgm:bulletEnabled val="1"/>
        </dgm:presLayoutVars>
      </dgm:prSet>
      <dgm:spPr/>
    </dgm:pt>
    <dgm:pt modelId="{6A094C7F-4336-4603-83F5-2B736AF85B97}" type="pres">
      <dgm:prSet presAssocID="{74951FFD-DD18-45E7-AA9B-C47F1D081A44}" presName="invisiNode" presStyleLbl="node1" presStyleIdx="1" presStyleCnt="5"/>
      <dgm:spPr/>
    </dgm:pt>
    <dgm:pt modelId="{FDE70620-E29E-41F9-B86D-E9A1ED2CF4DB}" type="pres">
      <dgm:prSet presAssocID="{74951FFD-DD18-45E7-AA9B-C47F1D081A44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C946E766-FCA7-4400-95EC-B00F12B94109}" type="pres">
      <dgm:prSet presAssocID="{365320FD-017A-42E6-8B6A-33929155CC64}" presName="sibTrans" presStyleLbl="sibTrans2D1" presStyleIdx="0" presStyleCnt="0"/>
      <dgm:spPr/>
    </dgm:pt>
    <dgm:pt modelId="{74B55AA6-712F-47D9-BBFC-19C127AEAAC1}" type="pres">
      <dgm:prSet presAssocID="{530A7605-4CA0-457B-91FC-6D9A4E66F1C4}" presName="compNode" presStyleCnt="0"/>
      <dgm:spPr/>
    </dgm:pt>
    <dgm:pt modelId="{8931FC7C-9C14-4BE4-8D83-EB42B0895711}" type="pres">
      <dgm:prSet presAssocID="{530A7605-4CA0-457B-91FC-6D9A4E66F1C4}" presName="node" presStyleLbl="node1" presStyleIdx="2" presStyleCnt="5">
        <dgm:presLayoutVars>
          <dgm:bulletEnabled val="1"/>
        </dgm:presLayoutVars>
      </dgm:prSet>
      <dgm:spPr/>
    </dgm:pt>
    <dgm:pt modelId="{F928715A-DD44-461A-B450-CBAAE8E0A5F7}" type="pres">
      <dgm:prSet presAssocID="{530A7605-4CA0-457B-91FC-6D9A4E66F1C4}" presName="invisiNode" presStyleLbl="node1" presStyleIdx="2" presStyleCnt="5"/>
      <dgm:spPr/>
    </dgm:pt>
    <dgm:pt modelId="{60EA1584-83DD-4D0E-A81F-17AAE1ED05CB}" type="pres">
      <dgm:prSet presAssocID="{530A7605-4CA0-457B-91FC-6D9A4E66F1C4}" presName="imagNode" presStyleLbl="fgImgPlace1" presStyleIdx="2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97AC2E8-8F61-49C6-ACCD-AC41DC521859}" type="pres">
      <dgm:prSet presAssocID="{B0326ADC-27BE-413E-A2BC-BEBE317730B7}" presName="sibTrans" presStyleLbl="sibTrans2D1" presStyleIdx="0" presStyleCnt="0"/>
      <dgm:spPr/>
    </dgm:pt>
    <dgm:pt modelId="{5BA47E03-8D5F-4F6D-B38D-43B97745F2B0}" type="pres">
      <dgm:prSet presAssocID="{D360F253-D7CC-4556-8075-50E01E102F78}" presName="compNode" presStyleCnt="0"/>
      <dgm:spPr/>
    </dgm:pt>
    <dgm:pt modelId="{E8214E0D-21DB-4EB8-B439-D2A3E863747A}" type="pres">
      <dgm:prSet presAssocID="{D360F253-D7CC-4556-8075-50E01E102F78}" presName="node" presStyleLbl="node1" presStyleIdx="3" presStyleCnt="5">
        <dgm:presLayoutVars>
          <dgm:bulletEnabled val="1"/>
        </dgm:presLayoutVars>
      </dgm:prSet>
      <dgm:spPr/>
    </dgm:pt>
    <dgm:pt modelId="{B457DB68-365B-4AB0-A3F7-664A0DA82632}" type="pres">
      <dgm:prSet presAssocID="{D360F253-D7CC-4556-8075-50E01E102F78}" presName="invisiNode" presStyleLbl="node1" presStyleIdx="3" presStyleCnt="5"/>
      <dgm:spPr/>
    </dgm:pt>
    <dgm:pt modelId="{5DF8CDCE-D74D-42BE-8157-B5E477C3BEFC}" type="pres">
      <dgm:prSet presAssocID="{D360F253-D7CC-4556-8075-50E01E102F78}" presName="imagNode" presStyleLbl="fgImgPlace1" presStyleIdx="3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BEF7AF7-C2F2-4C07-8FFB-72242F7E2B3B}" type="pres">
      <dgm:prSet presAssocID="{456A8677-25B1-4C3F-BA14-2CDD6F38EFE1}" presName="sibTrans" presStyleLbl="sibTrans2D1" presStyleIdx="0" presStyleCnt="0"/>
      <dgm:spPr/>
    </dgm:pt>
    <dgm:pt modelId="{DBD641F1-9B31-4B46-AC92-2B1080DB377D}" type="pres">
      <dgm:prSet presAssocID="{0BD1B834-490C-4B35-A9A5-AE82DC9DC864}" presName="compNode" presStyleCnt="0"/>
      <dgm:spPr/>
    </dgm:pt>
    <dgm:pt modelId="{19FCF488-D072-4C5D-A3CB-779A3E9E5D2B}" type="pres">
      <dgm:prSet presAssocID="{0BD1B834-490C-4B35-A9A5-AE82DC9DC864}" presName="node" presStyleLbl="node1" presStyleIdx="4" presStyleCnt="5">
        <dgm:presLayoutVars>
          <dgm:bulletEnabled val="1"/>
        </dgm:presLayoutVars>
      </dgm:prSet>
      <dgm:spPr/>
    </dgm:pt>
    <dgm:pt modelId="{E1AA9794-B6A4-4898-A2F0-59F122E7552C}" type="pres">
      <dgm:prSet presAssocID="{0BD1B834-490C-4B35-A9A5-AE82DC9DC864}" presName="invisiNode" presStyleLbl="node1" presStyleIdx="4" presStyleCnt="5"/>
      <dgm:spPr/>
    </dgm:pt>
    <dgm:pt modelId="{1E349A77-405E-4C67-A773-0980122DAE31}" type="pres">
      <dgm:prSet presAssocID="{0BD1B834-490C-4B35-A9A5-AE82DC9DC864}" presName="imagNode" presStyleLbl="fgImgPlace1" presStyleIdx="4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B350CF01-D6E3-48C0-804F-63F9C0C2EF48}" type="presOf" srcId="{365320FD-017A-42E6-8B6A-33929155CC64}" destId="{C946E766-FCA7-4400-95EC-B00F12B94109}" srcOrd="0" destOrd="0" presId="urn:microsoft.com/office/officeart/2005/8/layout/pList2"/>
    <dgm:cxn modelId="{4D429D0E-45B4-46FD-8F93-D4FCC3655080}" srcId="{AA555F63-8151-4363-B468-21C4316F78C4}" destId="{0D96D1E5-9B2C-4DEC-9127-E034CB343EBB}" srcOrd="0" destOrd="0" parTransId="{F8188CDF-C00A-45E7-9AAA-C69F0D43B08F}" sibTransId="{9603C3C0-C3E4-4DB0-B109-79B4131EE8BD}"/>
    <dgm:cxn modelId="{946B5C19-99F4-4312-8BC9-514D9357D927}" type="presOf" srcId="{9603C3C0-C3E4-4DB0-B109-79B4131EE8BD}" destId="{8F9BFFC7-C059-4173-ABD1-4208C99E5724}" srcOrd="0" destOrd="0" presId="urn:microsoft.com/office/officeart/2005/8/layout/pList2"/>
    <dgm:cxn modelId="{8FF1E160-AD5C-41A2-99E6-98304E2768A0}" srcId="{AA555F63-8151-4363-B468-21C4316F78C4}" destId="{D360F253-D7CC-4556-8075-50E01E102F78}" srcOrd="3" destOrd="0" parTransId="{6FA8110E-BF24-4921-B44D-B7CBA6D82EED}" sibTransId="{456A8677-25B1-4C3F-BA14-2CDD6F38EFE1}"/>
    <dgm:cxn modelId="{E2AB5149-C238-4EA1-8BEE-35F97277643B}" srcId="{AA555F63-8151-4363-B468-21C4316F78C4}" destId="{530A7605-4CA0-457B-91FC-6D9A4E66F1C4}" srcOrd="2" destOrd="0" parTransId="{967DEA23-6AB3-4408-86C0-7F82E2C6AFD4}" sibTransId="{B0326ADC-27BE-413E-A2BC-BEBE317730B7}"/>
    <dgm:cxn modelId="{9444F96C-0C88-4B6C-990B-C92CA0D69F5E}" type="presOf" srcId="{0BD1B834-490C-4B35-A9A5-AE82DC9DC864}" destId="{19FCF488-D072-4C5D-A3CB-779A3E9E5D2B}" srcOrd="0" destOrd="0" presId="urn:microsoft.com/office/officeart/2005/8/layout/pList2"/>
    <dgm:cxn modelId="{9A80BC4F-2B65-48F8-9E5C-3BAF20BEA0C6}" type="presOf" srcId="{AA555F63-8151-4363-B468-21C4316F78C4}" destId="{5614535C-01FC-433C-97C0-A8E00969D3C6}" srcOrd="0" destOrd="0" presId="urn:microsoft.com/office/officeart/2005/8/layout/pList2"/>
    <dgm:cxn modelId="{1874A270-5CBA-4CF7-BC16-1D323FC83065}" srcId="{AA555F63-8151-4363-B468-21C4316F78C4}" destId="{74951FFD-DD18-45E7-AA9B-C47F1D081A44}" srcOrd="1" destOrd="0" parTransId="{AC7E2135-F173-4F1C-8E5F-74DF4F6E062A}" sibTransId="{365320FD-017A-42E6-8B6A-33929155CC64}"/>
    <dgm:cxn modelId="{58D8C77C-FADD-4514-B4D7-188CE1A4D37F}" type="presOf" srcId="{530A7605-4CA0-457B-91FC-6D9A4E66F1C4}" destId="{8931FC7C-9C14-4BE4-8D83-EB42B0895711}" srcOrd="0" destOrd="0" presId="urn:microsoft.com/office/officeart/2005/8/layout/pList2"/>
    <dgm:cxn modelId="{C4AE9F8A-54AA-4C36-AFD0-5CF61C92D1AF}" type="presOf" srcId="{B0326ADC-27BE-413E-A2BC-BEBE317730B7}" destId="{097AC2E8-8F61-49C6-ACCD-AC41DC521859}" srcOrd="0" destOrd="0" presId="urn:microsoft.com/office/officeart/2005/8/layout/pList2"/>
    <dgm:cxn modelId="{5E2AF3B6-D38D-4A14-91CB-A6CB1D0522CE}" type="presOf" srcId="{456A8677-25B1-4C3F-BA14-2CDD6F38EFE1}" destId="{0BEF7AF7-C2F2-4C07-8FFB-72242F7E2B3B}" srcOrd="0" destOrd="0" presId="urn:microsoft.com/office/officeart/2005/8/layout/pList2"/>
    <dgm:cxn modelId="{6C83B4BC-E648-4868-A7E4-08C288AF6A09}" type="presOf" srcId="{74951FFD-DD18-45E7-AA9B-C47F1D081A44}" destId="{B1792558-5229-4E0D-9B92-7FC177FEEA90}" srcOrd="0" destOrd="0" presId="urn:microsoft.com/office/officeart/2005/8/layout/pList2"/>
    <dgm:cxn modelId="{287F20BD-4394-40F5-848E-0C18C2316ADD}" srcId="{AA555F63-8151-4363-B468-21C4316F78C4}" destId="{0BD1B834-490C-4B35-A9A5-AE82DC9DC864}" srcOrd="4" destOrd="0" parTransId="{EA76FA77-B394-49FE-9349-8649F4213ED2}" sibTransId="{A9C56659-A78E-4CC8-AB49-6112242C5BC1}"/>
    <dgm:cxn modelId="{52D987CB-EBD9-46C0-9396-402F7B63C11D}" type="presOf" srcId="{D360F253-D7CC-4556-8075-50E01E102F78}" destId="{E8214E0D-21DB-4EB8-B439-D2A3E863747A}" srcOrd="0" destOrd="0" presId="urn:microsoft.com/office/officeart/2005/8/layout/pList2"/>
    <dgm:cxn modelId="{F3D77DEF-D4C2-45BB-991E-5901234F6378}" type="presOf" srcId="{0D96D1E5-9B2C-4DEC-9127-E034CB343EBB}" destId="{491F9C0C-3D08-4EC3-B138-8A78D42B2DC7}" srcOrd="0" destOrd="0" presId="urn:microsoft.com/office/officeart/2005/8/layout/pList2"/>
    <dgm:cxn modelId="{618CDCE0-9325-4DF6-A399-024290AD1645}" type="presParOf" srcId="{5614535C-01FC-433C-97C0-A8E00969D3C6}" destId="{D60F6EDF-5DB5-4320-9289-0167A262C727}" srcOrd="0" destOrd="0" presId="urn:microsoft.com/office/officeart/2005/8/layout/pList2"/>
    <dgm:cxn modelId="{8564BD0B-BAE6-40A2-9FB0-C3539310CD1D}" type="presParOf" srcId="{5614535C-01FC-433C-97C0-A8E00969D3C6}" destId="{4D3BB683-4068-4B25-8806-37518E8E0F38}" srcOrd="1" destOrd="0" presId="urn:microsoft.com/office/officeart/2005/8/layout/pList2"/>
    <dgm:cxn modelId="{77C2E290-28ED-46AD-8B2F-021BC1BD274F}" type="presParOf" srcId="{4D3BB683-4068-4B25-8806-37518E8E0F38}" destId="{7A39DF4F-790B-450C-9414-36AB0034BFC1}" srcOrd="0" destOrd="0" presId="urn:microsoft.com/office/officeart/2005/8/layout/pList2"/>
    <dgm:cxn modelId="{7D6E93A1-BA2D-4418-A949-182FDF4D3D0E}" type="presParOf" srcId="{7A39DF4F-790B-450C-9414-36AB0034BFC1}" destId="{491F9C0C-3D08-4EC3-B138-8A78D42B2DC7}" srcOrd="0" destOrd="0" presId="urn:microsoft.com/office/officeart/2005/8/layout/pList2"/>
    <dgm:cxn modelId="{8560E056-75F2-4FFA-AC21-42A1950DF348}" type="presParOf" srcId="{7A39DF4F-790B-450C-9414-36AB0034BFC1}" destId="{2F821B14-B6C4-40F3-BFB1-630271A25457}" srcOrd="1" destOrd="0" presId="urn:microsoft.com/office/officeart/2005/8/layout/pList2"/>
    <dgm:cxn modelId="{38F6A1A6-1626-4783-BCFC-76F52CC02C72}" type="presParOf" srcId="{7A39DF4F-790B-450C-9414-36AB0034BFC1}" destId="{6D5DC656-8F66-4B6C-8F74-8B1AF81C10D3}" srcOrd="2" destOrd="0" presId="urn:microsoft.com/office/officeart/2005/8/layout/pList2"/>
    <dgm:cxn modelId="{8960DAD4-9511-4504-B18C-51BC3FC078C7}" type="presParOf" srcId="{4D3BB683-4068-4B25-8806-37518E8E0F38}" destId="{8F9BFFC7-C059-4173-ABD1-4208C99E5724}" srcOrd="1" destOrd="0" presId="urn:microsoft.com/office/officeart/2005/8/layout/pList2"/>
    <dgm:cxn modelId="{9470AFD8-D269-4802-8D7C-600D08DCDE93}" type="presParOf" srcId="{4D3BB683-4068-4B25-8806-37518E8E0F38}" destId="{E51BE33B-4215-4659-B029-9A174B332B1E}" srcOrd="2" destOrd="0" presId="urn:microsoft.com/office/officeart/2005/8/layout/pList2"/>
    <dgm:cxn modelId="{9387760E-08FF-4306-9181-98426821A4EF}" type="presParOf" srcId="{E51BE33B-4215-4659-B029-9A174B332B1E}" destId="{B1792558-5229-4E0D-9B92-7FC177FEEA90}" srcOrd="0" destOrd="0" presId="urn:microsoft.com/office/officeart/2005/8/layout/pList2"/>
    <dgm:cxn modelId="{1025B71C-2DBF-4183-BD56-9A5FD98A64EF}" type="presParOf" srcId="{E51BE33B-4215-4659-B029-9A174B332B1E}" destId="{6A094C7F-4336-4603-83F5-2B736AF85B97}" srcOrd="1" destOrd="0" presId="urn:microsoft.com/office/officeart/2005/8/layout/pList2"/>
    <dgm:cxn modelId="{BE61D652-10E0-4D2E-8FE4-15B1161A8DA0}" type="presParOf" srcId="{E51BE33B-4215-4659-B029-9A174B332B1E}" destId="{FDE70620-E29E-41F9-B86D-E9A1ED2CF4DB}" srcOrd="2" destOrd="0" presId="urn:microsoft.com/office/officeart/2005/8/layout/pList2"/>
    <dgm:cxn modelId="{1C6E0463-221D-4968-95EF-54223C0DA663}" type="presParOf" srcId="{4D3BB683-4068-4B25-8806-37518E8E0F38}" destId="{C946E766-FCA7-4400-95EC-B00F12B94109}" srcOrd="3" destOrd="0" presId="urn:microsoft.com/office/officeart/2005/8/layout/pList2"/>
    <dgm:cxn modelId="{284BBA06-07E3-42A1-A8F8-2E36BD5F4E5F}" type="presParOf" srcId="{4D3BB683-4068-4B25-8806-37518E8E0F38}" destId="{74B55AA6-712F-47D9-BBFC-19C127AEAAC1}" srcOrd="4" destOrd="0" presId="urn:microsoft.com/office/officeart/2005/8/layout/pList2"/>
    <dgm:cxn modelId="{6644B01F-834C-4AF5-A27F-03CBD7D73245}" type="presParOf" srcId="{74B55AA6-712F-47D9-BBFC-19C127AEAAC1}" destId="{8931FC7C-9C14-4BE4-8D83-EB42B0895711}" srcOrd="0" destOrd="0" presId="urn:microsoft.com/office/officeart/2005/8/layout/pList2"/>
    <dgm:cxn modelId="{E961F601-B86E-491C-B56D-4686212C9C57}" type="presParOf" srcId="{74B55AA6-712F-47D9-BBFC-19C127AEAAC1}" destId="{F928715A-DD44-461A-B450-CBAAE8E0A5F7}" srcOrd="1" destOrd="0" presId="urn:microsoft.com/office/officeart/2005/8/layout/pList2"/>
    <dgm:cxn modelId="{7536B78B-3A7A-41C6-8FAB-12514070C669}" type="presParOf" srcId="{74B55AA6-712F-47D9-BBFC-19C127AEAAC1}" destId="{60EA1584-83DD-4D0E-A81F-17AAE1ED05CB}" srcOrd="2" destOrd="0" presId="urn:microsoft.com/office/officeart/2005/8/layout/pList2"/>
    <dgm:cxn modelId="{12B82F88-C942-4607-A4B6-CB01D6EC4989}" type="presParOf" srcId="{4D3BB683-4068-4B25-8806-37518E8E0F38}" destId="{097AC2E8-8F61-49C6-ACCD-AC41DC521859}" srcOrd="5" destOrd="0" presId="urn:microsoft.com/office/officeart/2005/8/layout/pList2"/>
    <dgm:cxn modelId="{9B659E7E-6202-4A3B-ABE7-792F925024E7}" type="presParOf" srcId="{4D3BB683-4068-4B25-8806-37518E8E0F38}" destId="{5BA47E03-8D5F-4F6D-B38D-43B97745F2B0}" srcOrd="6" destOrd="0" presId="urn:microsoft.com/office/officeart/2005/8/layout/pList2"/>
    <dgm:cxn modelId="{D036B4B1-DE66-4026-993F-05E053271AE5}" type="presParOf" srcId="{5BA47E03-8D5F-4F6D-B38D-43B97745F2B0}" destId="{E8214E0D-21DB-4EB8-B439-D2A3E863747A}" srcOrd="0" destOrd="0" presId="urn:microsoft.com/office/officeart/2005/8/layout/pList2"/>
    <dgm:cxn modelId="{9AC72046-BFCE-4BF6-A13A-9CA320ECA6D5}" type="presParOf" srcId="{5BA47E03-8D5F-4F6D-B38D-43B97745F2B0}" destId="{B457DB68-365B-4AB0-A3F7-664A0DA82632}" srcOrd="1" destOrd="0" presId="urn:microsoft.com/office/officeart/2005/8/layout/pList2"/>
    <dgm:cxn modelId="{357DBB54-E00C-44EA-9DBD-6CAC728B1925}" type="presParOf" srcId="{5BA47E03-8D5F-4F6D-B38D-43B97745F2B0}" destId="{5DF8CDCE-D74D-42BE-8157-B5E477C3BEFC}" srcOrd="2" destOrd="0" presId="urn:microsoft.com/office/officeart/2005/8/layout/pList2"/>
    <dgm:cxn modelId="{F903B479-A390-4B51-B4F4-854CC07A9672}" type="presParOf" srcId="{4D3BB683-4068-4B25-8806-37518E8E0F38}" destId="{0BEF7AF7-C2F2-4C07-8FFB-72242F7E2B3B}" srcOrd="7" destOrd="0" presId="urn:microsoft.com/office/officeart/2005/8/layout/pList2"/>
    <dgm:cxn modelId="{FD80A29E-503B-4E1A-A92A-45BA3C700230}" type="presParOf" srcId="{4D3BB683-4068-4B25-8806-37518E8E0F38}" destId="{DBD641F1-9B31-4B46-AC92-2B1080DB377D}" srcOrd="8" destOrd="0" presId="urn:microsoft.com/office/officeart/2005/8/layout/pList2"/>
    <dgm:cxn modelId="{41A70D1B-B0E3-4F83-8A17-FEB05FB29478}" type="presParOf" srcId="{DBD641F1-9B31-4B46-AC92-2B1080DB377D}" destId="{19FCF488-D072-4C5D-A3CB-779A3E9E5D2B}" srcOrd="0" destOrd="0" presId="urn:microsoft.com/office/officeart/2005/8/layout/pList2"/>
    <dgm:cxn modelId="{8BFD737A-FA72-4CED-90AA-B3141DD00D92}" type="presParOf" srcId="{DBD641F1-9B31-4B46-AC92-2B1080DB377D}" destId="{E1AA9794-B6A4-4898-A2F0-59F122E7552C}" srcOrd="1" destOrd="0" presId="urn:microsoft.com/office/officeart/2005/8/layout/pList2"/>
    <dgm:cxn modelId="{E832EA2E-0045-4405-8866-F8EA89141152}" type="presParOf" srcId="{DBD641F1-9B31-4B46-AC92-2B1080DB377D}" destId="{1E349A77-405E-4C67-A773-0980122DAE3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679CF-5F52-40A4-8EBA-6B4F44C0E2F4}">
      <dsp:nvSpPr>
        <dsp:cNvPr id="0" name=""/>
        <dsp:cNvSpPr/>
      </dsp:nvSpPr>
      <dsp:spPr>
        <a:xfrm>
          <a:off x="0" y="3448833"/>
          <a:ext cx="1083022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5F5D3-5847-47BB-A4A5-088FE0CA312B}">
      <dsp:nvSpPr>
        <dsp:cNvPr id="0" name=""/>
        <dsp:cNvSpPr/>
      </dsp:nvSpPr>
      <dsp:spPr>
        <a:xfrm>
          <a:off x="0" y="1967504"/>
          <a:ext cx="1083022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67B4-0068-4A36-9F71-6CE9A9217877}">
      <dsp:nvSpPr>
        <dsp:cNvPr id="0" name=""/>
        <dsp:cNvSpPr/>
      </dsp:nvSpPr>
      <dsp:spPr>
        <a:xfrm>
          <a:off x="0" y="486175"/>
          <a:ext cx="1083022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1C70D-4474-44E7-8DB6-23C4FC6D99CB}">
      <dsp:nvSpPr>
        <dsp:cNvPr id="0" name=""/>
        <dsp:cNvSpPr/>
      </dsp:nvSpPr>
      <dsp:spPr>
        <a:xfrm>
          <a:off x="2815858" y="542"/>
          <a:ext cx="8014367" cy="48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accent2">
                  <a:lumMod val="75000"/>
                </a:schemeClr>
              </a:solidFill>
            </a:rPr>
            <a:t>Vehicle pillar of safe systems approach</a:t>
          </a:r>
        </a:p>
      </dsp:txBody>
      <dsp:txXfrm>
        <a:off x="2815858" y="542"/>
        <a:ext cx="8014367" cy="485633"/>
      </dsp:txXfrm>
    </dsp:sp>
    <dsp:sp modelId="{2819999A-196B-42E9-BD01-91A7961A71AA}">
      <dsp:nvSpPr>
        <dsp:cNvPr id="0" name=""/>
        <dsp:cNvSpPr/>
      </dsp:nvSpPr>
      <dsp:spPr>
        <a:xfrm>
          <a:off x="0" y="542"/>
          <a:ext cx="2815858" cy="485633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Road safety</a:t>
          </a:r>
        </a:p>
      </dsp:txBody>
      <dsp:txXfrm>
        <a:off x="23711" y="24253"/>
        <a:ext cx="2768436" cy="461922"/>
      </dsp:txXfrm>
    </dsp:sp>
    <dsp:sp modelId="{55AE4F29-A89D-4E4A-BB89-9D0ECFA04DF3}">
      <dsp:nvSpPr>
        <dsp:cNvPr id="0" name=""/>
        <dsp:cNvSpPr/>
      </dsp:nvSpPr>
      <dsp:spPr>
        <a:xfrm>
          <a:off x="0" y="486175"/>
          <a:ext cx="10830226" cy="97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solidFill>
                <a:schemeClr val="accent2">
                  <a:lumMod val="75000"/>
                </a:schemeClr>
              </a:solidFill>
            </a:rPr>
            <a:t>Ensure vehicle fitness (roadworthiness)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solidFill>
                <a:schemeClr val="accent2">
                  <a:lumMod val="75000"/>
                </a:schemeClr>
              </a:solidFill>
            </a:rPr>
            <a:t>Improve vehicle configuration (crash-worthiness)</a:t>
          </a:r>
        </a:p>
      </dsp:txBody>
      <dsp:txXfrm>
        <a:off x="0" y="486175"/>
        <a:ext cx="10830226" cy="971413"/>
      </dsp:txXfrm>
    </dsp:sp>
    <dsp:sp modelId="{F9ED8D95-B1D0-4056-A2AD-C60563B232F4}">
      <dsp:nvSpPr>
        <dsp:cNvPr id="0" name=""/>
        <dsp:cNvSpPr/>
      </dsp:nvSpPr>
      <dsp:spPr>
        <a:xfrm>
          <a:off x="2815858" y="1481870"/>
          <a:ext cx="8014367" cy="48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accent2">
                  <a:lumMod val="75000"/>
                </a:schemeClr>
              </a:solidFill>
            </a:rPr>
            <a:t>Address motor vehicle contribution to air pollution</a:t>
          </a:r>
        </a:p>
      </dsp:txBody>
      <dsp:txXfrm>
        <a:off x="2815858" y="1481870"/>
        <a:ext cx="8014367" cy="485633"/>
      </dsp:txXfrm>
    </dsp:sp>
    <dsp:sp modelId="{979B109D-0C84-4B8C-B783-E80E25EEB1C1}">
      <dsp:nvSpPr>
        <dsp:cNvPr id="0" name=""/>
        <dsp:cNvSpPr/>
      </dsp:nvSpPr>
      <dsp:spPr>
        <a:xfrm>
          <a:off x="0" y="1481870"/>
          <a:ext cx="2815858" cy="485633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Air quality</a:t>
          </a:r>
        </a:p>
      </dsp:txBody>
      <dsp:txXfrm>
        <a:off x="23711" y="1505581"/>
        <a:ext cx="2768436" cy="461922"/>
      </dsp:txXfrm>
    </dsp:sp>
    <dsp:sp modelId="{38A7DBB3-38B5-4AC4-BB6F-7F1ABFA5AC95}">
      <dsp:nvSpPr>
        <dsp:cNvPr id="0" name=""/>
        <dsp:cNvSpPr/>
      </dsp:nvSpPr>
      <dsp:spPr>
        <a:xfrm>
          <a:off x="0" y="1967504"/>
          <a:ext cx="10830226" cy="97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solidFill>
                <a:schemeClr val="accent2">
                  <a:lumMod val="75000"/>
                </a:schemeClr>
              </a:solidFill>
            </a:rPr>
            <a:t>Presence of pollutant emissions control systems and compatible fuels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solidFill>
                <a:schemeClr val="accent2">
                  <a:lumMod val="75000"/>
                </a:schemeClr>
              </a:solidFill>
            </a:rPr>
            <a:t>Ensure proper maintenance</a:t>
          </a:r>
        </a:p>
      </dsp:txBody>
      <dsp:txXfrm>
        <a:off x="0" y="1967504"/>
        <a:ext cx="10830226" cy="971413"/>
      </dsp:txXfrm>
    </dsp:sp>
    <dsp:sp modelId="{6C24A200-8252-4478-8D88-5ABDB5B2B4CC}">
      <dsp:nvSpPr>
        <dsp:cNvPr id="0" name=""/>
        <dsp:cNvSpPr/>
      </dsp:nvSpPr>
      <dsp:spPr>
        <a:xfrm>
          <a:off x="2815858" y="2963199"/>
          <a:ext cx="8014367" cy="48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accent2">
                  <a:lumMod val="75000"/>
                </a:schemeClr>
              </a:solidFill>
            </a:rPr>
            <a:t>Reduce fossil fuel consumption of road vehicles</a:t>
          </a:r>
        </a:p>
      </dsp:txBody>
      <dsp:txXfrm>
        <a:off x="2815858" y="2963199"/>
        <a:ext cx="8014367" cy="485633"/>
      </dsp:txXfrm>
    </dsp:sp>
    <dsp:sp modelId="{D937F190-BD8E-44C2-BED0-6EA89979942B}">
      <dsp:nvSpPr>
        <dsp:cNvPr id="0" name=""/>
        <dsp:cNvSpPr/>
      </dsp:nvSpPr>
      <dsp:spPr>
        <a:xfrm>
          <a:off x="0" y="2963199"/>
          <a:ext cx="2815858" cy="485633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Decarbonization</a:t>
          </a:r>
        </a:p>
      </dsp:txBody>
      <dsp:txXfrm>
        <a:off x="23711" y="2986910"/>
        <a:ext cx="2768436" cy="461922"/>
      </dsp:txXfrm>
    </dsp:sp>
    <dsp:sp modelId="{86B3C909-8CDA-4ACC-A8E2-8DE15B5F7F95}">
      <dsp:nvSpPr>
        <dsp:cNvPr id="0" name=""/>
        <dsp:cNvSpPr/>
      </dsp:nvSpPr>
      <dsp:spPr>
        <a:xfrm>
          <a:off x="0" y="3448833"/>
          <a:ext cx="10830226" cy="97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solidFill>
                <a:schemeClr val="accent2">
                  <a:lumMod val="75000"/>
                </a:schemeClr>
              </a:solidFill>
            </a:rPr>
            <a:t>Encourage electrification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solidFill>
                <a:schemeClr val="accent2">
                  <a:lumMod val="75000"/>
                </a:schemeClr>
              </a:solidFill>
            </a:rPr>
            <a:t>Encourage fuel efficiency – vehicle &amp; engine technology, size, weight</a:t>
          </a:r>
        </a:p>
      </dsp:txBody>
      <dsp:txXfrm>
        <a:off x="0" y="3448833"/>
        <a:ext cx="10830226" cy="971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AF17E-66A9-46B7-9E83-A40B36354753}">
      <dsp:nvSpPr>
        <dsp:cNvPr id="0" name=""/>
        <dsp:cNvSpPr/>
      </dsp:nvSpPr>
      <dsp:spPr>
        <a:xfrm>
          <a:off x="0" y="37293"/>
          <a:ext cx="6837111" cy="1872000"/>
        </a:xfrm>
        <a:prstGeom prst="rightArrow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80774-DCE0-4617-881A-25F5AA34AB4E}">
      <dsp:nvSpPr>
        <dsp:cNvPr id="0" name=""/>
        <dsp:cNvSpPr/>
      </dsp:nvSpPr>
      <dsp:spPr>
        <a:xfrm>
          <a:off x="552807" y="496214"/>
          <a:ext cx="5802196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>
              <a:solidFill>
                <a:schemeClr val="bg1"/>
              </a:solidFill>
            </a:rPr>
            <a:t>Life of the vehicle</a:t>
          </a:r>
        </a:p>
      </dsp:txBody>
      <dsp:txXfrm>
        <a:off x="552807" y="496214"/>
        <a:ext cx="5802196" cy="93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F6EDF-5DB5-4320-9289-0167A262C727}">
      <dsp:nvSpPr>
        <dsp:cNvPr id="0" name=""/>
        <dsp:cNvSpPr/>
      </dsp:nvSpPr>
      <dsp:spPr>
        <a:xfrm>
          <a:off x="0" y="0"/>
          <a:ext cx="11182959" cy="17316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DC656-8F66-4B6C-8F74-8B1AF81C10D3}">
      <dsp:nvSpPr>
        <dsp:cNvPr id="0" name=""/>
        <dsp:cNvSpPr/>
      </dsp:nvSpPr>
      <dsp:spPr>
        <a:xfrm>
          <a:off x="339081" y="230888"/>
          <a:ext cx="1945332" cy="12698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1F9C0C-3D08-4EC3-B138-8A78D42B2DC7}">
      <dsp:nvSpPr>
        <dsp:cNvPr id="0" name=""/>
        <dsp:cNvSpPr/>
      </dsp:nvSpPr>
      <dsp:spPr>
        <a:xfrm rot="10800000">
          <a:off x="339081" y="1731665"/>
          <a:ext cx="1945332" cy="21164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/>
            <a:t>Costa Rica: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/>
            <a:t>Inspection reduced crashes by a 40%</a:t>
          </a:r>
        </a:p>
      </dsp:txBody>
      <dsp:txXfrm rot="10800000">
        <a:off x="398907" y="1731665"/>
        <a:ext cx="1825680" cy="2056653"/>
      </dsp:txXfrm>
    </dsp:sp>
    <dsp:sp modelId="{FDE70620-E29E-41F9-B86D-E9A1ED2CF4DB}">
      <dsp:nvSpPr>
        <dsp:cNvPr id="0" name=""/>
        <dsp:cNvSpPr/>
      </dsp:nvSpPr>
      <dsp:spPr>
        <a:xfrm>
          <a:off x="2478947" y="230888"/>
          <a:ext cx="1945332" cy="12698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1792558-5229-4E0D-9B92-7FC177FEEA90}">
      <dsp:nvSpPr>
        <dsp:cNvPr id="0" name=""/>
        <dsp:cNvSpPr/>
      </dsp:nvSpPr>
      <dsp:spPr>
        <a:xfrm rot="10800000">
          <a:off x="2478947" y="1731665"/>
          <a:ext cx="1945332" cy="21164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/>
            <a:t>Turkey: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/>
            <a:t>Inspection reduced fatalities by a 15%</a:t>
          </a:r>
        </a:p>
      </dsp:txBody>
      <dsp:txXfrm rot="10800000">
        <a:off x="2538773" y="1731665"/>
        <a:ext cx="1825680" cy="2056653"/>
      </dsp:txXfrm>
    </dsp:sp>
    <dsp:sp modelId="{60EA1584-83DD-4D0E-A81F-17AAE1ED05CB}">
      <dsp:nvSpPr>
        <dsp:cNvPr id="0" name=""/>
        <dsp:cNvSpPr/>
      </dsp:nvSpPr>
      <dsp:spPr>
        <a:xfrm>
          <a:off x="4618813" y="230888"/>
          <a:ext cx="1945332" cy="1269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31FC7C-9C14-4BE4-8D83-EB42B0895711}">
      <dsp:nvSpPr>
        <dsp:cNvPr id="0" name=""/>
        <dsp:cNvSpPr/>
      </dsp:nvSpPr>
      <dsp:spPr>
        <a:xfrm rot="10800000">
          <a:off x="4618813" y="1731665"/>
          <a:ext cx="1945332" cy="21164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noProof="0"/>
            <a:t>Spain: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/>
            <a:t>Mopeds’ inspection reduced fatalities by a 18%</a:t>
          </a:r>
        </a:p>
      </dsp:txBody>
      <dsp:txXfrm rot="10800000">
        <a:off x="4678639" y="1731665"/>
        <a:ext cx="1825680" cy="2056653"/>
      </dsp:txXfrm>
    </dsp:sp>
    <dsp:sp modelId="{5DF8CDCE-D74D-42BE-8157-B5E477C3BEFC}">
      <dsp:nvSpPr>
        <dsp:cNvPr id="0" name=""/>
        <dsp:cNvSpPr/>
      </dsp:nvSpPr>
      <dsp:spPr>
        <a:xfrm>
          <a:off x="6758679" y="230888"/>
          <a:ext cx="1945332" cy="1269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214E0D-21DB-4EB8-B439-D2A3E863747A}">
      <dsp:nvSpPr>
        <dsp:cNvPr id="0" name=""/>
        <dsp:cNvSpPr/>
      </dsp:nvSpPr>
      <dsp:spPr>
        <a:xfrm rot="10800000">
          <a:off x="6758679" y="1731665"/>
          <a:ext cx="1945332" cy="21164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/>
            <a:t>Spain: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/>
            <a:t>Emissions control prevents 400+ premature deaths per year</a:t>
          </a:r>
        </a:p>
      </dsp:txBody>
      <dsp:txXfrm rot="10800000">
        <a:off x="6818505" y="1731665"/>
        <a:ext cx="1825680" cy="2056653"/>
      </dsp:txXfrm>
    </dsp:sp>
    <dsp:sp modelId="{1E349A77-405E-4C67-A773-0980122DAE31}">
      <dsp:nvSpPr>
        <dsp:cNvPr id="0" name=""/>
        <dsp:cNvSpPr/>
      </dsp:nvSpPr>
      <dsp:spPr>
        <a:xfrm>
          <a:off x="8898544" y="230888"/>
          <a:ext cx="1945332" cy="12698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FCF488-D072-4C5D-A3CB-779A3E9E5D2B}">
      <dsp:nvSpPr>
        <dsp:cNvPr id="0" name=""/>
        <dsp:cNvSpPr/>
      </dsp:nvSpPr>
      <dsp:spPr>
        <a:xfrm rot="10800000">
          <a:off x="8898544" y="1731665"/>
          <a:ext cx="1945332" cy="21164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b="1" kern="1200"/>
            <a:t>USA: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5,6% fewer fatalities in states with safety inspection</a:t>
          </a:r>
        </a:p>
      </dsp:txBody>
      <dsp:txXfrm rot="10800000">
        <a:off x="8958370" y="1731665"/>
        <a:ext cx="1825680" cy="205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2128" tIns="46065" rIns="92128" bIns="460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2128" tIns="46065" rIns="92128" bIns="46065" rtlCol="0"/>
          <a:lstStyle>
            <a:lvl1pPr algn="r">
              <a:defRPr sz="1200"/>
            </a:lvl1pPr>
          </a:lstStyle>
          <a:p>
            <a:fld id="{51AA1189-2C07-4115-8403-E002720CE2C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8" tIns="46065" rIns="92128" bIns="460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2128" tIns="46065" rIns="92128" bIns="460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2128" tIns="46065" rIns="92128" bIns="460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2128" tIns="46065" rIns="92128" bIns="46065" rtlCol="0" anchor="b"/>
          <a:lstStyle>
            <a:lvl1pPr algn="r">
              <a:defRPr sz="1200"/>
            </a:lvl1pPr>
          </a:lstStyle>
          <a:p>
            <a:fld id="{DDECADF5-2936-45E8-B8D1-3E16D766F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FC223C-43C3-4C02-8A93-FC470B11F93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0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ADF5-2936-45E8-B8D1-3E16D766F3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87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ADF5-2936-45E8-B8D1-3E16D766F3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ADF5-2936-45E8-B8D1-3E16D766F3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6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ADF5-2936-45E8-B8D1-3E16D766F3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1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FC223C-43C3-4C02-8A93-FC470B11F93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1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FC223C-43C3-4C02-8A93-FC470B11F93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4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ADF5-2936-45E8-B8D1-3E16D766F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6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ADF5-2936-45E8-B8D1-3E16D766F3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3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FC223C-43C3-4C02-8A93-FC470B11F93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0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ADF5-2936-45E8-B8D1-3E16D766F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ADF5-2936-45E8-B8D1-3E16D766F3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3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ADF5-2936-45E8-B8D1-3E16D766F3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CADF5-2936-45E8-B8D1-3E16D766F3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94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38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 userDrawn="1"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Freeform 1683"/>
          <p:cNvSpPr>
            <a:spLocks/>
          </p:cNvSpPr>
          <p:nvPr userDrawn="1"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57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11182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Franklin Gothic Heavy" panose="020B0903020102020204" pitchFamily="34" charset="0"/>
          <a:ea typeface="MS PGothic" pitchFamily="34" charset="-128"/>
          <a:cs typeface="Franklin Gothic Heavy" panose="020B09030201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Franklin Gothic Medium" panose="020B0603020102020204" pitchFamily="34" charset="0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Franklin Gothic Medium" panose="020B0603020102020204" pitchFamily="34" charset="0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Franklin Gothic Medium" panose="020B0603020102020204" pitchFamily="34" charset="0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Franklin Gothic Medium" panose="020B0603020102020204" pitchFamily="34" charset="0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Franklin Gothic Medium" panose="020B06030201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F2866F-37CF-4717-AFEF-25209018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66" b="7166"/>
          <a:stretch/>
        </p:blipFill>
        <p:spPr bwMode="auto">
          <a:xfrm flipH="1">
            <a:off x="0" y="0"/>
            <a:ext cx="12178489" cy="69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D768F5-F892-C9CC-6E1F-4E13BD6893BB}"/>
              </a:ext>
            </a:extLst>
          </p:cNvPr>
          <p:cNvSpPr/>
          <p:nvPr/>
        </p:nvSpPr>
        <p:spPr bwMode="auto">
          <a:xfrm>
            <a:off x="0" y="1369130"/>
            <a:ext cx="12192000" cy="1446550"/>
          </a:xfrm>
          <a:prstGeom prst="rect">
            <a:avLst/>
          </a:prstGeom>
          <a:gradFill flip="none" rotWithShape="1">
            <a:gsLst>
              <a:gs pos="100000">
                <a:srgbClr val="00AEEF"/>
              </a:gs>
              <a:gs pos="0">
                <a:srgbClr val="0070C0">
                  <a:alpha val="29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BB42F-CFF5-1EF8-4089-492A30E54932}"/>
              </a:ext>
            </a:extLst>
          </p:cNvPr>
          <p:cNvSpPr txBox="1"/>
          <p:nvPr/>
        </p:nvSpPr>
        <p:spPr>
          <a:xfrm>
            <a:off x="454242" y="1551567"/>
            <a:ext cx="11737757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Black" panose="020B0A04020102020204" pitchFamily="34" charset="0"/>
              </a:rPr>
              <a:t>WORLD BANK ACADEMY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>
              <a:solidFill>
                <a:srgbClr val="FFC000"/>
              </a:solidFill>
              <a:effectLst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C000"/>
                </a:solidFill>
                <a:effectLst/>
                <a:ea typeface="Franklin Gothic Medium" panose="020B0603020102020204" pitchFamily="34" charset="0"/>
                <a:cs typeface="Franklin Gothic Medium" panose="020B0603020102020204" pitchFamily="34" charset="0"/>
              </a:rPr>
              <a:t>Leaders in Road Safety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D8D23-D0AA-20D1-F387-2FFF1D9BFD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3" y="236511"/>
            <a:ext cx="5216013" cy="896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5782C8-3E23-BFA7-4F33-CE1E8DC82806}"/>
              </a:ext>
            </a:extLst>
          </p:cNvPr>
          <p:cNvSpPr txBox="1"/>
          <p:nvPr/>
        </p:nvSpPr>
        <p:spPr>
          <a:xfrm>
            <a:off x="-1" y="3515950"/>
            <a:ext cx="12185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Session 6: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white"/>
                </a:solidFill>
                <a:latin typeface="Arial Black" panose="020B0A04020102020204" pitchFamily="34" charset="0"/>
              </a:rPr>
              <a:t>Safe and Clean Vehicles</a:t>
            </a:r>
          </a:p>
        </p:txBody>
      </p:sp>
    </p:spTree>
    <p:extLst>
      <p:ext uri="{BB962C8B-B14F-4D97-AF65-F5344CB8AC3E}">
        <p14:creationId xmlns:p14="http://schemas.microsoft.com/office/powerpoint/2010/main" val="196650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17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Effective governance of vehicle stocks</a:t>
            </a:r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sp>
        <p:nvSpPr>
          <p:cNvPr id="24" name="Marcador de texto 13">
            <a:extLst>
              <a:ext uri="{FF2B5EF4-FFF2-40B4-BE49-F238E27FC236}">
                <a16:creationId xmlns:a16="http://schemas.microsoft.com/office/drawing/2014/main" id="{F366AB72-4A7E-457A-9451-085213CA0BCA}"/>
              </a:ext>
            </a:extLst>
          </p:cNvPr>
          <p:cNvSpPr txBox="1">
            <a:spLocks/>
          </p:cNvSpPr>
          <p:nvPr/>
        </p:nvSpPr>
        <p:spPr>
          <a:xfrm>
            <a:off x="486344" y="1789331"/>
            <a:ext cx="4749535" cy="35968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en-GB" sz="2400" kern="0">
              <a:latin typeface="+mn-lt"/>
            </a:endParaRPr>
          </a:p>
          <a:p>
            <a:pPr algn="just"/>
            <a:endParaRPr lang="en-US" sz="2400" kern="0">
              <a:latin typeface="+mn-lt"/>
            </a:endParaRPr>
          </a:p>
          <a:p>
            <a:pPr algn="just"/>
            <a:endParaRPr lang="en-GB" sz="2400" kern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D8ACB-6A7E-BE16-AADE-259A998E22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68" t="17854" r="13248" b="5983"/>
          <a:stretch/>
        </p:blipFill>
        <p:spPr bwMode="auto">
          <a:xfrm>
            <a:off x="3011054" y="1214418"/>
            <a:ext cx="7410944" cy="4429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289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0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Vehicles’ life cycle</a:t>
            </a:r>
          </a:p>
          <a:p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527729C-2DF3-4C36-AD86-BD9FCB39E950}"/>
              </a:ext>
            </a:extLst>
          </p:cNvPr>
          <p:cNvGrpSpPr/>
          <p:nvPr/>
        </p:nvGrpSpPr>
        <p:grpSpPr>
          <a:xfrm>
            <a:off x="548974" y="2027563"/>
            <a:ext cx="1555343" cy="2589638"/>
            <a:chOff x="1155862" y="2473274"/>
            <a:chExt cx="1555343" cy="2589638"/>
          </a:xfrm>
        </p:grpSpPr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8DF94263-2322-45A0-807E-541E985504F7}"/>
                </a:ext>
              </a:extLst>
            </p:cNvPr>
            <p:cNvSpPr/>
            <p:nvPr/>
          </p:nvSpPr>
          <p:spPr>
            <a:xfrm>
              <a:off x="1155862" y="2473274"/>
              <a:ext cx="1555343" cy="1145781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chemeClr val="bg1"/>
                  </a:solidFill>
                  <a:latin typeface="Avenir Book"/>
                </a:rPr>
                <a:t>New</a:t>
              </a:r>
              <a:r>
                <a:rPr lang="en-GB" sz="2800" b="1">
                  <a:solidFill>
                    <a:schemeClr val="bg1"/>
                  </a:solidFill>
                  <a:latin typeface="Avenir Book"/>
                </a:rPr>
                <a:t> </a:t>
              </a:r>
              <a:r>
                <a:rPr lang="en-GB" sz="2400" b="1">
                  <a:solidFill>
                    <a:schemeClr val="bg1"/>
                  </a:solidFill>
                  <a:latin typeface="Avenir Book"/>
                </a:rPr>
                <a:t>vehicles</a:t>
              </a:r>
              <a:endParaRPr lang="en-GB">
                <a:latin typeface="Avenir Book"/>
              </a:endParaRP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82409E7C-0DE7-4810-A044-00E50D1E8FEF}"/>
                </a:ext>
              </a:extLst>
            </p:cNvPr>
            <p:cNvSpPr/>
            <p:nvPr/>
          </p:nvSpPr>
          <p:spPr>
            <a:xfrm>
              <a:off x="1155862" y="3821761"/>
              <a:ext cx="1555343" cy="1241151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sz="2400" b="1">
                  <a:solidFill>
                    <a:schemeClr val="bg1"/>
                  </a:solidFill>
                  <a:latin typeface="Avenir Book"/>
                </a:rPr>
                <a:t>Imported used vehicles</a:t>
              </a:r>
              <a:endParaRPr lang="en-GB" sz="2400">
                <a:latin typeface="Avenir Book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1F914332-C670-4F20-A1C1-B7F925FB037D}"/>
              </a:ext>
            </a:extLst>
          </p:cNvPr>
          <p:cNvGrpSpPr/>
          <p:nvPr/>
        </p:nvGrpSpPr>
        <p:grpSpPr>
          <a:xfrm>
            <a:off x="9345563" y="2033463"/>
            <a:ext cx="1788553" cy="2617698"/>
            <a:chOff x="9606177" y="2517206"/>
            <a:chExt cx="1788553" cy="2617698"/>
          </a:xfrm>
        </p:grpSpPr>
        <p:sp>
          <p:nvSpPr>
            <p:cNvPr id="11" name="Rounded Rectangle 21">
              <a:extLst>
                <a:ext uri="{FF2B5EF4-FFF2-40B4-BE49-F238E27FC236}">
                  <a16:creationId xmlns:a16="http://schemas.microsoft.com/office/drawing/2014/main" id="{99E80E14-AE87-440A-9BA3-1223EFBB96F2}"/>
                </a:ext>
              </a:extLst>
            </p:cNvPr>
            <p:cNvSpPr/>
            <p:nvPr/>
          </p:nvSpPr>
          <p:spPr>
            <a:xfrm>
              <a:off x="9609686" y="2517206"/>
              <a:ext cx="1785044" cy="1145781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chemeClr val="bg1"/>
                  </a:solidFill>
                  <a:latin typeface="Avenir Book"/>
                </a:rPr>
                <a:t>End of life</a:t>
              </a:r>
              <a:endParaRPr lang="en-GB">
                <a:latin typeface="Avenir Book"/>
              </a:endParaRPr>
            </a:p>
          </p:txBody>
        </p:sp>
        <p:sp>
          <p:nvSpPr>
            <p:cNvPr id="12" name="Rounded Rectangle 22">
              <a:extLst>
                <a:ext uri="{FF2B5EF4-FFF2-40B4-BE49-F238E27FC236}">
                  <a16:creationId xmlns:a16="http://schemas.microsoft.com/office/drawing/2014/main" id="{697EA91F-4B36-446B-92E2-1024099389F1}"/>
                </a:ext>
              </a:extLst>
            </p:cNvPr>
            <p:cNvSpPr/>
            <p:nvPr/>
          </p:nvSpPr>
          <p:spPr>
            <a:xfrm>
              <a:off x="9606177" y="3821761"/>
              <a:ext cx="1785044" cy="1313143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sz="2400" b="1">
                  <a:solidFill>
                    <a:schemeClr val="bg1"/>
                  </a:solidFill>
                  <a:latin typeface="Avenir Book"/>
                </a:rPr>
                <a:t>Export to a 3</a:t>
              </a:r>
              <a:r>
                <a:rPr lang="en-GB" sz="2400" b="1" baseline="30000">
                  <a:solidFill>
                    <a:schemeClr val="bg1"/>
                  </a:solidFill>
                  <a:latin typeface="Avenir Book"/>
                </a:rPr>
                <a:t>rd</a:t>
              </a:r>
              <a:r>
                <a:rPr lang="en-GB" sz="2400" b="1">
                  <a:solidFill>
                    <a:schemeClr val="bg1"/>
                  </a:solidFill>
                  <a:latin typeface="Avenir Book"/>
                </a:rPr>
                <a:t> country</a:t>
              </a:r>
              <a:endParaRPr lang="en-GB">
                <a:latin typeface="Avenir Book"/>
              </a:endParaRPr>
            </a:p>
          </p:txBody>
        </p:sp>
      </p:grpSp>
      <p:grpSp>
        <p:nvGrpSpPr>
          <p:cNvPr id="13" name="Agrupa 2">
            <a:extLst>
              <a:ext uri="{FF2B5EF4-FFF2-40B4-BE49-F238E27FC236}">
                <a16:creationId xmlns:a16="http://schemas.microsoft.com/office/drawing/2014/main" id="{1114ABD6-2AC8-4859-A503-264BEB40864F}"/>
              </a:ext>
            </a:extLst>
          </p:cNvPr>
          <p:cNvGrpSpPr/>
          <p:nvPr/>
        </p:nvGrpSpPr>
        <p:grpSpPr>
          <a:xfrm>
            <a:off x="2297877" y="1241536"/>
            <a:ext cx="6837111" cy="4122276"/>
            <a:chOff x="2588243" y="2279018"/>
            <a:chExt cx="6848559" cy="424172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id="{21ABAD6C-15E5-48E6-97E0-30895245E20D}"/>
                </a:ext>
              </a:extLst>
            </p:cNvPr>
            <p:cNvGrpSpPr/>
            <p:nvPr/>
          </p:nvGrpSpPr>
          <p:grpSpPr>
            <a:xfrm>
              <a:off x="2588243" y="2279018"/>
              <a:ext cx="6848559" cy="4241720"/>
              <a:chOff x="2787534" y="1584854"/>
              <a:chExt cx="6848559" cy="4241720"/>
            </a:xfrm>
          </p:grpSpPr>
          <p:graphicFrame>
            <p:nvGraphicFramePr>
              <p:cNvPr id="16" name="Diagram 12">
                <a:extLst>
                  <a:ext uri="{FF2B5EF4-FFF2-40B4-BE49-F238E27FC236}">
                    <a16:creationId xmlns:a16="http://schemas.microsoft.com/office/drawing/2014/main" id="{FED20454-A2B8-47A0-BC18-3E54D0999955}"/>
                  </a:ext>
                </a:extLst>
              </p:cNvPr>
              <p:cNvGraphicFramePr/>
              <p:nvPr/>
            </p:nvGraphicFramePr>
            <p:xfrm>
              <a:off x="2787534" y="2851726"/>
              <a:ext cx="6848559" cy="19843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7" name="Down Arrow Callout 13">
                <a:extLst>
                  <a:ext uri="{FF2B5EF4-FFF2-40B4-BE49-F238E27FC236}">
                    <a16:creationId xmlns:a16="http://schemas.microsoft.com/office/drawing/2014/main" id="{328B9D1F-BA52-4DDB-BC59-8122C4741008}"/>
                  </a:ext>
                </a:extLst>
              </p:cNvPr>
              <p:cNvSpPr/>
              <p:nvPr/>
            </p:nvSpPr>
            <p:spPr>
              <a:xfrm>
                <a:off x="6138064" y="2448820"/>
                <a:ext cx="1644003" cy="864964"/>
              </a:xfrm>
              <a:prstGeom prst="downArrowCallout">
                <a:avLst/>
              </a:prstGeom>
              <a:solidFill>
                <a:srgbClr val="9BBB5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venir Book"/>
                  </a:rPr>
                  <a:t>Breakdowns</a:t>
                </a:r>
              </a:p>
            </p:txBody>
          </p:sp>
          <p:sp>
            <p:nvSpPr>
              <p:cNvPr id="18" name="Down Arrow Callout 14">
                <a:extLst>
                  <a:ext uri="{FF2B5EF4-FFF2-40B4-BE49-F238E27FC236}">
                    <a16:creationId xmlns:a16="http://schemas.microsoft.com/office/drawing/2014/main" id="{B8691123-328F-47CA-B5FE-6BEEB2F036B0}"/>
                  </a:ext>
                </a:extLst>
              </p:cNvPr>
              <p:cNvSpPr/>
              <p:nvPr/>
            </p:nvSpPr>
            <p:spPr>
              <a:xfrm>
                <a:off x="4604463" y="1584854"/>
                <a:ext cx="1644003" cy="1755280"/>
              </a:xfrm>
              <a:prstGeom prst="downArrowCallout">
                <a:avLst>
                  <a:gd name="adj1" fmla="val 25000"/>
                  <a:gd name="adj2" fmla="val 21046"/>
                  <a:gd name="adj3" fmla="val 17586"/>
                  <a:gd name="adj4" fmla="val 46440"/>
                </a:avLst>
              </a:prstGeom>
              <a:solidFill>
                <a:srgbClr val="9BBB5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venir Book"/>
                  </a:rPr>
                  <a:t>Change of ownership</a:t>
                </a:r>
              </a:p>
            </p:txBody>
          </p:sp>
          <p:sp>
            <p:nvSpPr>
              <p:cNvPr id="19" name="Down Arrow Callout 15">
                <a:extLst>
                  <a:ext uri="{FF2B5EF4-FFF2-40B4-BE49-F238E27FC236}">
                    <a16:creationId xmlns:a16="http://schemas.microsoft.com/office/drawing/2014/main" id="{8652C969-C821-4DAD-877A-CD4E79CF0214}"/>
                  </a:ext>
                </a:extLst>
              </p:cNvPr>
              <p:cNvSpPr/>
              <p:nvPr/>
            </p:nvSpPr>
            <p:spPr>
              <a:xfrm>
                <a:off x="3147305" y="2455460"/>
                <a:ext cx="1697436" cy="892408"/>
              </a:xfrm>
              <a:prstGeom prst="downArrowCallout">
                <a:avLst/>
              </a:prstGeom>
              <a:solidFill>
                <a:srgbClr val="9BBB5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venir Book"/>
                  </a:rPr>
                  <a:t>Modifications</a:t>
                </a:r>
              </a:p>
            </p:txBody>
          </p:sp>
          <p:sp>
            <p:nvSpPr>
              <p:cNvPr id="20" name="Down Arrow Callout 16">
                <a:extLst>
                  <a:ext uri="{FF2B5EF4-FFF2-40B4-BE49-F238E27FC236}">
                    <a16:creationId xmlns:a16="http://schemas.microsoft.com/office/drawing/2014/main" id="{55B93E6C-8A29-4A36-A67F-F771EFA15D98}"/>
                  </a:ext>
                </a:extLst>
              </p:cNvPr>
              <p:cNvSpPr/>
              <p:nvPr/>
            </p:nvSpPr>
            <p:spPr>
              <a:xfrm>
                <a:off x="7390700" y="1844824"/>
                <a:ext cx="1644003" cy="1483678"/>
              </a:xfrm>
              <a:prstGeom prst="downArrowCallout">
                <a:avLst>
                  <a:gd name="adj1" fmla="val 25000"/>
                  <a:gd name="adj2" fmla="val 21046"/>
                  <a:gd name="adj3" fmla="val 17586"/>
                  <a:gd name="adj4" fmla="val 36894"/>
                </a:avLst>
              </a:prstGeom>
              <a:solidFill>
                <a:srgbClr val="9BBB5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venir Book"/>
                  </a:rPr>
                  <a:t>Repairs</a:t>
                </a:r>
              </a:p>
            </p:txBody>
          </p:sp>
          <p:sp>
            <p:nvSpPr>
              <p:cNvPr id="21" name="Up Arrow Callout 17">
                <a:extLst>
                  <a:ext uri="{FF2B5EF4-FFF2-40B4-BE49-F238E27FC236}">
                    <a16:creationId xmlns:a16="http://schemas.microsoft.com/office/drawing/2014/main" id="{26B50C11-F086-4B0D-9D45-F7D8377500F2}"/>
                  </a:ext>
                </a:extLst>
              </p:cNvPr>
              <p:cNvSpPr/>
              <p:nvPr/>
            </p:nvSpPr>
            <p:spPr>
              <a:xfrm>
                <a:off x="2992346" y="4340232"/>
                <a:ext cx="1644004" cy="948351"/>
              </a:xfrm>
              <a:prstGeom prst="upArrowCallout">
                <a:avLst/>
              </a:prstGeom>
              <a:solidFill>
                <a:srgbClr val="9BBB5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venir Book"/>
                  </a:rPr>
                  <a:t>Change of use</a:t>
                </a:r>
              </a:p>
            </p:txBody>
          </p:sp>
          <p:sp>
            <p:nvSpPr>
              <p:cNvPr id="22" name="Up Arrow Callout 18">
                <a:extLst>
                  <a:ext uri="{FF2B5EF4-FFF2-40B4-BE49-F238E27FC236}">
                    <a16:creationId xmlns:a16="http://schemas.microsoft.com/office/drawing/2014/main" id="{72944A66-C6DD-4FB6-B4F3-2FD230586BB1}"/>
                  </a:ext>
                </a:extLst>
              </p:cNvPr>
              <p:cNvSpPr/>
              <p:nvPr/>
            </p:nvSpPr>
            <p:spPr>
              <a:xfrm>
                <a:off x="4693763" y="4280121"/>
                <a:ext cx="1644004" cy="1546453"/>
              </a:xfrm>
              <a:prstGeom prst="upArrowCallout">
                <a:avLst>
                  <a:gd name="adj1" fmla="val 17259"/>
                  <a:gd name="adj2" fmla="val 25000"/>
                  <a:gd name="adj3" fmla="val 26625"/>
                  <a:gd name="adj4" fmla="val 40686"/>
                </a:avLst>
              </a:prstGeom>
              <a:solidFill>
                <a:srgbClr val="9BBB5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venir Book"/>
                  </a:rPr>
                  <a:t>Maintenance</a:t>
                </a:r>
              </a:p>
            </p:txBody>
          </p:sp>
          <p:sp>
            <p:nvSpPr>
              <p:cNvPr id="23" name="Up Arrow Callout 19">
                <a:extLst>
                  <a:ext uri="{FF2B5EF4-FFF2-40B4-BE49-F238E27FC236}">
                    <a16:creationId xmlns:a16="http://schemas.microsoft.com/office/drawing/2014/main" id="{3886CF32-0E25-4589-B130-0367958F4A27}"/>
                  </a:ext>
                </a:extLst>
              </p:cNvPr>
              <p:cNvSpPr/>
              <p:nvPr/>
            </p:nvSpPr>
            <p:spPr>
              <a:xfrm>
                <a:off x="6138064" y="4309275"/>
                <a:ext cx="1644004" cy="802761"/>
              </a:xfrm>
              <a:prstGeom prst="upArrowCallout">
                <a:avLst>
                  <a:gd name="adj1" fmla="val 23909"/>
                  <a:gd name="adj2" fmla="val 34277"/>
                  <a:gd name="adj3" fmla="val 22817"/>
                  <a:gd name="adj4" fmla="val 49153"/>
                </a:avLst>
              </a:prstGeom>
              <a:solidFill>
                <a:srgbClr val="9BBB5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venir Book"/>
                  </a:rPr>
                  <a:t>Crashes</a:t>
                </a:r>
              </a:p>
            </p:txBody>
          </p:sp>
        </p:grpSp>
        <p:sp>
          <p:nvSpPr>
            <p:cNvPr id="15" name="Up Arrow Callout 18">
              <a:extLst>
                <a:ext uri="{FF2B5EF4-FFF2-40B4-BE49-F238E27FC236}">
                  <a16:creationId xmlns:a16="http://schemas.microsoft.com/office/drawing/2014/main" id="{833E26E1-E488-4D8C-BF4F-9A355C2762CA}"/>
                </a:ext>
              </a:extLst>
            </p:cNvPr>
            <p:cNvSpPr/>
            <p:nvPr/>
          </p:nvSpPr>
          <p:spPr>
            <a:xfrm>
              <a:off x="7253304" y="5029569"/>
              <a:ext cx="1644004" cy="1371232"/>
            </a:xfrm>
            <a:prstGeom prst="upArrowCallout">
              <a:avLst>
                <a:gd name="adj1" fmla="val 17259"/>
                <a:gd name="adj2" fmla="val 25000"/>
                <a:gd name="adj3" fmla="val 26625"/>
                <a:gd name="adj4" fmla="val 34274"/>
              </a:avLst>
            </a:prstGeom>
            <a:solidFill>
              <a:srgbClr val="9BBB5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b="1">
                  <a:latin typeface="Avenir Book"/>
                </a:rPr>
                <a:t>M</a:t>
              </a:r>
              <a:r>
                <a:rPr lang="en-GB" b="1" err="1">
                  <a:latin typeface="Avenir Book"/>
                </a:rPr>
                <a:t>iscelanea</a:t>
              </a:r>
              <a:endParaRPr lang="en-GB" b="1">
                <a:latin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2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0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Ensuring that safe vehicles are plying roads</a:t>
            </a:r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sp>
        <p:nvSpPr>
          <p:cNvPr id="24" name="Marcador de texto 13">
            <a:extLst>
              <a:ext uri="{FF2B5EF4-FFF2-40B4-BE49-F238E27FC236}">
                <a16:creationId xmlns:a16="http://schemas.microsoft.com/office/drawing/2014/main" id="{F366AB72-4A7E-457A-9451-085213CA0BCA}"/>
              </a:ext>
            </a:extLst>
          </p:cNvPr>
          <p:cNvSpPr txBox="1">
            <a:spLocks/>
          </p:cNvSpPr>
          <p:nvPr/>
        </p:nvSpPr>
        <p:spPr>
          <a:xfrm>
            <a:off x="1037322" y="1695099"/>
            <a:ext cx="5474689" cy="35968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en-GB" sz="2400" b="1" kern="0">
                <a:latin typeface="+mn-lt"/>
              </a:rPr>
              <a:t>Configuration of vehicles when they enter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Frontal crash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Side crash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Pedestrian protection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Electronic Stability Control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Anti-lock Braking System for motorcycles</a:t>
            </a:r>
          </a:p>
          <a:p>
            <a:pPr algn="just"/>
            <a:endParaRPr lang="en-US" sz="2400" kern="0">
              <a:latin typeface="+mn-lt"/>
            </a:endParaRPr>
          </a:p>
          <a:p>
            <a:pPr algn="just"/>
            <a:endParaRPr lang="en-GB" sz="2400" kern="0">
              <a:latin typeface="+mn-lt"/>
            </a:endParaRPr>
          </a:p>
        </p:txBody>
      </p:sp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DF108A91-D5F1-468F-BE17-4CAD0B67FC40}"/>
              </a:ext>
            </a:extLst>
          </p:cNvPr>
          <p:cNvSpPr txBox="1">
            <a:spLocks/>
          </p:cNvSpPr>
          <p:nvPr/>
        </p:nvSpPr>
        <p:spPr>
          <a:xfrm>
            <a:off x="6762461" y="1658028"/>
            <a:ext cx="4749535" cy="35968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en-GB" sz="2400" b="1" kern="0">
                <a:latin typeface="+mn-lt"/>
              </a:rPr>
              <a:t>Fitness of vehicles while used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en-GB" sz="2400" b="1" kern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Brakes, lights, safety systems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Tire treads / condition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Track structural integrity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Presence of key components</a:t>
            </a:r>
          </a:p>
          <a:p>
            <a:pPr marL="0" indent="0" algn="just">
              <a:lnSpc>
                <a:spcPct val="100000"/>
              </a:lnSpc>
            </a:pPr>
            <a:endParaRPr lang="en-GB" sz="2400" ker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750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080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Ensuring the entry of safe vehicles</a:t>
            </a:r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sp>
        <p:nvSpPr>
          <p:cNvPr id="24" name="Marcador de texto 13">
            <a:extLst>
              <a:ext uri="{FF2B5EF4-FFF2-40B4-BE49-F238E27FC236}">
                <a16:creationId xmlns:a16="http://schemas.microsoft.com/office/drawing/2014/main" id="{F366AB72-4A7E-457A-9451-085213CA0BCA}"/>
              </a:ext>
            </a:extLst>
          </p:cNvPr>
          <p:cNvSpPr txBox="1">
            <a:spLocks/>
          </p:cNvSpPr>
          <p:nvPr/>
        </p:nvSpPr>
        <p:spPr>
          <a:xfrm>
            <a:off x="1037322" y="1400809"/>
            <a:ext cx="4749535" cy="35968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Clear definition of standards, enforcement and roles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Coherent import regime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The role of UN WP Vehicle Regulations and adoption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Vehicle-level data sharing with country of export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Effective border inspection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kern="0">
              <a:latin typeface="+mn-lt"/>
            </a:endParaRPr>
          </a:p>
          <a:p>
            <a:pPr algn="just"/>
            <a:endParaRPr lang="en-GB" sz="2400" kern="0">
              <a:latin typeface="+mn-lt"/>
            </a:endParaRPr>
          </a:p>
          <a:p>
            <a:pPr algn="just"/>
            <a:endParaRPr lang="en-US" sz="2400" kern="0">
              <a:latin typeface="+mn-lt"/>
            </a:endParaRPr>
          </a:p>
          <a:p>
            <a:pPr algn="just"/>
            <a:endParaRPr lang="en-GB" sz="2400" kern="0">
              <a:latin typeface="+mn-lt"/>
            </a:endParaRPr>
          </a:p>
        </p:txBody>
      </p:sp>
      <p:pic>
        <p:nvPicPr>
          <p:cNvPr id="5" name="Picture 4" descr="A close-up of a car tire&#10;&#10;Description automatically generated with low confidence">
            <a:extLst>
              <a:ext uri="{FF2B5EF4-FFF2-40B4-BE49-F238E27FC236}">
                <a16:creationId xmlns:a16="http://schemas.microsoft.com/office/drawing/2014/main" id="{886FDCDC-5999-D2C8-1AE5-FCF074A6A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45" y="1078078"/>
            <a:ext cx="4390103" cy="439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474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0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Ensuring the continued fitness of safe vehicles</a:t>
            </a:r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sp>
        <p:nvSpPr>
          <p:cNvPr id="24" name="Marcador de texto 13">
            <a:extLst>
              <a:ext uri="{FF2B5EF4-FFF2-40B4-BE49-F238E27FC236}">
                <a16:creationId xmlns:a16="http://schemas.microsoft.com/office/drawing/2014/main" id="{F366AB72-4A7E-457A-9451-085213CA0BCA}"/>
              </a:ext>
            </a:extLst>
          </p:cNvPr>
          <p:cNvSpPr txBox="1">
            <a:spLocks/>
          </p:cNvSpPr>
          <p:nvPr/>
        </p:nvSpPr>
        <p:spPr>
          <a:xfrm>
            <a:off x="486344" y="1789331"/>
            <a:ext cx="4749535" cy="35968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Periodic technical inspection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Improved oversight of vehicle modification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Strengthening of automotive aftermarket service industry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Improve information management systems to keep track of motor vehicles</a:t>
            </a:r>
          </a:p>
          <a:p>
            <a:endParaRPr lang="en-GB" sz="2400" kern="0">
              <a:latin typeface="+mn-lt"/>
            </a:endParaRPr>
          </a:p>
          <a:p>
            <a:endParaRPr lang="en-US" sz="2400" kern="0">
              <a:latin typeface="+mn-lt"/>
            </a:endParaRPr>
          </a:p>
          <a:p>
            <a:endParaRPr lang="en-GB" sz="2400" kern="0">
              <a:latin typeface="+mn-lt"/>
            </a:endParaRPr>
          </a:p>
        </p:txBody>
      </p:sp>
      <p:pic>
        <p:nvPicPr>
          <p:cNvPr id="7" name="Picture 6" descr="A picture containing building, indoor&#10;&#10;Description automatically generated">
            <a:extLst>
              <a:ext uri="{FF2B5EF4-FFF2-40B4-BE49-F238E27FC236}">
                <a16:creationId xmlns:a16="http://schemas.microsoft.com/office/drawing/2014/main" id="{8DE94342-647A-4050-BFDF-8055B3EEBD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48" y="1743142"/>
            <a:ext cx="6136338" cy="3596861"/>
          </a:xfrm>
          <a:prstGeom prst="rect">
            <a:avLst/>
          </a:prstGeom>
          <a:effectLst>
            <a:softEdge rad="112522"/>
          </a:effectLst>
        </p:spPr>
      </p:pic>
    </p:spTree>
    <p:extLst>
      <p:ext uri="{BB962C8B-B14F-4D97-AF65-F5344CB8AC3E}">
        <p14:creationId xmlns:p14="http://schemas.microsoft.com/office/powerpoint/2010/main" val="153855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0809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Benefits of well-performing vehicles throughout their lifetime</a:t>
            </a:r>
          </a:p>
          <a:p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graphicFrame>
        <p:nvGraphicFramePr>
          <p:cNvPr id="8" name="Diagrama 1">
            <a:extLst>
              <a:ext uri="{FF2B5EF4-FFF2-40B4-BE49-F238E27FC236}">
                <a16:creationId xmlns:a16="http://schemas.microsoft.com/office/drawing/2014/main" id="{A4DA80FD-CBC5-49A2-B22B-D7C2B9FD9618}"/>
              </a:ext>
            </a:extLst>
          </p:cNvPr>
          <p:cNvGraphicFramePr/>
          <p:nvPr/>
        </p:nvGraphicFramePr>
        <p:xfrm>
          <a:off x="504520" y="1759342"/>
          <a:ext cx="11182959" cy="384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196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988767" y="420504"/>
            <a:ext cx="1080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Compliance schemes</a:t>
            </a:r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E7C1857-6B99-4B94-B72F-06C01898BED2}"/>
              </a:ext>
            </a:extLst>
          </p:cNvPr>
          <p:cNvSpPr/>
          <p:nvPr/>
        </p:nvSpPr>
        <p:spPr>
          <a:xfrm>
            <a:off x="1565754" y="1438112"/>
            <a:ext cx="8567802" cy="3981776"/>
          </a:xfrm>
          <a:prstGeom prst="ellipse">
            <a:avLst/>
          </a:prstGeom>
          <a:solidFill>
            <a:srgbClr val="16575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ACAAFD-DB75-4C08-9CA6-FB466124FFB0}"/>
              </a:ext>
            </a:extLst>
          </p:cNvPr>
          <p:cNvGrpSpPr/>
          <p:nvPr/>
        </p:nvGrpSpPr>
        <p:grpSpPr>
          <a:xfrm>
            <a:off x="1322540" y="2152225"/>
            <a:ext cx="5070846" cy="2077819"/>
            <a:chOff x="395614" y="2729303"/>
            <a:chExt cx="6093912" cy="26429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8DD05-DBE7-44DA-9159-6DEB82DBADE1}"/>
                </a:ext>
              </a:extLst>
            </p:cNvPr>
            <p:cNvSpPr/>
            <p:nvPr/>
          </p:nvSpPr>
          <p:spPr>
            <a:xfrm>
              <a:off x="1296444" y="2729303"/>
              <a:ext cx="4292252" cy="2642992"/>
            </a:xfrm>
            <a:prstGeom prst="ellipse">
              <a:avLst/>
            </a:prstGeom>
            <a:solidFill>
              <a:srgbClr val="94BF6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17D906-6307-43C5-A9D9-53C7896DBA42}"/>
                </a:ext>
              </a:extLst>
            </p:cNvPr>
            <p:cNvSpPr txBox="1"/>
            <p:nvPr/>
          </p:nvSpPr>
          <p:spPr>
            <a:xfrm>
              <a:off x="395614" y="3650797"/>
              <a:ext cx="60939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kern="1000">
                  <a:ln w="63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reflection stA="45000" endPos="7000" dist="50800" dir="5400000" sy="-100000" algn="bl" rotWithShape="0"/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Technicalities</a:t>
              </a:r>
              <a:endParaRPr lang="en-GB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BF2823-FA73-4844-92C7-1A6C310266ED}"/>
              </a:ext>
            </a:extLst>
          </p:cNvPr>
          <p:cNvGrpSpPr/>
          <p:nvPr/>
        </p:nvGrpSpPr>
        <p:grpSpPr>
          <a:xfrm>
            <a:off x="5305924" y="2152225"/>
            <a:ext cx="5070846" cy="2077819"/>
            <a:chOff x="395614" y="2729303"/>
            <a:chExt cx="6093912" cy="264299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5B87EB-A9EF-4673-B337-F5AD3BA8ADA4}"/>
                </a:ext>
              </a:extLst>
            </p:cNvPr>
            <p:cNvSpPr/>
            <p:nvPr/>
          </p:nvSpPr>
          <p:spPr>
            <a:xfrm>
              <a:off x="1296444" y="2729303"/>
              <a:ext cx="4292252" cy="2642992"/>
            </a:xfrm>
            <a:prstGeom prst="ellipse">
              <a:avLst/>
            </a:prstGeom>
            <a:solidFill>
              <a:srgbClr val="94BF6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6C0653-48B6-423E-B4ED-754BE4DEB720}"/>
                </a:ext>
              </a:extLst>
            </p:cNvPr>
            <p:cNvSpPr txBox="1"/>
            <p:nvPr/>
          </p:nvSpPr>
          <p:spPr>
            <a:xfrm>
              <a:off x="395614" y="3650797"/>
              <a:ext cx="60939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kern="1000">
                  <a:ln w="63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reflection stA="45000" endPos="7000" dist="50800" dir="5400000" sy="-100000" algn="bl" rotWithShape="0"/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Governance</a:t>
              </a:r>
              <a:endParaRPr lang="en-GB" sz="4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6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080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Black" panose="020B0A04020102020204" pitchFamily="34" charset="0"/>
              </a:rPr>
              <a:t>Compliance schemes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2BF2823-FA73-4844-92C7-1A6C310266ED}"/>
              </a:ext>
            </a:extLst>
          </p:cNvPr>
          <p:cNvGrpSpPr/>
          <p:nvPr/>
        </p:nvGrpSpPr>
        <p:grpSpPr>
          <a:xfrm>
            <a:off x="626066" y="1676240"/>
            <a:ext cx="5070846" cy="2077819"/>
            <a:chOff x="395614" y="2729303"/>
            <a:chExt cx="6093912" cy="264299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5B87EB-A9EF-4673-B337-F5AD3BA8ADA4}"/>
                </a:ext>
              </a:extLst>
            </p:cNvPr>
            <p:cNvSpPr/>
            <p:nvPr/>
          </p:nvSpPr>
          <p:spPr>
            <a:xfrm>
              <a:off x="1296444" y="2729303"/>
              <a:ext cx="4292252" cy="2642992"/>
            </a:xfrm>
            <a:prstGeom prst="ellipse">
              <a:avLst/>
            </a:prstGeom>
            <a:solidFill>
              <a:srgbClr val="94BF6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6C0653-48B6-423E-B4ED-754BE4DEB720}"/>
                </a:ext>
              </a:extLst>
            </p:cNvPr>
            <p:cNvSpPr txBox="1"/>
            <p:nvPr/>
          </p:nvSpPr>
          <p:spPr>
            <a:xfrm>
              <a:off x="395614" y="3650797"/>
              <a:ext cx="6093912" cy="900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kern="1000">
                  <a:ln w="63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reflection stA="45000" endPos="7000" dist="50800" dir="5400000" sy="-100000" algn="bl" rotWithShape="0"/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Governance</a:t>
              </a:r>
              <a:endParaRPr lang="en-US" sz="400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0C73AE-689C-9270-76D6-863827ABDE68}"/>
              </a:ext>
            </a:extLst>
          </p:cNvPr>
          <p:cNvSpPr/>
          <p:nvPr/>
        </p:nvSpPr>
        <p:spPr bwMode="auto">
          <a:xfrm>
            <a:off x="5958647" y="1701576"/>
            <a:ext cx="4896464" cy="2733368"/>
          </a:xfrm>
          <a:prstGeom prst="roundRect">
            <a:avLst/>
          </a:prstGeom>
          <a:solidFill>
            <a:srgbClr val="16575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kern="1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stA="45000" endPos="7000" dist="50800" dir="5400000" sy="-100000" algn="bl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Governance</a:t>
            </a:r>
            <a:r>
              <a:rPr lang="en-US" sz="2400" b="1" kern="1000">
                <a:ln w="6350">
                  <a:solidFill>
                    <a:schemeClr val="bg1"/>
                  </a:solidFill>
                </a:ln>
                <a:effectLst>
                  <a:reflection stA="45000" endPos="7000" dist="50800" dir="5400000" sy="-100000" algn="bl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endParaRPr lang="en-US" sz="2400" b="1" kern="1000">
              <a:ln w="6350">
                <a:solidFill>
                  <a:schemeClr val="bg1"/>
                </a:solidFill>
              </a:ln>
              <a:solidFill>
                <a:schemeClr val="bg1"/>
              </a:solidFill>
              <a:effectLst>
                <a:reflection stA="45000" endPos="7000" dist="50800" dir="5400000" sy="-100000" algn="bl" rotWithShape="0"/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kern="1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stA="45000" endPos="7000" dist="50800" dir="5400000" sy="-100000" algn="bl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Authorities shall be able to design, implement and operate</a:t>
            </a:r>
            <a:r>
              <a:rPr lang="en-US" sz="2400" b="1" kern="10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stA="45000" endPos="7000" dist="50800" dir="5400000" sy="-100000" algn="bl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(*)</a:t>
            </a:r>
            <a:r>
              <a:rPr lang="en-US" sz="2400" b="1" kern="1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stA="45000" endPos="7000" dist="50800" dir="5400000" sy="-100000" algn="bl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the vehicle compliance scheme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04930-F7CA-F001-046B-892F5CB49736}"/>
              </a:ext>
            </a:extLst>
          </p:cNvPr>
          <p:cNvSpPr txBox="1"/>
          <p:nvPr/>
        </p:nvSpPr>
        <p:spPr>
          <a:xfrm>
            <a:off x="1037322" y="5267321"/>
            <a:ext cx="10498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baseline="30000">
                <a:solidFill>
                  <a:srgbClr val="595959"/>
                </a:solidFill>
                <a:ea typeface="MS PGothic" pitchFamily="34" charset="-128"/>
                <a:cs typeface="Arial"/>
              </a:rPr>
              <a:t>(*) </a:t>
            </a:r>
            <a:r>
              <a:rPr lang="en-US" kern="0">
                <a:solidFill>
                  <a:srgbClr val="595959"/>
                </a:solidFill>
                <a:ea typeface="MS PGothic" pitchFamily="34" charset="-128"/>
                <a:cs typeface="Arial"/>
              </a:rPr>
              <a:t>Operations or control of operations may be outsourced. The responsibility of authorities cannot be.</a:t>
            </a:r>
          </a:p>
        </p:txBody>
      </p:sp>
    </p:spTree>
    <p:extLst>
      <p:ext uri="{BB962C8B-B14F-4D97-AF65-F5344CB8AC3E}">
        <p14:creationId xmlns:p14="http://schemas.microsoft.com/office/powerpoint/2010/main" val="10553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92AA-E2C9-BB50-4F65-6989DE57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Arial Black" panose="020B0A04020102020204" pitchFamily="34" charset="0"/>
              </a:rPr>
              <a:t>Examples of compliance schemes</a:t>
            </a:r>
            <a:br>
              <a:rPr lang="en-US" sz="2400" b="1">
                <a:solidFill>
                  <a:schemeClr val="accent2"/>
                </a:solidFill>
                <a:latin typeface="Arial Black" panose="020B0A04020102020204" pitchFamily="34" charset="0"/>
              </a:rPr>
            </a:b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65CFB5-6982-2470-5A35-F5B721C09B5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7" t="28300" r="23291" b="26685"/>
          <a:stretch/>
        </p:blipFill>
        <p:spPr bwMode="auto">
          <a:xfrm>
            <a:off x="5927340" y="1128712"/>
            <a:ext cx="4464499" cy="460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6FADF-E905-0B72-03AF-EDF31CE646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7" t="40916" r="23504" b="12072"/>
          <a:stretch/>
        </p:blipFill>
        <p:spPr bwMode="auto">
          <a:xfrm>
            <a:off x="1408670" y="1454239"/>
            <a:ext cx="3964616" cy="4304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85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080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Arial Black" panose="020B0A04020102020204" pitchFamily="34" charset="0"/>
              </a:rPr>
              <a:t>Assessment of Vehicle Inspection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CB9B6E-C484-1F76-B809-F2CDB690E900}"/>
              </a:ext>
            </a:extLst>
          </p:cNvPr>
          <p:cNvSpPr txBox="1"/>
          <p:nvPr/>
        </p:nvSpPr>
        <p:spPr>
          <a:xfrm>
            <a:off x="1037322" y="419703"/>
            <a:ext cx="1080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Arial Black" panose="020B0A04020102020204" pitchFamily="34" charset="0"/>
              </a:rPr>
              <a:t>Assessment of Vehicle Inspection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6D96CD-5A3F-D49F-24F1-D3E1F996C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3DDDC-1B21-6201-BB72-005F81170BC7}"/>
              </a:ext>
            </a:extLst>
          </p:cNvPr>
          <p:cNvSpPr txBox="1"/>
          <p:nvPr/>
        </p:nvSpPr>
        <p:spPr>
          <a:xfrm>
            <a:off x="637368" y="1172561"/>
            <a:ext cx="105640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2"/>
                </a:solidFill>
                <a:latin typeface="Arial Black" panose="020B0A04020102020204" pitchFamily="34" charset="0"/>
              </a:rPr>
              <a:t>The common denominator of AVIS projects findings is the need to reinforce authorities' skills and capabilities to ensure the scheme </a:t>
            </a:r>
            <a:r>
              <a:rPr lang="en-US" sz="2400" b="1" u="sng">
                <a:solidFill>
                  <a:schemeClr val="accent2"/>
                </a:solidFill>
                <a:latin typeface="Arial Black" panose="020B0A04020102020204" pitchFamily="34" charset="0"/>
              </a:rPr>
              <a:t>governance.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A8EAF6DD-F42E-1FFD-DEB1-76465833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90688"/>
              </p:ext>
            </p:extLst>
          </p:nvPr>
        </p:nvGraphicFramePr>
        <p:xfrm>
          <a:off x="593171" y="2540973"/>
          <a:ext cx="11297586" cy="296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531">
                  <a:extLst>
                    <a:ext uri="{9D8B030D-6E8A-4147-A177-3AD203B41FA5}">
                      <a16:colId xmlns:a16="http://schemas.microsoft.com/office/drawing/2014/main" val="1554969873"/>
                    </a:ext>
                  </a:extLst>
                </a:gridCol>
                <a:gridCol w="9607055">
                  <a:extLst>
                    <a:ext uri="{9D8B030D-6E8A-4147-A177-3AD203B41FA5}">
                      <a16:colId xmlns:a16="http://schemas.microsoft.com/office/drawing/2014/main" val="162654779"/>
                    </a:ext>
                  </a:extLst>
                </a:gridCol>
              </a:tblGrid>
              <a:tr h="369835">
                <a:tc>
                  <a:txBody>
                    <a:bodyPr/>
                    <a:lstStyle/>
                    <a:p>
                      <a:r>
                        <a:rPr lang="en-GB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Governance of vehicle 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38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Single provider until 2019 and government service (state monopoly) thereafter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41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Cameroon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Liberalized market. Service provided by several middle-size private operators authorized by government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108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Armenia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Liberalized market. Service provided by many small-size private operators authorized by government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97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Bangladesh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Hybrid system. Government service for emission test. Private service for safety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9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Ecuador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Liberalised and decentralized. Private operators authorized by regional authorities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51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Philippines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Liberalized and non-integrated. Separate networks and authorization bodies for emission and safety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50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Mozambique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Limited providers. Limited number of private operators are authorized by the government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4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61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5B1C86-8528-4093-9574-98033BDCA199}"/>
              </a:ext>
            </a:extLst>
          </p:cNvPr>
          <p:cNvSpPr txBox="1"/>
          <p:nvPr/>
        </p:nvSpPr>
        <p:spPr>
          <a:xfrm>
            <a:off x="1097949" y="465892"/>
            <a:ext cx="10113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chemeClr val="accent2"/>
                </a:solidFill>
                <a:latin typeface="Arial Black" panose="020B0A04020102020204" pitchFamily="34" charset="0"/>
              </a:rPr>
              <a:t>Vehicle: one of the key pillars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9634A1-30D3-452A-8F85-7C3E3B9D5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9430A9-D2CB-43F4-A3F3-08CBE0BCF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49" y="1194385"/>
            <a:ext cx="6322561" cy="446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678832-CF05-428D-8B6A-C62DDB349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324" y="1306433"/>
            <a:ext cx="2297023" cy="200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8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370192"/>
            <a:ext cx="1080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Ongoing Work</a:t>
            </a:r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sp>
        <p:nvSpPr>
          <p:cNvPr id="24" name="Marcador de texto 13">
            <a:extLst>
              <a:ext uri="{FF2B5EF4-FFF2-40B4-BE49-F238E27FC236}">
                <a16:creationId xmlns:a16="http://schemas.microsoft.com/office/drawing/2014/main" id="{F366AB72-4A7E-457A-9451-085213CA0BCA}"/>
              </a:ext>
            </a:extLst>
          </p:cNvPr>
          <p:cNvSpPr txBox="1">
            <a:spLocks/>
          </p:cNvSpPr>
          <p:nvPr/>
        </p:nvSpPr>
        <p:spPr>
          <a:xfrm>
            <a:off x="345441" y="4572006"/>
            <a:ext cx="11501120" cy="14038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endParaRPr lang="en-GB" sz="800" kern="0">
              <a:latin typeface="+mn-lt"/>
            </a:endParaRPr>
          </a:p>
          <a:p>
            <a:pPr marL="0" indent="0" algn="just">
              <a:lnSpc>
                <a:spcPct val="100000"/>
              </a:lnSpc>
            </a:pPr>
            <a:r>
              <a:rPr lang="en-GB" b="1" ker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ii. ASA on </a:t>
            </a:r>
            <a:r>
              <a:rPr lang="en-US" b="1" ker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Improving Vehicle Safety and Air Quality in Low-and-Middle Income Countries (P181329)</a:t>
            </a:r>
            <a:r>
              <a:rPr lang="en-GB" b="1" ker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</a:pPr>
            <a:r>
              <a:rPr lang="en-US" sz="2000" kern="0">
                <a:latin typeface="+mn-lt"/>
              </a:rPr>
              <a:t>PDO: estimate impact of transport policies on vehicle crash safety and local air pollution in LMICs </a:t>
            </a:r>
            <a:endParaRPr lang="en-GB" sz="2000" kern="0">
              <a:latin typeface="+mn-lt"/>
            </a:endParaRPr>
          </a:p>
          <a:p>
            <a:pPr algn="just"/>
            <a:endParaRPr lang="en-US" sz="2400" kern="0">
              <a:latin typeface="+mn-lt"/>
            </a:endParaRPr>
          </a:p>
          <a:p>
            <a:pPr algn="just"/>
            <a:endParaRPr lang="en-GB" sz="2400" kern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6CE79-6897-9B3A-AE15-C7DCC77280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52" t="30630" r="39797" b="19639"/>
          <a:stretch/>
        </p:blipFill>
        <p:spPr>
          <a:xfrm>
            <a:off x="5637640" y="889687"/>
            <a:ext cx="6436582" cy="3693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8B1E0C-85E5-4421-6B3D-D86BC236FC69}"/>
              </a:ext>
            </a:extLst>
          </p:cNvPr>
          <p:cNvSpPr txBox="1"/>
          <p:nvPr/>
        </p:nvSpPr>
        <p:spPr>
          <a:xfrm>
            <a:off x="219333" y="1416823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kern="0">
                <a:latin typeface="+mn-lt"/>
              </a:rPr>
              <a:t>i. </a:t>
            </a:r>
            <a:r>
              <a:rPr lang="en-GB" b="1" kern="0"/>
              <a:t>E-learning (OLC) on Motorization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3">
            <a:extLst>
              <a:ext uri="{FF2B5EF4-FFF2-40B4-BE49-F238E27FC236}">
                <a16:creationId xmlns:a16="http://schemas.microsoft.com/office/drawing/2014/main" id="{85E96CF7-A571-423E-856C-1210EBF43E24}"/>
              </a:ext>
            </a:extLst>
          </p:cNvPr>
          <p:cNvSpPr txBox="1">
            <a:spLocks/>
          </p:cNvSpPr>
          <p:nvPr/>
        </p:nvSpPr>
        <p:spPr>
          <a:xfrm>
            <a:off x="486344" y="82497"/>
            <a:ext cx="10741877" cy="49562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b="1" kern="0">
                <a:latin typeface="+mn-lt"/>
              </a:rPr>
              <a:t>Sources:</a:t>
            </a:r>
          </a:p>
          <a:p>
            <a:pPr marL="0" indent="0" algn="just">
              <a:lnSpc>
                <a:spcPct val="100000"/>
              </a:lnSpc>
            </a:pPr>
            <a:r>
              <a:rPr lang="en-GB" kern="0">
                <a:latin typeface="+mn-lt"/>
              </a:rPr>
              <a:t>Motorization management for development: a</a:t>
            </a:r>
            <a:r>
              <a:rPr lang="en-US" kern="0">
                <a:latin typeface="+mn-lt"/>
              </a:rPr>
              <a:t>n integrated approach to improving vehicles for sustainable mobility.  World Bank 2022</a:t>
            </a:r>
            <a:endParaRPr lang="en-GB" kern="0">
              <a:latin typeface="+mn-lt"/>
            </a:endParaRPr>
          </a:p>
          <a:p>
            <a:pPr marL="0" indent="0" algn="just">
              <a:lnSpc>
                <a:spcPct val="100000"/>
              </a:lnSpc>
            </a:pPr>
            <a:r>
              <a:rPr lang="en-GB" kern="0">
                <a:latin typeface="+mn-lt"/>
              </a:rPr>
              <a:t>Vehicle Killing Potential: project </a:t>
            </a:r>
            <a:r>
              <a:rPr lang="en-GB" kern="0" err="1">
                <a:latin typeface="+mn-lt"/>
              </a:rPr>
              <a:t>SaferAfrica</a:t>
            </a:r>
            <a:r>
              <a:rPr lang="en-GB" kern="0">
                <a:latin typeface="+mn-lt"/>
              </a:rPr>
              <a:t>, 2018.</a:t>
            </a:r>
          </a:p>
          <a:p>
            <a:pPr marL="0" indent="0" algn="just">
              <a:lnSpc>
                <a:spcPct val="100000"/>
              </a:lnSpc>
            </a:pPr>
            <a:r>
              <a:rPr lang="en-GB" kern="0">
                <a:latin typeface="+mn-lt"/>
              </a:rPr>
              <a:t>Reducing the death toll of road accidents in Costa Rica through the introduction of roadworthiness inspections by the government. W. H. Schulz and S. Scheler</a:t>
            </a:r>
          </a:p>
          <a:p>
            <a:pPr marL="0" indent="0" algn="just">
              <a:lnSpc>
                <a:spcPct val="100000"/>
              </a:lnSpc>
            </a:pPr>
            <a:r>
              <a:rPr lang="en-GB" kern="0">
                <a:latin typeface="+mn-lt"/>
              </a:rPr>
              <a:t>Impact study to estimate the economic effects of the introduction of PTI in Turkey. W. H. Schulz and S. Scheler</a:t>
            </a:r>
          </a:p>
          <a:p>
            <a:pPr marL="0" indent="0" algn="just">
              <a:lnSpc>
                <a:spcPct val="100000"/>
              </a:lnSpc>
            </a:pPr>
            <a:r>
              <a:rPr lang="en-GB" kern="0">
                <a:latin typeface="+mn-lt"/>
              </a:rPr>
              <a:t>Study on the inclusion of light trailers and two- or three-wheel vehicles in the scope of the periodic roadworthiness testing, European Commission</a:t>
            </a:r>
          </a:p>
          <a:p>
            <a:pPr marL="0" indent="0" algn="just">
              <a:lnSpc>
                <a:spcPct val="100000"/>
              </a:lnSpc>
            </a:pPr>
            <a:r>
              <a:rPr lang="en-GB" kern="0">
                <a:latin typeface="+mn-lt"/>
              </a:rPr>
              <a:t>Roadworthiness testing contribution to vehicle safety and environment, V. Díaz López, J.L. San Román García, A.M. Gómez Amador, S. Santos </a:t>
            </a:r>
            <a:r>
              <a:rPr lang="en-GB" kern="0" err="1">
                <a:latin typeface="+mn-lt"/>
              </a:rPr>
              <a:t>Cuadros</a:t>
            </a:r>
            <a:r>
              <a:rPr lang="en-GB" kern="0">
                <a:latin typeface="+mn-lt"/>
              </a:rPr>
              <a:t> and E. </a:t>
            </a:r>
            <a:r>
              <a:rPr lang="en-GB" kern="0" err="1">
                <a:latin typeface="+mn-lt"/>
              </a:rPr>
              <a:t>Olmeda</a:t>
            </a:r>
            <a:r>
              <a:rPr lang="en-GB" kern="0">
                <a:latin typeface="+mn-lt"/>
              </a:rPr>
              <a:t> Santamaría</a:t>
            </a:r>
          </a:p>
          <a:p>
            <a:pPr marL="0" indent="0" algn="just">
              <a:lnSpc>
                <a:spcPct val="100000"/>
              </a:lnSpc>
            </a:pPr>
            <a:r>
              <a:rPr lang="en-GB" kern="0">
                <a:latin typeface="+mn-lt"/>
              </a:rPr>
              <a:t>A data-driven assessment of safety inspection programs’ efficacy. P. S. Acharya, L. </a:t>
            </a:r>
            <a:r>
              <a:rPr lang="en-GB" kern="0" err="1">
                <a:latin typeface="+mn-lt"/>
              </a:rPr>
              <a:t>AitBihiOuali</a:t>
            </a:r>
            <a:r>
              <a:rPr lang="en-GB" kern="0">
                <a:latin typeface="+mn-lt"/>
              </a:rPr>
              <a:t>, H. S. Matthews and J. Graham</a:t>
            </a:r>
          </a:p>
          <a:p>
            <a:pPr algn="just"/>
            <a:endParaRPr lang="en-GB" kern="0">
              <a:latin typeface="+mn-lt"/>
            </a:endParaRPr>
          </a:p>
          <a:p>
            <a:pPr algn="just"/>
            <a:endParaRPr lang="en-US" kern="0">
              <a:latin typeface="+mn-lt"/>
            </a:endParaRPr>
          </a:p>
          <a:p>
            <a:pPr algn="just"/>
            <a:endParaRPr lang="en-GB" ker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540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1E97004-2062-D6DC-2FD9-C7BD78733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66" b="7166"/>
          <a:stretch/>
        </p:blipFill>
        <p:spPr bwMode="auto">
          <a:xfrm flipH="1">
            <a:off x="13511" y="0"/>
            <a:ext cx="12178489" cy="69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72303B-4F39-8194-5783-453BA6305D8E}"/>
              </a:ext>
            </a:extLst>
          </p:cNvPr>
          <p:cNvSpPr/>
          <p:nvPr/>
        </p:nvSpPr>
        <p:spPr bwMode="auto">
          <a:xfrm>
            <a:off x="0" y="5083926"/>
            <a:ext cx="12178489" cy="1774074"/>
          </a:xfrm>
          <a:prstGeom prst="rect">
            <a:avLst/>
          </a:prstGeom>
          <a:gradFill flip="none" rotWithShape="1">
            <a:gsLst>
              <a:gs pos="100000">
                <a:srgbClr val="00AEEF"/>
              </a:gs>
              <a:gs pos="0">
                <a:srgbClr val="0070C0">
                  <a:alpha val="29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F7A02-F79E-69C4-48F8-6A472FB4DCC0}"/>
              </a:ext>
            </a:extLst>
          </p:cNvPr>
          <p:cNvSpPr txBox="1"/>
          <p:nvPr/>
        </p:nvSpPr>
        <p:spPr>
          <a:xfrm>
            <a:off x="1724774" y="2296972"/>
            <a:ext cx="871979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Black" panose="020B0A04020102020204" pitchFamily="34" charset="0"/>
              </a:rPr>
              <a:t>THANK YOU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>
              <a:solidFill>
                <a:srgbClr val="FFC000"/>
              </a:solidFill>
              <a:effectLst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6C8DF-55BA-14A8-9E7E-6324E45A7859}"/>
              </a:ext>
            </a:extLst>
          </p:cNvPr>
          <p:cNvSpPr txBox="1"/>
          <p:nvPr/>
        </p:nvSpPr>
        <p:spPr>
          <a:xfrm>
            <a:off x="1747432" y="3092510"/>
            <a:ext cx="8719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Black" panose="020B0A04020102020204" pitchFamily="34" charset="0"/>
              </a:rPr>
              <a:t>www.roadsafetyfacility.org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b="1">
              <a:solidFill>
                <a:srgbClr val="FFC000"/>
              </a:solidFill>
              <a:effectLst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4BB76C-9B9B-D2A6-4FF1-74BE665710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3" y="236511"/>
            <a:ext cx="5216013" cy="8961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75A16E-44EA-7567-C19E-667DCBDE2FF3}"/>
              </a:ext>
            </a:extLst>
          </p:cNvPr>
          <p:cNvSpPr txBox="1"/>
          <p:nvPr/>
        </p:nvSpPr>
        <p:spPr>
          <a:xfrm>
            <a:off x="-13510" y="5413118"/>
            <a:ext cx="12191999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Black" panose="020B0A04020102020204" pitchFamily="34" charset="0"/>
              </a:rPr>
              <a:t>WORLD BANK ACADEMY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>
              <a:solidFill>
                <a:srgbClr val="FFC000"/>
              </a:solidFill>
              <a:effectLst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C000"/>
                </a:solidFill>
                <a:effectLst/>
                <a:ea typeface="Franklin Gothic Medium" panose="020B0603020102020204" pitchFamily="34" charset="0"/>
                <a:cs typeface="Franklin Gothic Medium" panose="020B0603020102020204" pitchFamily="34" charset="0"/>
              </a:rPr>
              <a:t>Leaders in Road Safety Management</a:t>
            </a:r>
          </a:p>
        </p:txBody>
      </p:sp>
    </p:spTree>
    <p:extLst>
      <p:ext uri="{BB962C8B-B14F-4D97-AF65-F5344CB8AC3E}">
        <p14:creationId xmlns:p14="http://schemas.microsoft.com/office/powerpoint/2010/main" val="245460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080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Fatalities vs Vehicles</a:t>
            </a:r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0266E0-3773-29BE-1050-84B718EDD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80" t="50660" r="28254" b="23409"/>
          <a:stretch/>
        </p:blipFill>
        <p:spPr bwMode="auto">
          <a:xfrm>
            <a:off x="1090026" y="1495168"/>
            <a:ext cx="9388507" cy="3514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831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A2DB-0496-A202-E466-D8DF21F8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chemeClr val="accent2"/>
                </a:solidFill>
                <a:latin typeface="Arial Black" panose="020B0A04020102020204" pitchFamily="34" charset="0"/>
              </a:rPr>
              <a:t>Rapid rate of motorization globally</a:t>
            </a:r>
            <a:br>
              <a:rPr lang="en-US" sz="2400" b="1">
                <a:solidFill>
                  <a:schemeClr val="accent2"/>
                </a:solidFill>
                <a:latin typeface="Arial Black" panose="020B0A04020102020204" pitchFamily="34" charset="0"/>
              </a:rPr>
            </a:b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9B5A64-A480-9FC3-A6C5-70AF17F0AFB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8698" t="40437" r="23320" b="6976"/>
          <a:stretch>
            <a:fillRect/>
          </a:stretch>
        </p:blipFill>
        <p:spPr bwMode="auto">
          <a:xfrm>
            <a:off x="1180571" y="1384980"/>
            <a:ext cx="9866371" cy="4293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859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080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Snapshot of Motor Vehicles in LMICs</a:t>
            </a:r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sp>
        <p:nvSpPr>
          <p:cNvPr id="24" name="Marcador de texto 13">
            <a:extLst>
              <a:ext uri="{FF2B5EF4-FFF2-40B4-BE49-F238E27FC236}">
                <a16:creationId xmlns:a16="http://schemas.microsoft.com/office/drawing/2014/main" id="{F366AB72-4A7E-457A-9451-085213CA0BCA}"/>
              </a:ext>
            </a:extLst>
          </p:cNvPr>
          <p:cNvSpPr txBox="1">
            <a:spLocks/>
          </p:cNvSpPr>
          <p:nvPr/>
        </p:nvSpPr>
        <p:spPr>
          <a:xfrm>
            <a:off x="548973" y="1218750"/>
            <a:ext cx="11523577" cy="4490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Limited domestic manufacturing capacity</a:t>
            </a:r>
            <a:endParaRPr lang="en-GB" sz="2400" b="1" kern="0">
              <a:latin typeface="+mn-lt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Demand met through importation of vehicles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kern="0">
                <a:latin typeface="+mn-lt"/>
              </a:rPr>
              <a:t>70% of LMICs imported more used vehicles than new ones in 2018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kern="0">
                <a:latin typeface="+mn-lt"/>
              </a:rPr>
              <a:t>58% imported more than three times as many used vehicles as new ones</a:t>
            </a:r>
            <a:endParaRPr lang="en-GB" sz="2400" kern="0">
              <a:latin typeface="+mn-lt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kern="0">
                <a:latin typeface="+mn-lt"/>
              </a:rPr>
              <a:t>Large share of the used vehicles traded do not meet globally accepted road safety and air quality standards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kern="0">
                <a:latin typeface="+mn-lt"/>
              </a:rPr>
              <a:t>Sub-standard vehicle technology, weak markets and lack of comprehensive motorization policies are key contributory factors. </a:t>
            </a:r>
            <a:endParaRPr lang="en-US" sz="2400" kern="0">
              <a:latin typeface="+mn-lt"/>
            </a:endParaRPr>
          </a:p>
          <a:p>
            <a:pPr algn="just"/>
            <a:endParaRPr lang="en-GB" sz="2400" ker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738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5B1C86-8528-4093-9574-98033BDCA199}"/>
              </a:ext>
            </a:extLst>
          </p:cNvPr>
          <p:cNvSpPr txBox="1"/>
          <p:nvPr/>
        </p:nvSpPr>
        <p:spPr>
          <a:xfrm>
            <a:off x="864973" y="305253"/>
            <a:ext cx="11195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chemeClr val="accent2"/>
                </a:solidFill>
                <a:latin typeface="Arial Black" panose="020B0A04020102020204" pitchFamily="34" charset="0"/>
              </a:rPr>
              <a:t> Laws on “Core” vehicle safety standards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9634A1-30D3-452A-8F85-7C3E3B9D5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255825"/>
            <a:ext cx="488349" cy="7066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01EB49-1019-A09F-E56D-93EC60A3C6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150" t="28265" r="6034" b="12992"/>
          <a:stretch>
            <a:fillRect/>
          </a:stretch>
        </p:blipFill>
        <p:spPr bwMode="auto">
          <a:xfrm>
            <a:off x="1895475" y="1296128"/>
            <a:ext cx="9184567" cy="447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658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236D70-7835-43AF-878E-B52C631CEE9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35327671"/>
              </p:ext>
            </p:extLst>
          </p:nvPr>
        </p:nvGraphicFramePr>
        <p:xfrm>
          <a:off x="793148" y="1508956"/>
          <a:ext cx="10830226" cy="442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44DFE1-E8AE-48B9-83B2-BACF319AD49F}"/>
              </a:ext>
            </a:extLst>
          </p:cNvPr>
          <p:cNvSpPr txBox="1"/>
          <p:nvPr/>
        </p:nvSpPr>
        <p:spPr>
          <a:xfrm>
            <a:off x="1097949" y="247072"/>
            <a:ext cx="101138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chemeClr val="accent2"/>
                </a:solidFill>
                <a:latin typeface="Arial Black" panose="020B0A04020102020204" pitchFamily="34" charset="0"/>
              </a:rPr>
              <a:t>Road safety vehicle pillar as part of motorization management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D73D1-D4FD-4FB0-82BB-2BA0EF77F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247072"/>
            <a:ext cx="488349" cy="7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1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080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What is Motorization Management</a:t>
            </a:r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sp>
        <p:nvSpPr>
          <p:cNvPr id="24" name="Marcador de texto 13">
            <a:extLst>
              <a:ext uri="{FF2B5EF4-FFF2-40B4-BE49-F238E27FC236}">
                <a16:creationId xmlns:a16="http://schemas.microsoft.com/office/drawing/2014/main" id="{F366AB72-4A7E-457A-9451-085213CA0BCA}"/>
              </a:ext>
            </a:extLst>
          </p:cNvPr>
          <p:cNvSpPr txBox="1">
            <a:spLocks/>
          </p:cNvSpPr>
          <p:nvPr/>
        </p:nvSpPr>
        <p:spPr>
          <a:xfrm>
            <a:off x="437760" y="1107537"/>
            <a:ext cx="11523577" cy="4490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kern="0">
                <a:latin typeface="+mn-lt"/>
              </a:rPr>
              <a:t>Framework comprising policies and measures aimed at managing vehicle stock.</a:t>
            </a:r>
            <a:r>
              <a:rPr lang="en-GB" sz="2400" kern="0">
                <a:latin typeface="+mn-lt"/>
              </a:rPr>
              <a:t>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kern="0">
                <a:latin typeface="+mn-lt"/>
              </a:rPr>
              <a:t>Proactive, phased, and systematic approach to improving vehicle and fuel quality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kern="0">
                <a:latin typeface="+mn-lt"/>
              </a:rPr>
              <a:t>Deliberate, diligent, and coordinated process involving key stakeholders</a:t>
            </a:r>
            <a:endParaRPr lang="en-GB" sz="2400" kern="0">
              <a:latin typeface="+mn-lt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kern="0">
                <a:latin typeface="+mn-lt"/>
              </a:rPr>
              <a:t>MM contributes to a broader sustainable transport policy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kern="0">
                <a:latin typeface="+mn-lt"/>
              </a:rPr>
              <a:t>Combined with policies like travel demand management, public transport, and active mobility, traffic management and land-use planning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kern="0">
                <a:latin typeface="+mn-lt"/>
              </a:rPr>
              <a:t>Key part of Avoid-Shift-Improve (ASI) framework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kern="0">
                <a:latin typeface="+mn-lt"/>
              </a:rPr>
              <a:t>MM also involves building institutions for policy analysis, compliance, and communications</a:t>
            </a:r>
            <a:endParaRPr lang="en-GB" sz="2400" ker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841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2A576-0424-4E76-8A5A-49981A68DD8D}"/>
              </a:ext>
            </a:extLst>
          </p:cNvPr>
          <p:cNvSpPr txBox="1"/>
          <p:nvPr/>
        </p:nvSpPr>
        <p:spPr>
          <a:xfrm>
            <a:off x="1037322" y="419703"/>
            <a:ext cx="11154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Core elements of motorization </a:t>
            </a:r>
          </a:p>
          <a:p>
            <a:r>
              <a:rPr lang="en-GB" sz="4000" b="1">
                <a:solidFill>
                  <a:schemeClr val="accent2"/>
                </a:solidFill>
                <a:latin typeface="Arial Black" panose="020B0A04020102020204" pitchFamily="34" charset="0"/>
              </a:rPr>
              <a:t>management</a:t>
            </a:r>
            <a:endParaRPr lang="en-US" sz="4000" b="1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0BACD-7544-4EE1-9A9F-C5A1FAB7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sp>
        <p:nvSpPr>
          <p:cNvPr id="24" name="Marcador de texto 13">
            <a:extLst>
              <a:ext uri="{FF2B5EF4-FFF2-40B4-BE49-F238E27FC236}">
                <a16:creationId xmlns:a16="http://schemas.microsoft.com/office/drawing/2014/main" id="{F366AB72-4A7E-457A-9451-085213CA0BCA}"/>
              </a:ext>
            </a:extLst>
          </p:cNvPr>
          <p:cNvSpPr txBox="1">
            <a:spLocks/>
          </p:cNvSpPr>
          <p:nvPr/>
        </p:nvSpPr>
        <p:spPr>
          <a:xfrm>
            <a:off x="486344" y="1789331"/>
            <a:ext cx="4749535" cy="35968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anose="020B060302010202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en-GB" sz="2400" kern="0">
              <a:latin typeface="+mn-lt"/>
            </a:endParaRPr>
          </a:p>
          <a:p>
            <a:pPr algn="just"/>
            <a:endParaRPr lang="en-US" sz="2400" kern="0">
              <a:latin typeface="+mn-lt"/>
            </a:endParaRPr>
          </a:p>
          <a:p>
            <a:pPr algn="just"/>
            <a:endParaRPr lang="en-GB" sz="2400" kern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C86B83-315F-F11F-DDD6-A2DF9397C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53" t="25499" r="14742" b="11111"/>
          <a:stretch/>
        </p:blipFill>
        <p:spPr bwMode="auto">
          <a:xfrm>
            <a:off x="1690222" y="1743142"/>
            <a:ext cx="8811556" cy="4049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1499738"/>
      </p:ext>
    </p:extLst>
  </p:cSld>
  <p:clrMapOvr>
    <a:masterClrMapping/>
  </p:clrMapOvr>
</p:sld>
</file>

<file path=ppt/theme/theme1.xml><?xml version="1.0" encoding="utf-8"?>
<a:theme xmlns:a="http://schemas.openxmlformats.org/drawingml/2006/main" name="1_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5742A82FFD545B676EF546DB0AE34" ma:contentTypeVersion="28" ma:contentTypeDescription="Create a new document." ma:contentTypeScope="" ma:versionID="43090ca24a9df4722089696f18eb12c5">
  <xsd:schema xmlns:xsd="http://www.w3.org/2001/XMLSchema" xmlns:xs="http://www.w3.org/2001/XMLSchema" xmlns:p="http://schemas.microsoft.com/office/2006/metadata/properties" xmlns:ns2="4d95aa29-df78-4643-9bf4-af6378196efb" xmlns:ns3="cbfe72a5-dd37-40d8-b6f1-2c2b50253087" xmlns:ns4="3e02667f-0271-471b-bd6e-11a2e16def1d" targetNamespace="http://schemas.microsoft.com/office/2006/metadata/properties" ma:root="true" ma:fieldsID="4e1e1067b339b85d2d5f5b21143f8c56" ns2:_="" ns3:_="" ns4:_="">
    <xsd:import namespace="4d95aa29-df78-4643-9bf4-af6378196efb"/>
    <xsd:import namespace="cbfe72a5-dd37-40d8-b6f1-2c2b50253087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5aa29-df78-4643-9bf4-af6378196e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e72a5-dd37-40d8-b6f1-2c2b50253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aa1d4a3-403f-4b79-8359-1ad3b996371b}" ma:internalName="TaxCatchAll" ma:showField="CatchAllData" ma:web="cbfe72a5-dd37-40d8-b6f1-2c2b502530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bfe72a5-dd37-40d8-b6f1-2c2b50253087">
      <UserInfo>
        <DisplayName>Said Dahdah</DisplayName>
        <AccountId>75</AccountId>
        <AccountType/>
      </UserInfo>
      <UserInfo>
        <DisplayName>Hanayo Taguchi</DisplayName>
        <AccountId>4</AccountId>
        <AccountType/>
      </UserInfo>
      <UserInfo>
        <DisplayName>Sheila Fernandez Martinez</DisplayName>
        <AccountId>263</AccountId>
        <AccountType/>
      </UserInfo>
      <UserInfo>
        <DisplayName>Disha Arora</DisplayName>
        <AccountId>152</AccountId>
        <AccountType/>
      </UserInfo>
      <UserInfo>
        <DisplayName>Emiye Gebre Egziabher Deneke</DisplayName>
        <AccountId>15</AccountId>
        <AccountType/>
      </UserInfo>
      <UserInfo>
        <DisplayName>Radoslaw Czapski</DisplayName>
        <AccountId>11</AccountId>
        <AccountType/>
      </UserInfo>
      <UserInfo>
        <DisplayName>Alina F. Burlacu</DisplayName>
        <AccountId>18</AccountId>
        <AccountType/>
      </UserInfo>
      <UserInfo>
        <DisplayName>Arif Uddin</DisplayName>
        <AccountId>9</AccountId>
        <AccountType/>
      </UserInfo>
      <UserInfo>
        <DisplayName>Blair Matthew Turner</DisplayName>
        <AccountId>21</AccountId>
        <AccountType/>
      </UserInfo>
      <UserInfo>
        <DisplayName>Juan Miguel Velasquez</DisplayName>
        <AccountId>16</AccountId>
        <AccountType/>
      </UserInfo>
      <UserInfo>
        <DisplayName>Kazuyuki Neki</DisplayName>
        <AccountId>12</AccountId>
        <AccountType/>
      </UserInfo>
      <UserInfo>
        <DisplayName>Marisela Ponce De Leon Valdes</DisplayName>
        <AccountId>36</AccountId>
        <AccountType/>
      </UserInfo>
      <UserInfo>
        <DisplayName>Sudeshna Mitra</DisplayName>
        <AccountId>20</AccountId>
        <AccountType/>
      </UserInfo>
      <UserInfo>
        <DisplayName>Dipan Bose</DisplayName>
        <AccountId>61</AccountId>
        <AccountType/>
      </UserInfo>
      <UserInfo>
        <DisplayName>Veronica Ines Raffo</DisplayName>
        <AccountId>63</AccountId>
        <AccountType/>
      </UserInfo>
      <UserInfo>
        <DisplayName>Roger Gorham</DisplayName>
        <AccountId>50</AccountId>
        <AccountType/>
      </UserInfo>
      <UserInfo>
        <DisplayName>Leah Watetu Mbugua</DisplayName>
        <AccountId>19</AccountId>
        <AccountType/>
      </UserInfo>
      <UserInfo>
        <DisplayName>Leslie Nii Odartey Mills</DisplayName>
        <AccountId>110</AccountId>
        <AccountType/>
      </UserInfo>
      <UserInfo>
        <DisplayName>Amy Achieng Aida</DisplayName>
        <AccountId>651</AccountId>
        <AccountType/>
      </UserInfo>
      <UserInfo>
        <DisplayName>Nancy Achieng Abira</DisplayName>
        <AccountId>1052</AccountId>
        <AccountType/>
      </UserInfo>
    </SharedWithUsers>
    <MediaLengthInSeconds xmlns="4d95aa29-df78-4643-9bf4-af6378196efb" xsi:nil="true"/>
    <lcf76f155ced4ddcb4097134ff3c332f xmlns="4d95aa29-df78-4643-9bf4-af6378196efb">
      <Terms xmlns="http://schemas.microsoft.com/office/infopath/2007/PartnerControls"/>
    </lcf76f155ced4ddcb4097134ff3c332f>
    <TaxCatchAll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BE6A8734-3D62-470C-9BB8-C0354C8CA268}">
  <ds:schemaRefs>
    <ds:schemaRef ds:uri="3e02667f-0271-471b-bd6e-11a2e16def1d"/>
    <ds:schemaRef ds:uri="4d95aa29-df78-4643-9bf4-af6378196efb"/>
    <ds:schemaRef ds:uri="cbfe72a5-dd37-40d8-b6f1-2c2b502530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A22B11-DC0E-41CC-8652-7A854A775E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03D151-175C-4020-9FDD-C59C232EEE3D}">
  <ds:schemaRefs>
    <ds:schemaRef ds:uri="3e02667f-0271-471b-bd6e-11a2e16def1d"/>
    <ds:schemaRef ds:uri="4d95aa29-df78-4643-9bf4-af6378196efb"/>
    <ds:schemaRef ds:uri="cbfe72a5-dd37-40d8-b6f1-2c2b502530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22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1_Full Page Interior</vt:lpstr>
      <vt:lpstr>PowerPoint Presentation</vt:lpstr>
      <vt:lpstr>PowerPoint Presentation</vt:lpstr>
      <vt:lpstr>PowerPoint Presentation</vt:lpstr>
      <vt:lpstr>Rapid rate of motorization globally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compliance schemes 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Dipan Bose</dc:creator>
  <cp:revision>1</cp:revision>
  <cp:lastPrinted>2020-02-10T19:10:44Z</cp:lastPrinted>
  <dcterms:created xsi:type="dcterms:W3CDTF">2013-10-24T12:42:44Z</dcterms:created>
  <dcterms:modified xsi:type="dcterms:W3CDTF">2024-05-13T15:59:42Z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0x010100A705742A82FFD545B676EF546DB0AE34</vt:lpwstr>
  </property>
  <property fmtid="{D5CDD505-2E9C-101B-9397-08002B2CF9AE}" pid="3" name="Order">
    <vt:r8>94521900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MediaServiceImageTags">
    <vt:lpwstr/>
  </property>
</Properties>
</file>