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95" r:id="rId5"/>
  </p:sldMasterIdLst>
  <p:notesMasterIdLst>
    <p:notesMasterId r:id="rId30"/>
  </p:notesMasterIdLst>
  <p:sldIdLst>
    <p:sldId id="1215" r:id="rId6"/>
    <p:sldId id="1206" r:id="rId7"/>
    <p:sldId id="1204" r:id="rId8"/>
    <p:sldId id="1167" r:id="rId9"/>
    <p:sldId id="1189" r:id="rId10"/>
    <p:sldId id="1202" r:id="rId11"/>
    <p:sldId id="1209" r:id="rId12"/>
    <p:sldId id="1210" r:id="rId13"/>
    <p:sldId id="1207" r:id="rId14"/>
    <p:sldId id="1171" r:id="rId15"/>
    <p:sldId id="1203" r:id="rId16"/>
    <p:sldId id="1190" r:id="rId17"/>
    <p:sldId id="1199" r:id="rId18"/>
    <p:sldId id="1200" r:id="rId19"/>
    <p:sldId id="1201" r:id="rId20"/>
    <p:sldId id="1192" r:id="rId21"/>
    <p:sldId id="1193" r:id="rId22"/>
    <p:sldId id="1194" r:id="rId23"/>
    <p:sldId id="1195" r:id="rId24"/>
    <p:sldId id="1196" r:id="rId25"/>
    <p:sldId id="1197" r:id="rId26"/>
    <p:sldId id="1198" r:id="rId27"/>
    <p:sldId id="1205" r:id="rId28"/>
    <p:sldId id="1214" r:id="rId29"/>
  </p:sldIdLst>
  <p:sldSz cx="12192000" cy="6858000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cover" id="{765B6112-81D5-4DFC-889A-2F5E9FB7DA6B}">
          <p14:sldIdLst>
            <p14:sldId id="1215"/>
          </p14:sldIdLst>
        </p14:section>
        <p14:section name="Main Content" id="{1B923154-8DA4-41ED-BC13-41A1ACCE17AD}">
          <p14:sldIdLst>
            <p14:sldId id="1206"/>
            <p14:sldId id="1204"/>
            <p14:sldId id="1167"/>
            <p14:sldId id="1189"/>
            <p14:sldId id="1202"/>
            <p14:sldId id="1209"/>
            <p14:sldId id="1210"/>
            <p14:sldId id="1207"/>
            <p14:sldId id="1171"/>
            <p14:sldId id="1203"/>
            <p14:sldId id="1190"/>
            <p14:sldId id="1199"/>
            <p14:sldId id="1200"/>
            <p14:sldId id="1201"/>
            <p14:sldId id="1192"/>
            <p14:sldId id="1193"/>
            <p14:sldId id="1194"/>
            <p14:sldId id="1195"/>
            <p14:sldId id="1196"/>
            <p14:sldId id="1197"/>
            <p14:sldId id="1198"/>
            <p14:sldId id="1205"/>
          </p14:sldIdLst>
        </p14:section>
        <p14:section name="End slide" id="{537EF2D2-D0E2-4B43-9D81-FD894C262D8D}">
          <p14:sldIdLst>
            <p14:sldId id="12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FDB813"/>
    <a:srgbClr val="FF9900"/>
    <a:srgbClr val="FF3300"/>
    <a:srgbClr val="008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662ED-4399-574A-70D7-72984BCC4948}" v="23" dt="2024-05-13T14:31:59.991"/>
    <p1510:client id="{EC3786E1-2EEC-449C-BAA7-22C6872DAFA5}" v="3" dt="2024-05-13T16:19:14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084" autoAdjust="0"/>
  </p:normalViewPr>
  <p:slideViewPr>
    <p:cSldViewPr snapToGrid="0">
      <p:cViewPr>
        <p:scale>
          <a:sx n="70" d="100"/>
          <a:sy n="70" d="100"/>
        </p:scale>
        <p:origin x="436" y="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deshna Mitra" userId="S::smitra5@worldbank.org::881990c6-0dc2-4e53-ba67-ab67bd9dc908" providerId="AD" clId="Web-{9BF4183F-A2C6-299B-2E57-1DBA215ED0BA}"/>
    <pc:docChg chg="addSld delSld modSld sldOrd addMainMaster modSection">
      <pc:chgData name="Sudeshna Mitra" userId="S::smitra5@worldbank.org::881990c6-0dc2-4e53-ba67-ab67bd9dc908" providerId="AD" clId="Web-{9BF4183F-A2C6-299B-2E57-1DBA215ED0BA}" dt="2023-04-17T17:39:44.072" v="284"/>
      <pc:docMkLst>
        <pc:docMk/>
      </pc:docMkLst>
      <pc:sldChg chg="modSp">
        <pc:chgData name="Sudeshna Mitra" userId="S::smitra5@worldbank.org::881990c6-0dc2-4e53-ba67-ab67bd9dc908" providerId="AD" clId="Web-{9BF4183F-A2C6-299B-2E57-1DBA215ED0BA}" dt="2023-04-17T17:38:12.863" v="282" actId="20577"/>
        <pc:sldMkLst>
          <pc:docMk/>
          <pc:sldMk cId="3031721613" sldId="349"/>
        </pc:sldMkLst>
        <pc:spChg chg="mod">
          <ac:chgData name="Sudeshna Mitra" userId="S::smitra5@worldbank.org::881990c6-0dc2-4e53-ba67-ab67bd9dc908" providerId="AD" clId="Web-{9BF4183F-A2C6-299B-2E57-1DBA215ED0BA}" dt="2023-04-17T17:38:12.863" v="282" actId="20577"/>
          <ac:spMkLst>
            <pc:docMk/>
            <pc:sldMk cId="3031721613" sldId="349"/>
            <ac:spMk id="12" creationId="{1A0BCDD1-CEFC-4166-8320-05EB7A2B9560}"/>
          </ac:spMkLst>
        </pc:spChg>
      </pc:sldChg>
      <pc:sldChg chg="addSp delSp modSp del">
        <pc:chgData name="Sudeshna Mitra" userId="S::smitra5@worldbank.org::881990c6-0dc2-4e53-ba67-ab67bd9dc908" providerId="AD" clId="Web-{9BF4183F-A2C6-299B-2E57-1DBA215ED0BA}" dt="2023-04-17T17:39:44.072" v="284"/>
        <pc:sldMkLst>
          <pc:docMk/>
          <pc:sldMk cId="2625657933" sldId="1191"/>
        </pc:sldMkLst>
        <pc:spChg chg="mod">
          <ac:chgData name="Sudeshna Mitra" userId="S::smitra5@worldbank.org::881990c6-0dc2-4e53-ba67-ab67bd9dc908" providerId="AD" clId="Web-{9BF4183F-A2C6-299B-2E57-1DBA215ED0BA}" dt="2023-04-17T16:12:37.902" v="128" actId="20577"/>
          <ac:spMkLst>
            <pc:docMk/>
            <pc:sldMk cId="2625657933" sldId="1191"/>
            <ac:spMk id="2" creationId="{01B78697-8FD5-4FB8-7DBF-68A752B60FE8}"/>
          </ac:spMkLst>
        </pc:spChg>
        <pc:spChg chg="del">
          <ac:chgData name="Sudeshna Mitra" userId="S::smitra5@worldbank.org::881990c6-0dc2-4e53-ba67-ab67bd9dc908" providerId="AD" clId="Web-{9BF4183F-A2C6-299B-2E57-1DBA215ED0BA}" dt="2023-04-17T16:06:07.626" v="6"/>
          <ac:spMkLst>
            <pc:docMk/>
            <pc:sldMk cId="2625657933" sldId="1191"/>
            <ac:spMk id="3" creationId="{8BA46EDB-7947-C92A-D7E6-8CA0455E411B}"/>
          </ac:spMkLst>
        </pc:spChg>
        <pc:spChg chg="del mod">
          <ac:chgData name="Sudeshna Mitra" userId="S::smitra5@worldbank.org::881990c6-0dc2-4e53-ba67-ab67bd9dc908" providerId="AD" clId="Web-{9BF4183F-A2C6-299B-2E57-1DBA215ED0BA}" dt="2023-04-17T16:06:07.892" v="9"/>
          <ac:spMkLst>
            <pc:docMk/>
            <pc:sldMk cId="2625657933" sldId="1191"/>
            <ac:spMk id="4" creationId="{EC1DB9D6-AB0C-A9B5-2862-BFD028CCA922}"/>
          </ac:spMkLst>
        </pc:spChg>
        <pc:spChg chg="del">
          <ac:chgData name="Sudeshna Mitra" userId="S::smitra5@worldbank.org::881990c6-0dc2-4e53-ba67-ab67bd9dc908" providerId="AD" clId="Web-{9BF4183F-A2C6-299B-2E57-1DBA215ED0BA}" dt="2023-04-17T16:06:07.985" v="10"/>
          <ac:spMkLst>
            <pc:docMk/>
            <pc:sldMk cId="2625657933" sldId="1191"/>
            <ac:spMk id="5" creationId="{843E1180-C2DC-2C49-C41E-B99C17CF6EF8}"/>
          </ac:spMkLst>
        </pc:spChg>
        <pc:spChg chg="add mod">
          <ac:chgData name="Sudeshna Mitra" userId="S::smitra5@worldbank.org::881990c6-0dc2-4e53-ba67-ab67bd9dc908" providerId="AD" clId="Web-{9BF4183F-A2C6-299B-2E57-1DBA215ED0BA}" dt="2023-04-17T16:16:24.096" v="219" actId="20577"/>
          <ac:spMkLst>
            <pc:docMk/>
            <pc:sldMk cId="2625657933" sldId="1191"/>
            <ac:spMk id="7" creationId="{5D555320-4C8E-E554-2D3B-349B845A7A17}"/>
          </ac:spMkLst>
        </pc:spChg>
        <pc:spChg chg="del">
          <ac:chgData name="Sudeshna Mitra" userId="S::smitra5@worldbank.org::881990c6-0dc2-4e53-ba67-ab67bd9dc908" providerId="AD" clId="Web-{9BF4183F-A2C6-299B-2E57-1DBA215ED0BA}" dt="2023-04-17T16:05:40.438" v="5"/>
          <ac:spMkLst>
            <pc:docMk/>
            <pc:sldMk cId="2625657933" sldId="1191"/>
            <ac:spMk id="20" creationId="{AF84936B-7AAD-B81A-242A-69DFE8C6AC8A}"/>
          </ac:spMkLst>
        </pc:spChg>
        <pc:spChg chg="del">
          <ac:chgData name="Sudeshna Mitra" userId="S::smitra5@worldbank.org::881990c6-0dc2-4e53-ba67-ab67bd9dc908" providerId="AD" clId="Web-{9BF4183F-A2C6-299B-2E57-1DBA215ED0BA}" dt="2023-04-17T16:05:24.984" v="1"/>
          <ac:spMkLst>
            <pc:docMk/>
            <pc:sldMk cId="2625657933" sldId="1191"/>
            <ac:spMk id="21" creationId="{C5A47F6E-9431-E04E-CE56-9FB5B78F1CB1}"/>
          </ac:spMkLst>
        </pc:spChg>
        <pc:spChg chg="del">
          <ac:chgData name="Sudeshna Mitra" userId="S::smitra5@worldbank.org::881990c6-0dc2-4e53-ba67-ab67bd9dc908" providerId="AD" clId="Web-{9BF4183F-A2C6-299B-2E57-1DBA215ED0BA}" dt="2023-04-17T16:05:33.594" v="3"/>
          <ac:spMkLst>
            <pc:docMk/>
            <pc:sldMk cId="2625657933" sldId="1191"/>
            <ac:spMk id="22" creationId="{80CB639A-DCD7-F4B5-C780-BB0503DF8103}"/>
          </ac:spMkLst>
        </pc:spChg>
        <pc:spChg chg="del">
          <ac:chgData name="Sudeshna Mitra" userId="S::smitra5@worldbank.org::881990c6-0dc2-4e53-ba67-ab67bd9dc908" providerId="AD" clId="Web-{9BF4183F-A2C6-299B-2E57-1DBA215ED0BA}" dt="2023-04-17T16:05:31.109" v="2"/>
          <ac:spMkLst>
            <pc:docMk/>
            <pc:sldMk cId="2625657933" sldId="1191"/>
            <ac:spMk id="24" creationId="{6A0964CC-A761-2F47-08C2-7B4241A0C3BF}"/>
          </ac:spMkLst>
        </pc:spChg>
        <pc:picChg chg="del">
          <ac:chgData name="Sudeshna Mitra" userId="S::smitra5@worldbank.org::881990c6-0dc2-4e53-ba67-ab67bd9dc908" providerId="AD" clId="Web-{9BF4183F-A2C6-299B-2E57-1DBA215ED0BA}" dt="2023-04-17T16:05:40.391" v="4"/>
          <ac:picMkLst>
            <pc:docMk/>
            <pc:sldMk cId="2625657933" sldId="1191"/>
            <ac:picMk id="23" creationId="{DAAFBD07-1583-FC3C-408E-AB94AE18661C}"/>
          </ac:picMkLst>
        </pc:picChg>
      </pc:sldChg>
      <pc:sldChg chg="add replId">
        <pc:chgData name="Sudeshna Mitra" userId="S::smitra5@worldbank.org::881990c6-0dc2-4e53-ba67-ab67bd9dc908" providerId="AD" clId="Web-{9BF4183F-A2C6-299B-2E57-1DBA215ED0BA}" dt="2023-04-17T15:30:15.885" v="0"/>
        <pc:sldMkLst>
          <pc:docMk/>
          <pc:sldMk cId="1169694947" sldId="1204"/>
        </pc:sldMkLst>
      </pc:sldChg>
      <pc:sldChg chg="addSp delSp modSp add ord">
        <pc:chgData name="Sudeshna Mitra" userId="S::smitra5@worldbank.org::881990c6-0dc2-4e53-ba67-ab67bd9dc908" providerId="AD" clId="Web-{9BF4183F-A2C6-299B-2E57-1DBA215ED0BA}" dt="2023-04-17T17:36:34.434" v="260" actId="20577"/>
        <pc:sldMkLst>
          <pc:docMk/>
          <pc:sldMk cId="3237327897" sldId="1205"/>
        </pc:sldMkLst>
        <pc:spChg chg="mod">
          <ac:chgData name="Sudeshna Mitra" userId="S::smitra5@worldbank.org::881990c6-0dc2-4e53-ba67-ab67bd9dc908" providerId="AD" clId="Web-{9BF4183F-A2C6-299B-2E57-1DBA215ED0BA}" dt="2023-04-17T17:36:34.434" v="260" actId="20577"/>
          <ac:spMkLst>
            <pc:docMk/>
            <pc:sldMk cId="3237327897" sldId="1205"/>
            <ac:spMk id="5" creationId="{C55B1C86-8528-4093-9574-98033BDCA199}"/>
          </ac:spMkLst>
        </pc:spChg>
        <pc:picChg chg="add mod">
          <ac:chgData name="Sudeshna Mitra" userId="S::smitra5@worldbank.org::881990c6-0dc2-4e53-ba67-ab67bd9dc908" providerId="AD" clId="Web-{9BF4183F-A2C6-299B-2E57-1DBA215ED0BA}" dt="2023-04-17T17:35:45.509" v="227" actId="14100"/>
          <ac:picMkLst>
            <pc:docMk/>
            <pc:sldMk cId="3237327897" sldId="1205"/>
            <ac:picMk id="8" creationId="{C9AE8717-A946-18AE-360D-341161F59A1F}"/>
          </ac:picMkLst>
        </pc:picChg>
        <pc:picChg chg="del">
          <ac:chgData name="Sudeshna Mitra" userId="S::smitra5@worldbank.org::881990c6-0dc2-4e53-ba67-ab67bd9dc908" providerId="AD" clId="Web-{9BF4183F-A2C6-299B-2E57-1DBA215ED0BA}" dt="2023-04-17T17:35:16.507" v="222"/>
          <ac:picMkLst>
            <pc:docMk/>
            <pc:sldMk cId="3237327897" sldId="1205"/>
            <ac:picMk id="11" creationId="{117A7672-3A7D-40BB-9D2C-19A4E7DA3942}"/>
          </ac:picMkLst>
        </pc:picChg>
      </pc:sldChg>
      <pc:sldChg chg="add">
        <pc:chgData name="Sudeshna Mitra" userId="S::smitra5@worldbank.org::881990c6-0dc2-4e53-ba67-ab67bd9dc908" providerId="AD" clId="Web-{9BF4183F-A2C6-299B-2E57-1DBA215ED0BA}" dt="2023-04-17T17:39:40.572" v="283"/>
        <pc:sldMkLst>
          <pc:docMk/>
          <pc:sldMk cId="3845663826" sldId="1206"/>
        </pc:sldMkLst>
      </pc:sldChg>
      <pc:sldMasterChg chg="add addSldLayout">
        <pc:chgData name="Sudeshna Mitra" userId="S::smitra5@worldbank.org::881990c6-0dc2-4e53-ba67-ab67bd9dc908" providerId="AD" clId="Web-{9BF4183F-A2C6-299B-2E57-1DBA215ED0BA}" dt="2023-04-17T17:35:00.600" v="220"/>
        <pc:sldMasterMkLst>
          <pc:docMk/>
          <pc:sldMasterMk cId="1118230161" sldId="2147483695"/>
        </pc:sldMasterMkLst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639061387" sldId="2147483676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223400036" sldId="2147483677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496116303" sldId="2147483678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516250736" sldId="2147483679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779244803" sldId="2147483680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777857380" sldId="2147483681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686930297" sldId="2147483682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1294431509" sldId="2147483683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898097493" sldId="2147483684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1619060584" sldId="2147483685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832236463" sldId="2147483686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2720917487" sldId="2147483687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2926487848" sldId="2147483688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2319682252" sldId="2147483689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984981252" sldId="2147483690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2639642946" sldId="2147483691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285694400" sldId="2147483692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530766918" sldId="2147483693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1045007201" sldId="2147483694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2120942511" sldId="2147483696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3286381397" sldId="2147483697"/>
          </pc:sldLayoutMkLst>
        </pc:sldLayoutChg>
        <pc:sldLayoutChg chg="add">
          <pc:chgData name="Sudeshna Mitra" userId="S::smitra5@worldbank.org::881990c6-0dc2-4e53-ba67-ab67bd9dc908" providerId="AD" clId="Web-{9BF4183F-A2C6-299B-2E57-1DBA215ED0BA}" dt="2023-04-17T17:35:00.600" v="220"/>
          <pc:sldLayoutMkLst>
            <pc:docMk/>
            <pc:sldMasterMk cId="1118230161" sldId="2147483695"/>
            <pc:sldLayoutMk cId="2971575203" sldId="2147483698"/>
          </pc:sldLayoutMkLst>
        </pc:sldLayoutChg>
      </pc:sldMasterChg>
    </pc:docChg>
  </pc:docChgLst>
  <pc:docChgLst>
    <pc:chgData name="Sheila Fernandez Martinez" userId="c052c025-d34f-4308-a7d4-dbdd93d8bbda" providerId="ADAL" clId="{A58198C0-A04A-438D-A9D0-76CAB99AA784}"/>
    <pc:docChg chg="modSld">
      <pc:chgData name="Sheila Fernandez Martinez" userId="c052c025-d34f-4308-a7d4-dbdd93d8bbda" providerId="ADAL" clId="{A58198C0-A04A-438D-A9D0-76CAB99AA784}" dt="2022-03-17T16:14:05.515" v="22" actId="1076"/>
      <pc:docMkLst>
        <pc:docMk/>
      </pc:docMkLst>
      <pc:sldChg chg="modSp mod">
        <pc:chgData name="Sheila Fernandez Martinez" userId="c052c025-d34f-4308-a7d4-dbdd93d8bbda" providerId="ADAL" clId="{A58198C0-A04A-438D-A9D0-76CAB99AA784}" dt="2022-03-17T16:14:05.515" v="22" actId="1076"/>
        <pc:sldMkLst>
          <pc:docMk/>
          <pc:sldMk cId="1830033252" sldId="347"/>
        </pc:sldMkLst>
        <pc:spChg chg="mod">
          <ac:chgData name="Sheila Fernandez Martinez" userId="c052c025-d34f-4308-a7d4-dbdd93d8bbda" providerId="ADAL" clId="{A58198C0-A04A-438D-A9D0-76CAB99AA784}" dt="2022-03-17T16:13:25.354" v="14" actId="2711"/>
          <ac:spMkLst>
            <pc:docMk/>
            <pc:sldMk cId="1830033252" sldId="347"/>
            <ac:spMk id="8" creationId="{448C0167-FEED-4E0C-A416-4A013A5BDEA5}"/>
          </ac:spMkLst>
        </pc:spChg>
        <pc:spChg chg="mod">
          <ac:chgData name="Sheila Fernandez Martinez" userId="c052c025-d34f-4308-a7d4-dbdd93d8bbda" providerId="ADAL" clId="{A58198C0-A04A-438D-A9D0-76CAB99AA784}" dt="2022-03-17T16:13:51.577" v="19" actId="1076"/>
          <ac:spMkLst>
            <pc:docMk/>
            <pc:sldMk cId="1830033252" sldId="347"/>
            <ac:spMk id="9" creationId="{8EED084B-E97D-49B5-9A21-9FFACD62EF26}"/>
          </ac:spMkLst>
        </pc:spChg>
        <pc:spChg chg="mod">
          <ac:chgData name="Sheila Fernandez Martinez" userId="c052c025-d34f-4308-a7d4-dbdd93d8bbda" providerId="ADAL" clId="{A58198C0-A04A-438D-A9D0-76CAB99AA784}" dt="2022-03-17T16:14:03.602" v="21" actId="14100"/>
          <ac:spMkLst>
            <pc:docMk/>
            <pc:sldMk cId="1830033252" sldId="347"/>
            <ac:spMk id="13" creationId="{7837BE23-55D3-422F-88AE-87585F8CBBCE}"/>
          </ac:spMkLst>
        </pc:spChg>
        <pc:spChg chg="mod">
          <ac:chgData name="Sheila Fernandez Martinez" userId="c052c025-d34f-4308-a7d4-dbdd93d8bbda" providerId="ADAL" clId="{A58198C0-A04A-438D-A9D0-76CAB99AA784}" dt="2022-03-17T16:13:34.516" v="15" actId="2711"/>
          <ac:spMkLst>
            <pc:docMk/>
            <pc:sldMk cId="1830033252" sldId="347"/>
            <ac:spMk id="14" creationId="{D7A527A6-223E-47D6-8845-3E01465AE110}"/>
          </ac:spMkLst>
        </pc:spChg>
        <pc:picChg chg="mod">
          <ac:chgData name="Sheila Fernandez Martinez" userId="c052c025-d34f-4308-a7d4-dbdd93d8bbda" providerId="ADAL" clId="{A58198C0-A04A-438D-A9D0-76CAB99AA784}" dt="2022-03-17T16:14:05.515" v="22" actId="1076"/>
          <ac:picMkLst>
            <pc:docMk/>
            <pc:sldMk cId="1830033252" sldId="347"/>
            <ac:picMk id="16" creationId="{D027C896-7207-43AA-A1FD-B787D4A12823}"/>
          </ac:picMkLst>
        </pc:picChg>
      </pc:sldChg>
      <pc:sldChg chg="modSp mod">
        <pc:chgData name="Sheila Fernandez Martinez" userId="c052c025-d34f-4308-a7d4-dbdd93d8bbda" providerId="ADAL" clId="{A58198C0-A04A-438D-A9D0-76CAB99AA784}" dt="2022-03-17T16:11:15.978" v="6" actId="2711"/>
        <pc:sldMkLst>
          <pc:docMk/>
          <pc:sldMk cId="3031721613" sldId="349"/>
        </pc:sldMkLst>
        <pc:spChg chg="mod">
          <ac:chgData name="Sheila Fernandez Martinez" userId="c052c025-d34f-4308-a7d4-dbdd93d8bbda" providerId="ADAL" clId="{A58198C0-A04A-438D-A9D0-76CAB99AA784}" dt="2022-03-17T16:10:46.846" v="5" actId="2711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Sheila Fernandez Martinez" userId="c052c025-d34f-4308-a7d4-dbdd93d8bbda" providerId="ADAL" clId="{A58198C0-A04A-438D-A9D0-76CAB99AA784}" dt="2022-03-17T16:11:15.978" v="6" actId="2711"/>
          <ac:spMkLst>
            <pc:docMk/>
            <pc:sldMk cId="3031721613" sldId="349"/>
            <ac:spMk id="14" creationId="{D7A527A6-223E-47D6-8845-3E01465AE110}"/>
          </ac:spMkLst>
        </pc:spChg>
      </pc:sldChg>
      <pc:sldChg chg="modSp mod">
        <pc:chgData name="Sheila Fernandez Martinez" userId="c052c025-d34f-4308-a7d4-dbdd93d8bbda" providerId="ADAL" clId="{A58198C0-A04A-438D-A9D0-76CAB99AA784}" dt="2022-03-17T16:10:29.404" v="4" actId="2711"/>
        <pc:sldMkLst>
          <pc:docMk/>
          <pc:sldMk cId="4271404311" sldId="1161"/>
        </pc:sldMkLst>
        <pc:spChg chg="mod">
          <ac:chgData name="Sheila Fernandez Martinez" userId="c052c025-d34f-4308-a7d4-dbdd93d8bbda" providerId="ADAL" clId="{A58198C0-A04A-438D-A9D0-76CAB99AA784}" dt="2022-03-17T16:09:39.616" v="2" actId="14100"/>
          <ac:spMkLst>
            <pc:docMk/>
            <pc:sldMk cId="4271404311" sldId="1161"/>
            <ac:spMk id="2" creationId="{AD7D72B8-B49B-4066-8586-64B8A4702AD9}"/>
          </ac:spMkLst>
        </pc:spChg>
        <pc:spChg chg="mod">
          <ac:chgData name="Sheila Fernandez Martinez" userId="c052c025-d34f-4308-a7d4-dbdd93d8bbda" providerId="ADAL" clId="{A58198C0-A04A-438D-A9D0-76CAB99AA784}" dt="2022-03-17T16:10:29.404" v="4" actId="2711"/>
          <ac:spMkLst>
            <pc:docMk/>
            <pc:sldMk cId="4271404311" sldId="1161"/>
            <ac:spMk id="4" creationId="{2D02EA97-611F-49F1-B050-2477CBDF23AA}"/>
          </ac:spMkLst>
        </pc:spChg>
        <pc:spChg chg="mod">
          <ac:chgData name="Sheila Fernandez Martinez" userId="c052c025-d34f-4308-a7d4-dbdd93d8bbda" providerId="ADAL" clId="{A58198C0-A04A-438D-A9D0-76CAB99AA784}" dt="2022-03-17T16:09:50.575" v="3" actId="2711"/>
          <ac:spMkLst>
            <pc:docMk/>
            <pc:sldMk cId="4271404311" sldId="1161"/>
            <ac:spMk id="8" creationId="{448C0167-FEED-4E0C-A416-4A013A5BDEA5}"/>
          </ac:spMkLst>
        </pc:spChg>
      </pc:sldChg>
      <pc:sldChg chg="modSp mod">
        <pc:chgData name="Sheila Fernandez Martinez" userId="c052c025-d34f-4308-a7d4-dbdd93d8bbda" providerId="ADAL" clId="{A58198C0-A04A-438D-A9D0-76CAB99AA784}" dt="2022-03-17T16:13:09.988" v="13" actId="2711"/>
        <pc:sldMkLst>
          <pc:docMk/>
          <pc:sldMk cId="1560196392" sldId="1162"/>
        </pc:sldMkLst>
        <pc:spChg chg="mod">
          <ac:chgData name="Sheila Fernandez Martinez" userId="c052c025-d34f-4308-a7d4-dbdd93d8bbda" providerId="ADAL" clId="{A58198C0-A04A-438D-A9D0-76CAB99AA784}" dt="2022-03-17T16:13:09.988" v="13" actId="2711"/>
          <ac:spMkLst>
            <pc:docMk/>
            <pc:sldMk cId="1560196392" sldId="1162"/>
            <ac:spMk id="3" creationId="{A1D04D3D-E332-46E2-86DD-D27B99877B61}"/>
          </ac:spMkLst>
        </pc:spChg>
        <pc:spChg chg="mod">
          <ac:chgData name="Sheila Fernandez Martinez" userId="c052c025-d34f-4308-a7d4-dbdd93d8bbda" providerId="ADAL" clId="{A58198C0-A04A-438D-A9D0-76CAB99AA784}" dt="2022-03-17T16:12:58.655" v="11" actId="2711"/>
          <ac:spMkLst>
            <pc:docMk/>
            <pc:sldMk cId="1560196392" sldId="1162"/>
            <ac:spMk id="4" creationId="{4262A576-0424-4E76-8A5A-49981A68DD8D}"/>
          </ac:spMkLst>
        </pc:spChg>
      </pc:sldChg>
      <pc:sldChg chg="modSp mod">
        <pc:chgData name="Sheila Fernandez Martinez" userId="c052c025-d34f-4308-a7d4-dbdd93d8bbda" providerId="ADAL" clId="{A58198C0-A04A-438D-A9D0-76CAB99AA784}" dt="2022-03-17T16:12:51.551" v="10" actId="2711"/>
        <pc:sldMkLst>
          <pc:docMk/>
          <pc:sldMk cId="1494083011" sldId="1163"/>
        </pc:sldMkLst>
        <pc:spChg chg="mod">
          <ac:chgData name="Sheila Fernandez Martinez" userId="c052c025-d34f-4308-a7d4-dbdd93d8bbda" providerId="ADAL" clId="{A58198C0-A04A-438D-A9D0-76CAB99AA784}" dt="2022-03-17T16:12:51.551" v="10" actId="2711"/>
          <ac:spMkLst>
            <pc:docMk/>
            <pc:sldMk cId="1494083011" sldId="1163"/>
            <ac:spMk id="5" creationId="{C55B1C86-8528-4093-9574-98033BDCA199}"/>
          </ac:spMkLst>
        </pc:spChg>
      </pc:sldChg>
      <pc:sldChg chg="modSp mod">
        <pc:chgData name="Sheila Fernandez Martinez" userId="c052c025-d34f-4308-a7d4-dbdd93d8bbda" providerId="ADAL" clId="{A58198C0-A04A-438D-A9D0-76CAB99AA784}" dt="2022-03-17T16:12:41.932" v="9" actId="2711"/>
        <pc:sldMkLst>
          <pc:docMk/>
          <pc:sldMk cId="3837367626" sldId="1164"/>
        </pc:sldMkLst>
        <pc:spChg chg="mod">
          <ac:chgData name="Sheila Fernandez Martinez" userId="c052c025-d34f-4308-a7d4-dbdd93d8bbda" providerId="ADAL" clId="{A58198C0-A04A-438D-A9D0-76CAB99AA784}" dt="2022-03-17T16:12:23.501" v="7" actId="2711"/>
          <ac:spMkLst>
            <pc:docMk/>
            <pc:sldMk cId="3837367626" sldId="1164"/>
            <ac:spMk id="2" creationId="{E54B7F9A-9EFF-4E11-A522-91276C838AD8}"/>
          </ac:spMkLst>
        </pc:spChg>
        <pc:spChg chg="mod">
          <ac:chgData name="Sheila Fernandez Martinez" userId="c052c025-d34f-4308-a7d4-dbdd93d8bbda" providerId="ADAL" clId="{A58198C0-A04A-438D-A9D0-76CAB99AA784}" dt="2022-03-17T16:12:41.932" v="9" actId="2711"/>
          <ac:spMkLst>
            <pc:docMk/>
            <pc:sldMk cId="3837367626" sldId="1164"/>
            <ac:spMk id="13" creationId="{856F55CF-B766-461D-8478-25DB3D8AF260}"/>
          </ac:spMkLst>
        </pc:spChg>
        <pc:spChg chg="mod">
          <ac:chgData name="Sheila Fernandez Martinez" userId="c052c025-d34f-4308-a7d4-dbdd93d8bbda" providerId="ADAL" clId="{A58198C0-A04A-438D-A9D0-76CAB99AA784}" dt="2022-03-17T16:12:41.932" v="9" actId="2711"/>
          <ac:spMkLst>
            <pc:docMk/>
            <pc:sldMk cId="3837367626" sldId="1164"/>
            <ac:spMk id="14" creationId="{B1A8EAD9-F849-430D-A4FC-3217988A145F}"/>
          </ac:spMkLst>
        </pc:spChg>
        <pc:graphicFrameChg chg="mod">
          <ac:chgData name="Sheila Fernandez Martinez" userId="c052c025-d34f-4308-a7d4-dbdd93d8bbda" providerId="ADAL" clId="{A58198C0-A04A-438D-A9D0-76CAB99AA784}" dt="2022-03-17T16:12:33.869" v="8" actId="2711"/>
          <ac:graphicFrameMkLst>
            <pc:docMk/>
            <pc:sldMk cId="3837367626" sldId="1164"/>
            <ac:graphicFrameMk id="11" creationId="{F1E1261D-8005-4F7C-8872-1FB00DF780FE}"/>
          </ac:graphicFrameMkLst>
        </pc:graphicFrameChg>
      </pc:sldChg>
    </pc:docChg>
  </pc:docChgLst>
  <pc:docChgLst>
    <pc:chgData name="Christopher J. De Serio" userId="577c52cd-d723-4f95-942d-23667e45d713" providerId="ADAL" clId="{6EDB2065-D099-476F-B023-96F4D0999171}"/>
    <pc:docChg chg="custSel modSld">
      <pc:chgData name="Christopher J. De Serio" userId="577c52cd-d723-4f95-942d-23667e45d713" providerId="ADAL" clId="{6EDB2065-D099-476F-B023-96F4D0999171}" dt="2024-04-30T14:10:47.422" v="176" actId="20577"/>
      <pc:docMkLst>
        <pc:docMk/>
      </pc:docMkLst>
      <pc:sldChg chg="modSp mod">
        <pc:chgData name="Christopher J. De Serio" userId="577c52cd-d723-4f95-942d-23667e45d713" providerId="ADAL" clId="{6EDB2065-D099-476F-B023-96F4D0999171}" dt="2024-04-30T14:10:47.422" v="176" actId="20577"/>
        <pc:sldMkLst>
          <pc:docMk/>
          <pc:sldMk cId="2582104990" sldId="1186"/>
        </pc:sldMkLst>
        <pc:spChg chg="mod">
          <ac:chgData name="Christopher J. De Serio" userId="577c52cd-d723-4f95-942d-23667e45d713" providerId="ADAL" clId="{6EDB2065-D099-476F-B023-96F4D0999171}" dt="2024-04-30T14:10:47.422" v="176" actId="20577"/>
          <ac:spMkLst>
            <pc:docMk/>
            <pc:sldMk cId="2582104990" sldId="1186"/>
            <ac:spMk id="13" creationId="{856F55CF-B766-461D-8478-25DB3D8AF260}"/>
          </ac:spMkLst>
        </pc:spChg>
      </pc:sldChg>
      <pc:sldChg chg="addSp delSp modSp mod">
        <pc:chgData name="Christopher J. De Serio" userId="577c52cd-d723-4f95-942d-23667e45d713" providerId="ADAL" clId="{6EDB2065-D099-476F-B023-96F4D0999171}" dt="2024-04-30T14:06:24.661" v="7" actId="14100"/>
        <pc:sldMkLst>
          <pc:docMk/>
          <pc:sldMk cId="2653298701" sldId="1200"/>
        </pc:sldMkLst>
        <pc:picChg chg="del">
          <ac:chgData name="Christopher J. De Serio" userId="577c52cd-d723-4f95-942d-23667e45d713" providerId="ADAL" clId="{6EDB2065-D099-476F-B023-96F4D0999171}" dt="2024-04-30T14:06:08.045" v="0" actId="478"/>
          <ac:picMkLst>
            <pc:docMk/>
            <pc:sldMk cId="2653298701" sldId="1200"/>
            <ac:picMk id="2" creationId="{1054114D-FE6D-39CF-BA4F-33E18945B18C}"/>
          </ac:picMkLst>
        </pc:picChg>
        <pc:picChg chg="add mod">
          <ac:chgData name="Christopher J. De Serio" userId="577c52cd-d723-4f95-942d-23667e45d713" providerId="ADAL" clId="{6EDB2065-D099-476F-B023-96F4D0999171}" dt="2024-04-30T14:06:24.661" v="7" actId="14100"/>
          <ac:picMkLst>
            <pc:docMk/>
            <pc:sldMk cId="2653298701" sldId="1200"/>
            <ac:picMk id="3" creationId="{0E4E6176-33B8-2E1C-7CB0-DEF4957E32A4}"/>
          </ac:picMkLst>
        </pc:picChg>
      </pc:sldChg>
    </pc:docChg>
  </pc:docChgLst>
  <pc:docChgLst>
    <pc:chgData name="Alina F. Burlacu" userId="60d483be-ac95-488b-9e30-87f86c7d864a" providerId="ADAL" clId="{32F3EA0E-B019-40DC-8F4D-F65389E1D83D}"/>
    <pc:docChg chg="undo custSel addSld delSld modSld sldOrd addMainMaster delMainMaster modMainMaster modSection">
      <pc:chgData name="Alina F. Burlacu" userId="60d483be-ac95-488b-9e30-87f86c7d864a" providerId="ADAL" clId="{32F3EA0E-B019-40DC-8F4D-F65389E1D83D}" dt="2022-03-28T15:22:52.711" v="170"/>
      <pc:docMkLst>
        <pc:docMk/>
      </pc:docMkLst>
      <pc:sldChg chg="delSp del mod">
        <pc:chgData name="Alina F. Burlacu" userId="60d483be-ac95-488b-9e30-87f86c7d864a" providerId="ADAL" clId="{32F3EA0E-B019-40DC-8F4D-F65389E1D83D}" dt="2022-03-15T11:58:47.189" v="114" actId="47"/>
        <pc:sldMkLst>
          <pc:docMk/>
          <pc:sldMk cId="2476472354" sldId="335"/>
        </pc:sldMkLst>
        <pc:picChg chg="del">
          <ac:chgData name="Alina F. Burlacu" userId="60d483be-ac95-488b-9e30-87f86c7d864a" providerId="ADAL" clId="{32F3EA0E-B019-40DC-8F4D-F65389E1D83D}" dt="2022-03-15T11:57:40.752" v="89" actId="478"/>
          <ac:picMkLst>
            <pc:docMk/>
            <pc:sldMk cId="2476472354" sldId="335"/>
            <ac:picMk id="6" creationId="{806A3D5E-5BF7-4305-B664-D2BC04F5CEC3}"/>
          </ac:picMkLst>
        </pc:picChg>
      </pc:sldChg>
      <pc:sldChg chg="delSp del mod">
        <pc:chgData name="Alina F. Burlacu" userId="60d483be-ac95-488b-9e30-87f86c7d864a" providerId="ADAL" clId="{32F3EA0E-B019-40DC-8F4D-F65389E1D83D}" dt="2022-03-15T11:58:39.087" v="110" actId="47"/>
        <pc:sldMkLst>
          <pc:docMk/>
          <pc:sldMk cId="4291616725" sldId="348"/>
        </pc:sldMkLst>
        <pc:picChg chg="del">
          <ac:chgData name="Alina F. Burlacu" userId="60d483be-ac95-488b-9e30-87f86c7d864a" providerId="ADAL" clId="{32F3EA0E-B019-40DC-8F4D-F65389E1D83D}" dt="2022-03-15T11:57:43.006" v="90" actId="478"/>
          <ac:picMkLst>
            <pc:docMk/>
            <pc:sldMk cId="4291616725" sldId="348"/>
            <ac:picMk id="9" creationId="{0C181AE6-EC15-4EBD-AFC8-1358ECE0AC14}"/>
          </ac:picMkLst>
        </pc:picChg>
      </pc:sldChg>
      <pc:sldChg chg="modSp mod">
        <pc:chgData name="Alina F. Burlacu" userId="60d483be-ac95-488b-9e30-87f86c7d864a" providerId="ADAL" clId="{32F3EA0E-B019-40DC-8F4D-F65389E1D83D}" dt="2022-03-16T14:28:23.737" v="127" actId="2711"/>
        <pc:sldMkLst>
          <pc:docMk/>
          <pc:sldMk cId="3031721613" sldId="349"/>
        </pc:sldMkLst>
        <pc:spChg chg="mod">
          <ac:chgData name="Alina F. Burlacu" userId="60d483be-ac95-488b-9e30-87f86c7d864a" providerId="ADAL" clId="{32F3EA0E-B019-40DC-8F4D-F65389E1D83D}" dt="2022-03-16T14:27:39.796" v="122" actId="2711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Alina F. Burlacu" userId="60d483be-ac95-488b-9e30-87f86c7d864a" providerId="ADAL" clId="{32F3EA0E-B019-40DC-8F4D-F65389E1D83D}" dt="2022-03-16T14:28:23.737" v="127" actId="2711"/>
          <ac:spMkLst>
            <pc:docMk/>
            <pc:sldMk cId="3031721613" sldId="349"/>
            <ac:spMk id="14" creationId="{D7A527A6-223E-47D6-8845-3E01465AE110}"/>
          </ac:spMkLst>
        </pc:spChg>
        <pc:picChg chg="mod">
          <ac:chgData name="Alina F. Burlacu" userId="60d483be-ac95-488b-9e30-87f86c7d864a" providerId="ADAL" clId="{32F3EA0E-B019-40DC-8F4D-F65389E1D83D}" dt="2022-03-15T11:55:48.765" v="87" actId="1076"/>
          <ac:picMkLst>
            <pc:docMk/>
            <pc:sldMk cId="3031721613" sldId="349"/>
            <ac:picMk id="5" creationId="{6EDBD579-0456-4EAD-8E9C-88AABA2EE566}"/>
          </ac:picMkLst>
        </pc:picChg>
      </pc:sldChg>
      <pc:sldChg chg="addSp delSp modSp mod">
        <pc:chgData name="Alina F. Burlacu" userId="60d483be-ac95-488b-9e30-87f86c7d864a" providerId="ADAL" clId="{32F3EA0E-B019-40DC-8F4D-F65389E1D83D}" dt="2022-03-28T15:22:52.711" v="170"/>
        <pc:sldMkLst>
          <pc:docMk/>
          <pc:sldMk cId="740540726" sldId="350"/>
        </pc:sldMkLst>
        <pc:spChg chg="add mod">
          <ac:chgData name="Alina F. Burlacu" userId="60d483be-ac95-488b-9e30-87f86c7d864a" providerId="ADAL" clId="{32F3EA0E-B019-40DC-8F4D-F65389E1D83D}" dt="2022-03-28T15:22:52.711" v="170"/>
          <ac:spMkLst>
            <pc:docMk/>
            <pc:sldMk cId="740540726" sldId="350"/>
            <ac:spMk id="2" creationId="{85E96CF7-A571-423E-856C-1210EBF43E24}"/>
          </ac:spMkLst>
        </pc:spChg>
        <pc:spChg chg="del">
          <ac:chgData name="Alina F. Burlacu" userId="60d483be-ac95-488b-9e30-87f86c7d864a" providerId="ADAL" clId="{32F3EA0E-B019-40DC-8F4D-F65389E1D83D}" dt="2022-03-15T11:58:57.120" v="116" actId="478"/>
          <ac:spMkLst>
            <pc:docMk/>
            <pc:sldMk cId="740540726" sldId="350"/>
            <ac:spMk id="5" creationId="{760D1487-27DD-4F82-9D86-E86F8B87826A}"/>
          </ac:spMkLst>
        </pc:spChg>
        <pc:picChg chg="del">
          <ac:chgData name="Alina F. Burlacu" userId="60d483be-ac95-488b-9e30-87f86c7d864a" providerId="ADAL" clId="{32F3EA0E-B019-40DC-8F4D-F65389E1D83D}" dt="2022-03-15T11:57:44.573" v="91" actId="478"/>
          <ac:picMkLst>
            <pc:docMk/>
            <pc:sldMk cId="740540726" sldId="350"/>
            <ac:picMk id="3" creationId="{BAD727C0-626C-4908-A94E-CF11679E15D3}"/>
          </ac:picMkLst>
        </pc:picChg>
      </pc:sldChg>
      <pc:sldChg chg="del">
        <pc:chgData name="Alina F. Burlacu" userId="60d483be-ac95-488b-9e30-87f86c7d864a" providerId="ADAL" clId="{32F3EA0E-B019-40DC-8F4D-F65389E1D83D}" dt="2022-03-02T18:32:37.032" v="59" actId="47"/>
        <pc:sldMkLst>
          <pc:docMk/>
          <pc:sldMk cId="607087398" sldId="351"/>
        </pc:sldMkLst>
      </pc:sldChg>
      <pc:sldChg chg="modSp mod">
        <pc:chgData name="Alina F. Burlacu" userId="60d483be-ac95-488b-9e30-87f86c7d864a" providerId="ADAL" clId="{32F3EA0E-B019-40DC-8F4D-F65389E1D83D}" dt="2022-03-16T16:11:17.185" v="152" actId="20577"/>
        <pc:sldMkLst>
          <pc:docMk/>
          <pc:sldMk cId="4271404311" sldId="1161"/>
        </pc:sldMkLst>
        <pc:spChg chg="mod">
          <ac:chgData name="Alina F. Burlacu" userId="60d483be-ac95-488b-9e30-87f86c7d864a" providerId="ADAL" clId="{32F3EA0E-B019-40DC-8F4D-F65389E1D83D}" dt="2022-03-16T15:47:08.963" v="131" actId="1076"/>
          <ac:spMkLst>
            <pc:docMk/>
            <pc:sldMk cId="4271404311" sldId="1161"/>
            <ac:spMk id="2" creationId="{AD7D72B8-B49B-4066-8586-64B8A4702AD9}"/>
          </ac:spMkLst>
        </pc:spChg>
        <pc:spChg chg="mod">
          <ac:chgData name="Alina F. Burlacu" userId="60d483be-ac95-488b-9e30-87f86c7d864a" providerId="ADAL" clId="{32F3EA0E-B019-40DC-8F4D-F65389E1D83D}" dt="2022-03-09T15:54:58.724" v="73" actId="20577"/>
          <ac:spMkLst>
            <pc:docMk/>
            <pc:sldMk cId="4271404311" sldId="1161"/>
            <ac:spMk id="4" creationId="{2D02EA97-611F-49F1-B050-2477CBDF23AA}"/>
          </ac:spMkLst>
        </pc:spChg>
        <pc:spChg chg="mod">
          <ac:chgData name="Alina F. Burlacu" userId="60d483be-ac95-488b-9e30-87f86c7d864a" providerId="ADAL" clId="{32F3EA0E-B019-40DC-8F4D-F65389E1D83D}" dt="2022-03-16T16:11:17.185" v="152" actId="20577"/>
          <ac:spMkLst>
            <pc:docMk/>
            <pc:sldMk cId="4271404311" sldId="1161"/>
            <ac:spMk id="8" creationId="{448C0167-FEED-4E0C-A416-4A013A5BDEA5}"/>
          </ac:spMkLst>
        </pc:spChg>
        <pc:picChg chg="mod">
          <ac:chgData name="Alina F. Burlacu" userId="60d483be-ac95-488b-9e30-87f86c7d864a" providerId="ADAL" clId="{32F3EA0E-B019-40DC-8F4D-F65389E1D83D}" dt="2022-03-15T11:55:41.952" v="86" actId="1076"/>
          <ac:picMkLst>
            <pc:docMk/>
            <pc:sldMk cId="4271404311" sldId="1161"/>
            <ac:picMk id="6" creationId="{64FD0C95-8EDC-43CA-9E59-2D8DD326BB0D}"/>
          </ac:picMkLst>
        </pc:picChg>
      </pc:sldChg>
      <pc:sldChg chg="new del">
        <pc:chgData name="Alina F. Burlacu" userId="60d483be-ac95-488b-9e30-87f86c7d864a" providerId="ADAL" clId="{32F3EA0E-B019-40DC-8F4D-F65389E1D83D}" dt="2022-03-09T16:02:14.789" v="80" actId="47"/>
        <pc:sldMkLst>
          <pc:docMk/>
          <pc:sldMk cId="1006271414" sldId="1162"/>
        </pc:sldMkLst>
      </pc:sldChg>
      <pc:sldChg chg="addSp delSp modSp add mod ord">
        <pc:chgData name="Alina F. Burlacu" userId="60d483be-ac95-488b-9e30-87f86c7d864a" providerId="ADAL" clId="{32F3EA0E-B019-40DC-8F4D-F65389E1D83D}" dt="2022-03-28T15:22:51.350" v="169" actId="1076"/>
        <pc:sldMkLst>
          <pc:docMk/>
          <pc:sldMk cId="1560196392" sldId="1162"/>
        </pc:sldMkLst>
        <pc:spChg chg="add mod">
          <ac:chgData name="Alina F. Burlacu" userId="60d483be-ac95-488b-9e30-87f86c7d864a" providerId="ADAL" clId="{32F3EA0E-B019-40DC-8F4D-F65389E1D83D}" dt="2022-03-16T14:28:11.556" v="126" actId="2711"/>
          <ac:spMkLst>
            <pc:docMk/>
            <pc:sldMk cId="1560196392" sldId="1162"/>
            <ac:spMk id="3" creationId="{A1D04D3D-E332-46E2-86DD-D27B99877B61}"/>
          </ac:spMkLst>
        </pc:spChg>
        <pc:spChg chg="add mod">
          <ac:chgData name="Alina F. Burlacu" userId="60d483be-ac95-488b-9e30-87f86c7d864a" providerId="ADAL" clId="{32F3EA0E-B019-40DC-8F4D-F65389E1D83D}" dt="2022-03-16T14:28:04.401" v="125" actId="2711"/>
          <ac:spMkLst>
            <pc:docMk/>
            <pc:sldMk cId="1560196392" sldId="1162"/>
            <ac:spMk id="4" creationId="{4262A576-0424-4E76-8A5A-49981A68DD8D}"/>
          </ac:spMkLst>
        </pc:spChg>
        <pc:spChg chg="del">
          <ac:chgData name="Alina F. Burlacu" userId="60d483be-ac95-488b-9e30-87f86c7d864a" providerId="ADAL" clId="{32F3EA0E-B019-40DC-8F4D-F65389E1D83D}" dt="2022-03-15T11:58:54.304" v="115" actId="478"/>
          <ac:spMkLst>
            <pc:docMk/>
            <pc:sldMk cId="1560196392" sldId="1162"/>
            <ac:spMk id="5" creationId="{760D1487-27DD-4F82-9D86-E86F8B87826A}"/>
          </ac:spMkLst>
        </pc:spChg>
        <pc:spChg chg="add mod">
          <ac:chgData name="Alina F. Burlacu" userId="60d483be-ac95-488b-9e30-87f86c7d864a" providerId="ADAL" clId="{32F3EA0E-B019-40DC-8F4D-F65389E1D83D}" dt="2022-03-28T15:22:51.350" v="169" actId="1076"/>
          <ac:spMkLst>
            <pc:docMk/>
            <pc:sldMk cId="1560196392" sldId="1162"/>
            <ac:spMk id="5" creationId="{EA6E7362-7FE7-46A9-B38B-AD76E04667D3}"/>
          </ac:spMkLst>
        </pc:spChg>
        <pc:picChg chg="add mod">
          <ac:chgData name="Alina F. Burlacu" userId="60d483be-ac95-488b-9e30-87f86c7d864a" providerId="ADAL" clId="{32F3EA0E-B019-40DC-8F4D-F65389E1D83D}" dt="2022-03-15T11:58:36.244" v="109"/>
          <ac:picMkLst>
            <pc:docMk/>
            <pc:sldMk cId="1560196392" sldId="1162"/>
            <ac:picMk id="6" creationId="{6B90BACD-7544-4EE1-9A9F-C5A1FAB7E480}"/>
          </ac:picMkLst>
        </pc:picChg>
      </pc:sldChg>
      <pc:sldChg chg="add del">
        <pc:chgData name="Alina F. Burlacu" userId="60d483be-ac95-488b-9e30-87f86c7d864a" providerId="ADAL" clId="{32F3EA0E-B019-40DC-8F4D-F65389E1D83D}" dt="2022-03-02T18:20:46.061" v="22" actId="47"/>
        <pc:sldMkLst>
          <pc:docMk/>
          <pc:sldMk cId="1698280145" sldId="1162"/>
        </pc:sldMkLst>
      </pc:sldChg>
      <pc:sldChg chg="add del">
        <pc:chgData name="Alina F. Burlacu" userId="60d483be-ac95-488b-9e30-87f86c7d864a" providerId="ADAL" clId="{32F3EA0E-B019-40DC-8F4D-F65389E1D83D}" dt="2022-03-02T18:32:34.895" v="58"/>
        <pc:sldMkLst>
          <pc:docMk/>
          <pc:sldMk cId="2409353861" sldId="1162"/>
        </pc:sldMkLst>
      </pc:sldChg>
      <pc:sldChg chg="add del">
        <pc:chgData name="Alina F. Burlacu" userId="60d483be-ac95-488b-9e30-87f86c7d864a" providerId="ADAL" clId="{32F3EA0E-B019-40DC-8F4D-F65389E1D83D}" dt="2022-03-09T16:00:06.636" v="75" actId="47"/>
        <pc:sldMkLst>
          <pc:docMk/>
          <pc:sldMk cId="3233542593" sldId="1162"/>
        </pc:sldMkLst>
      </pc:sldChg>
      <pc:sldChg chg="add del setBg">
        <pc:chgData name="Alina F. Burlacu" userId="60d483be-ac95-488b-9e30-87f86c7d864a" providerId="ADAL" clId="{32F3EA0E-B019-40DC-8F4D-F65389E1D83D}" dt="2022-03-09T16:01:45.775" v="79" actId="47"/>
        <pc:sldMkLst>
          <pc:docMk/>
          <pc:sldMk cId="313518207" sldId="1163"/>
        </pc:sldMkLst>
      </pc:sldChg>
      <pc:sldChg chg="addSp modSp add mod">
        <pc:chgData name="Alina F. Burlacu" userId="60d483be-ac95-488b-9e30-87f86c7d864a" providerId="ADAL" clId="{32F3EA0E-B019-40DC-8F4D-F65389E1D83D}" dt="2022-03-28T15:22:45.101" v="167" actId="14100"/>
        <pc:sldMkLst>
          <pc:docMk/>
          <pc:sldMk cId="1494083011" sldId="1163"/>
        </pc:sldMkLst>
        <pc:spChg chg="add mod">
          <ac:chgData name="Alina F. Burlacu" userId="60d483be-ac95-488b-9e30-87f86c7d864a" providerId="ADAL" clId="{32F3EA0E-B019-40DC-8F4D-F65389E1D83D}" dt="2022-03-28T15:22:45.101" v="167" actId="14100"/>
          <ac:spMkLst>
            <pc:docMk/>
            <pc:sldMk cId="1494083011" sldId="1163"/>
            <ac:spMk id="4" creationId="{D9416AD1-91D5-45B2-98D0-3C63FC52183F}"/>
          </ac:spMkLst>
        </pc:spChg>
        <pc:spChg chg="mod">
          <ac:chgData name="Alina F. Burlacu" userId="60d483be-ac95-488b-9e30-87f86c7d864a" providerId="ADAL" clId="{32F3EA0E-B019-40DC-8F4D-F65389E1D83D}" dt="2022-03-16T14:27:56.969" v="124" actId="2711"/>
          <ac:spMkLst>
            <pc:docMk/>
            <pc:sldMk cId="1494083011" sldId="1163"/>
            <ac:spMk id="5" creationId="{C55B1C86-8528-4093-9574-98033BDCA199}"/>
          </ac:spMkLst>
        </pc:spChg>
      </pc:sldChg>
      <pc:sldChg chg="add del setBg">
        <pc:chgData name="Alina F. Burlacu" userId="60d483be-ac95-488b-9e30-87f86c7d864a" providerId="ADAL" clId="{32F3EA0E-B019-40DC-8F4D-F65389E1D83D}" dt="2022-03-16T16:33:03.719" v="154"/>
        <pc:sldMkLst>
          <pc:docMk/>
          <pc:sldMk cId="819223139" sldId="1164"/>
        </pc:sldMkLst>
      </pc:sldChg>
      <pc:sldChg chg="del">
        <pc:chgData name="Alina F. Burlacu" userId="60d483be-ac95-488b-9e30-87f86c7d864a" providerId="ADAL" clId="{32F3EA0E-B019-40DC-8F4D-F65389E1D83D}" dt="2022-03-09T16:01:44.788" v="78" actId="47"/>
        <pc:sldMkLst>
          <pc:docMk/>
          <pc:sldMk cId="1940141615" sldId="1164"/>
        </pc:sldMkLst>
      </pc:sldChg>
      <pc:sldChg chg="add del setBg">
        <pc:chgData name="Alina F. Burlacu" userId="60d483be-ac95-488b-9e30-87f86c7d864a" providerId="ADAL" clId="{32F3EA0E-B019-40DC-8F4D-F65389E1D83D}" dt="2022-03-16T16:33:08.203" v="156"/>
        <pc:sldMkLst>
          <pc:docMk/>
          <pc:sldMk cId="2638174713" sldId="1164"/>
        </pc:sldMkLst>
      </pc:sldChg>
      <pc:sldChg chg="add del">
        <pc:chgData name="Alina F. Burlacu" userId="60d483be-ac95-488b-9e30-87f86c7d864a" providerId="ADAL" clId="{32F3EA0E-B019-40DC-8F4D-F65389E1D83D}" dt="2022-03-16T14:19:07.142" v="118"/>
        <pc:sldMkLst>
          <pc:docMk/>
          <pc:sldMk cId="3683400840" sldId="1164"/>
        </pc:sldMkLst>
      </pc:sldChg>
      <pc:sldMasterChg chg="del delSldLayout">
        <pc:chgData name="Alina F. Burlacu" userId="60d483be-ac95-488b-9e30-87f86c7d864a" providerId="ADAL" clId="{32F3EA0E-B019-40DC-8F4D-F65389E1D83D}" dt="2022-03-02T18:20:08.192" v="4" actId="2696"/>
        <pc:sldMasterMkLst>
          <pc:docMk/>
          <pc:sldMasterMk cId="1236741623" sldId="2147483668"/>
        </pc:sldMasterMkLst>
        <pc:sldLayoutChg chg="del">
          <pc:chgData name="Alina F. Burlacu" userId="60d483be-ac95-488b-9e30-87f86c7d864a" providerId="ADAL" clId="{32F3EA0E-B019-40DC-8F4D-F65389E1D83D}" dt="2022-03-02T18:20:05.056" v="2" actId="2696"/>
          <pc:sldLayoutMkLst>
            <pc:docMk/>
            <pc:sldMasterMk cId="1236741623" sldId="2147483668"/>
            <pc:sldLayoutMk cId="3896707685" sldId="2147483669"/>
          </pc:sldLayoutMkLst>
        </pc:sldLayoutChg>
        <pc:sldLayoutChg chg="del">
          <pc:chgData name="Alina F. Burlacu" userId="60d483be-ac95-488b-9e30-87f86c7d864a" providerId="ADAL" clId="{32F3EA0E-B019-40DC-8F4D-F65389E1D83D}" dt="2022-03-02T18:20:05.689" v="3" actId="2696"/>
          <pc:sldLayoutMkLst>
            <pc:docMk/>
            <pc:sldMasterMk cId="1236741623" sldId="2147483668"/>
            <pc:sldLayoutMk cId="1251518782" sldId="2147483670"/>
          </pc:sldLayoutMkLst>
        </pc:sldLayoutChg>
        <pc:sldLayoutChg chg="del">
          <pc:chgData name="Alina F. Burlacu" userId="60d483be-ac95-488b-9e30-87f86c7d864a" providerId="ADAL" clId="{32F3EA0E-B019-40DC-8F4D-F65389E1D83D}" dt="2022-03-02T18:20:03.132" v="1" actId="2696"/>
          <pc:sldLayoutMkLst>
            <pc:docMk/>
            <pc:sldMasterMk cId="1236741623" sldId="2147483668"/>
            <pc:sldLayoutMk cId="4269012484" sldId="2147483671"/>
          </pc:sldLayoutMkLst>
        </pc:sldLayoutChg>
      </pc:sldMasterChg>
      <pc:sldMasterChg chg="addSp delSp modSp mod delSldLayout modSldLayout">
        <pc:chgData name="Alina F. Burlacu" userId="60d483be-ac95-488b-9e30-87f86c7d864a" providerId="ADAL" clId="{32F3EA0E-B019-40DC-8F4D-F65389E1D83D}" dt="2022-03-15T11:58:08.168" v="107"/>
        <pc:sldMasterMkLst>
          <pc:docMk/>
          <pc:sldMasterMk cId="1118230161" sldId="2147483672"/>
        </pc:sldMasterMkLst>
        <pc:spChg chg="del">
          <ac:chgData name="Alina F. Burlacu" userId="60d483be-ac95-488b-9e30-87f86c7d864a" providerId="ADAL" clId="{32F3EA0E-B019-40DC-8F4D-F65389E1D83D}" dt="2022-03-02T18:33:06.341" v="65" actId="478"/>
          <ac:spMkLst>
            <pc:docMk/>
            <pc:sldMasterMk cId="1118230161" sldId="2147483672"/>
            <ac:spMk id="4" creationId="{00000000-0000-0000-0000-000000000000}"/>
          </ac:spMkLst>
        </pc:spChg>
        <pc:spChg chg="del">
          <ac:chgData name="Alina F. Burlacu" userId="60d483be-ac95-488b-9e30-87f86c7d864a" providerId="ADAL" clId="{32F3EA0E-B019-40DC-8F4D-F65389E1D83D}" dt="2022-03-02T18:33:05.167" v="64" actId="478"/>
          <ac:spMkLst>
            <pc:docMk/>
            <pc:sldMasterMk cId="1118230161" sldId="2147483672"/>
            <ac:spMk id="5" creationId="{00000000-0000-0000-0000-000000000000}"/>
          </ac:spMkLst>
        </pc:spChg>
        <pc:spChg chg="del">
          <ac:chgData name="Alina F. Burlacu" userId="60d483be-ac95-488b-9e30-87f86c7d864a" providerId="ADAL" clId="{32F3EA0E-B019-40DC-8F4D-F65389E1D83D}" dt="2022-03-09T16:02:36.628" v="81" actId="478"/>
          <ac:spMkLst>
            <pc:docMk/>
            <pc:sldMasterMk cId="1118230161" sldId="2147483672"/>
            <ac:spMk id="2050" creationId="{00000000-0000-0000-0000-000000000000}"/>
          </ac:spMkLst>
        </pc:spChg>
        <pc:spChg chg="del">
          <ac:chgData name="Alina F. Burlacu" userId="60d483be-ac95-488b-9e30-87f86c7d864a" providerId="ADAL" clId="{32F3EA0E-B019-40DC-8F4D-F65389E1D83D}" dt="2022-03-09T16:02:36.628" v="81" actId="478"/>
          <ac:spMkLst>
            <pc:docMk/>
            <pc:sldMasterMk cId="1118230161" sldId="2147483672"/>
            <ac:spMk id="2051" creationId="{00000000-0000-0000-0000-000000000000}"/>
          </ac:spMkLst>
        </pc:spChg>
        <pc:spChg chg="del">
          <ac:chgData name="Alina F. Burlacu" userId="60d483be-ac95-488b-9e30-87f86c7d864a" providerId="ADAL" clId="{32F3EA0E-B019-40DC-8F4D-F65389E1D83D}" dt="2022-03-09T16:02:36.628" v="81" actId="478"/>
          <ac:spMkLst>
            <pc:docMk/>
            <pc:sldMasterMk cId="1118230161" sldId="2147483672"/>
            <ac:spMk id="2054" creationId="{00000000-0000-0000-0000-000000000000}"/>
          </ac:spMkLst>
        </pc:spChg>
        <pc:picChg chg="add del mod">
          <ac:chgData name="Alina F. Burlacu" userId="60d483be-ac95-488b-9e30-87f86c7d864a" providerId="ADAL" clId="{32F3EA0E-B019-40DC-8F4D-F65389E1D83D}" dt="2022-03-15T11:58:04.917" v="104" actId="478"/>
          <ac:picMkLst>
            <pc:docMk/>
            <pc:sldMasterMk cId="1118230161" sldId="2147483672"/>
            <ac:picMk id="4" creationId="{D40F7129-1D4E-4A51-9D5D-EAD87EA67651}"/>
          </ac:picMkLst>
        </pc:picChg>
        <pc:picChg chg="add mod">
          <ac:chgData name="Alina F. Burlacu" userId="60d483be-ac95-488b-9e30-87f86c7d864a" providerId="ADAL" clId="{32F3EA0E-B019-40DC-8F4D-F65389E1D83D}" dt="2022-03-15T11:58:05.272" v="105"/>
          <ac:picMkLst>
            <pc:docMk/>
            <pc:sldMasterMk cId="1118230161" sldId="2147483672"/>
            <ac:picMk id="5" creationId="{38F5D6AD-9A08-4592-8545-59C2553203F5}"/>
          </ac:picMkLst>
        </pc:picChg>
        <pc:picChg chg="del">
          <ac:chgData name="Alina F. Burlacu" userId="60d483be-ac95-488b-9e30-87f86c7d864a" providerId="ADAL" clId="{32F3EA0E-B019-40DC-8F4D-F65389E1D83D}" dt="2022-03-02T18:20:10.522" v="5" actId="478"/>
          <ac:picMkLst>
            <pc:docMk/>
            <pc:sldMasterMk cId="1118230161" sldId="2147483672"/>
            <ac:picMk id="10" creationId="{E8BBD30D-54FB-46CE-9C79-F6CFD960AF7D}"/>
          </ac:picMkLst>
        </pc:picChg>
        <pc:sldLayoutChg chg="addSp delSp modSp mod">
          <pc:chgData name="Alina F. Burlacu" userId="60d483be-ac95-488b-9e30-87f86c7d864a" providerId="ADAL" clId="{32F3EA0E-B019-40DC-8F4D-F65389E1D83D}" dt="2022-03-15T11:58:02.038" v="103" actId="1036"/>
          <pc:sldLayoutMkLst>
            <pc:docMk/>
            <pc:sldMasterMk cId="1118230161" sldId="2147483672"/>
            <pc:sldLayoutMk cId="2120942511" sldId="2147483673"/>
          </pc:sldLayoutMkLst>
          <pc:spChg chg="del">
            <ac:chgData name="Alina F. Burlacu" userId="60d483be-ac95-488b-9e30-87f86c7d864a" providerId="ADAL" clId="{32F3EA0E-B019-40DC-8F4D-F65389E1D83D}" dt="2022-03-02T18:19:59.421" v="0" actId="478"/>
            <ac:spMkLst>
              <pc:docMk/>
              <pc:sldMasterMk cId="1118230161" sldId="2147483672"/>
              <pc:sldLayoutMk cId="2120942511" sldId="2147483673"/>
              <ac:spMk id="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09.796" v="66" actId="478"/>
            <ac:spMkLst>
              <pc:docMk/>
              <pc:sldMasterMk cId="1118230161" sldId="2147483672"/>
              <pc:sldLayoutMk cId="2120942511" sldId="2147483673"/>
              <ac:spMk id="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11.218" v="67" actId="478"/>
            <ac:spMkLst>
              <pc:docMk/>
              <pc:sldMasterMk cId="1118230161" sldId="2147483672"/>
              <pc:sldLayoutMk cId="2120942511" sldId="2147483673"/>
              <ac:spMk id="6" creationId="{00000000-0000-0000-0000-000000000000}"/>
            </ac:spMkLst>
          </pc:spChg>
          <pc:picChg chg="add mod">
            <ac:chgData name="Alina F. Burlacu" userId="60d483be-ac95-488b-9e30-87f86c7d864a" providerId="ADAL" clId="{32F3EA0E-B019-40DC-8F4D-F65389E1D83D}" dt="2022-03-15T11:58:02.038" v="103" actId="1036"/>
            <ac:picMkLst>
              <pc:docMk/>
              <pc:sldMasterMk cId="1118230161" sldId="2147483672"/>
              <pc:sldLayoutMk cId="2120942511" sldId="2147483673"/>
              <ac:picMk id="4" creationId="{0148E68E-D20E-48C4-B806-C606289CD73E}"/>
            </ac:picMkLst>
          </pc:picChg>
        </pc:sldLayoutChg>
        <pc:sldLayoutChg chg="addSp delSp modSp mod">
          <pc:chgData name="Alina F. Burlacu" userId="60d483be-ac95-488b-9e30-87f86c7d864a" providerId="ADAL" clId="{32F3EA0E-B019-40DC-8F4D-F65389E1D83D}" dt="2022-03-15T11:58:06.914" v="106"/>
          <pc:sldLayoutMkLst>
            <pc:docMk/>
            <pc:sldMasterMk cId="1118230161" sldId="2147483672"/>
            <pc:sldLayoutMk cId="3286381397" sldId="2147483674"/>
          </pc:sldLayoutMkLst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6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6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6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15.652" v="68" actId="478"/>
            <ac:spMkLst>
              <pc:docMk/>
              <pc:sldMasterMk cId="1118230161" sldId="2147483672"/>
              <pc:sldLayoutMk cId="3286381397" sldId="2147483674"/>
              <ac:spMk id="6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16.923" v="69" actId="478"/>
            <ac:spMkLst>
              <pc:docMk/>
              <pc:sldMasterMk cId="1118230161" sldId="2147483672"/>
              <pc:sldLayoutMk cId="3286381397" sldId="2147483674"/>
              <ac:spMk id="64" creationId="{00000000-0000-0000-0000-000000000000}"/>
            </ac:spMkLst>
          </pc:spChg>
          <pc:picChg chg="add mod">
            <ac:chgData name="Alina F. Burlacu" userId="60d483be-ac95-488b-9e30-87f86c7d864a" providerId="ADAL" clId="{32F3EA0E-B019-40DC-8F4D-F65389E1D83D}" dt="2022-03-15T11:58:06.914" v="106"/>
            <ac:picMkLst>
              <pc:docMk/>
              <pc:sldMasterMk cId="1118230161" sldId="2147483672"/>
              <pc:sldLayoutMk cId="3286381397" sldId="2147483674"/>
              <ac:picMk id="6" creationId="{22B1FD5D-BB62-4A22-B75E-5EA84BAE549F}"/>
            </ac:picMkLst>
          </pc:picChg>
        </pc:sldLayoutChg>
        <pc:sldLayoutChg chg="addSp delSp modSp mod">
          <pc:chgData name="Alina F. Burlacu" userId="60d483be-ac95-488b-9e30-87f86c7d864a" providerId="ADAL" clId="{32F3EA0E-B019-40DC-8F4D-F65389E1D83D}" dt="2022-03-15T11:58:08.168" v="107"/>
          <pc:sldLayoutMkLst>
            <pc:docMk/>
            <pc:sldMasterMk cId="1118230161" sldId="2147483672"/>
            <pc:sldLayoutMk cId="2971575203" sldId="2147483675"/>
          </pc:sldLayoutMkLst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5" creationId="{00000000-0000-0000-0000-000000000000}"/>
            </ac:spMkLst>
          </pc:spChg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6" creationId="{00000000-0000-0000-0000-000000000000}"/>
            </ac:spMkLst>
          </pc:spChg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19.251" v="70" actId="478"/>
            <ac:spMkLst>
              <pc:docMk/>
              <pc:sldMasterMk cId="1118230161" sldId="2147483672"/>
              <pc:sldLayoutMk cId="2971575203" sldId="2147483675"/>
              <ac:spMk id="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20.090" v="71" actId="478"/>
            <ac:spMkLst>
              <pc:docMk/>
              <pc:sldMasterMk cId="1118230161" sldId="2147483672"/>
              <pc:sldLayoutMk cId="2971575203" sldId="2147483675"/>
              <ac:spMk id="9" creationId="{00000000-0000-0000-0000-000000000000}"/>
            </ac:spMkLst>
          </pc:spChg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324" creationId="{00000000-0000-0000-0000-000000000000}"/>
            </ac:spMkLst>
          </pc:spChg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331" creationId="{00000000-0000-0000-0000-000000000000}"/>
            </ac:spMkLst>
          </pc:spChg>
          <pc:picChg chg="add mod">
            <ac:chgData name="Alina F. Burlacu" userId="60d483be-ac95-488b-9e30-87f86c7d864a" providerId="ADAL" clId="{32F3EA0E-B019-40DC-8F4D-F65389E1D83D}" dt="2022-03-15T11:58:08.168" v="107"/>
            <ac:picMkLst>
              <pc:docMk/>
              <pc:sldMasterMk cId="1118230161" sldId="2147483672"/>
              <pc:sldLayoutMk cId="2971575203" sldId="2147483675"/>
              <ac:picMk id="8" creationId="{4464340B-57D0-4BCE-9AEA-F070D1D1F56E}"/>
            </ac:picMkLst>
          </pc:picChg>
        </pc:sldLayoutChg>
        <pc:sldLayoutChg chg="del">
          <pc:chgData name="Alina F. Burlacu" userId="60d483be-ac95-488b-9e30-87f86c7d864a" providerId="ADAL" clId="{32F3EA0E-B019-40DC-8F4D-F65389E1D83D}" dt="2022-03-02T18:33:00.677" v="63" actId="2696"/>
          <pc:sldLayoutMkLst>
            <pc:docMk/>
            <pc:sldMasterMk cId="1118230161" sldId="2147483672"/>
            <pc:sldLayoutMk cId="3639061387" sldId="2147483676"/>
          </pc:sldLayoutMkLst>
        </pc:sldLayoutChg>
        <pc:sldLayoutChg chg="del">
          <pc:chgData name="Alina F. Burlacu" userId="60d483be-ac95-488b-9e30-87f86c7d864a" providerId="ADAL" clId="{32F3EA0E-B019-40DC-8F4D-F65389E1D83D}" dt="2022-03-02T18:32:59.325" v="62" actId="2696"/>
          <pc:sldLayoutMkLst>
            <pc:docMk/>
            <pc:sldMasterMk cId="1118230161" sldId="2147483672"/>
            <pc:sldLayoutMk cId="3223400036" sldId="2147483677"/>
          </pc:sldLayoutMkLst>
        </pc:sldLayoutChg>
        <pc:sldLayoutChg chg="del">
          <pc:chgData name="Alina F. Burlacu" userId="60d483be-ac95-488b-9e30-87f86c7d864a" providerId="ADAL" clId="{32F3EA0E-B019-40DC-8F4D-F65389E1D83D}" dt="2022-03-02T18:32:58.593" v="61" actId="2696"/>
          <pc:sldLayoutMkLst>
            <pc:docMk/>
            <pc:sldMasterMk cId="1118230161" sldId="2147483672"/>
            <pc:sldLayoutMk cId="3496116303" sldId="2147483678"/>
          </pc:sldLayoutMkLst>
        </pc:sldLayoutChg>
        <pc:sldLayoutChg chg="del">
          <pc:chgData name="Alina F. Burlacu" userId="60d483be-ac95-488b-9e30-87f86c7d864a" providerId="ADAL" clId="{32F3EA0E-B019-40DC-8F4D-F65389E1D83D}" dt="2022-03-02T18:20:28.399" v="17" actId="2696"/>
          <pc:sldLayoutMkLst>
            <pc:docMk/>
            <pc:sldMasterMk cId="1118230161" sldId="2147483672"/>
            <pc:sldLayoutMk cId="516250736" sldId="2147483679"/>
          </pc:sldLayoutMkLst>
        </pc:sldLayoutChg>
        <pc:sldLayoutChg chg="del">
          <pc:chgData name="Alina F. Burlacu" userId="60d483be-ac95-488b-9e30-87f86c7d864a" providerId="ADAL" clId="{32F3EA0E-B019-40DC-8F4D-F65389E1D83D}" dt="2022-03-02T18:20:29.798" v="18" actId="2696"/>
          <pc:sldLayoutMkLst>
            <pc:docMk/>
            <pc:sldMasterMk cId="1118230161" sldId="2147483672"/>
            <pc:sldLayoutMk cId="779244803" sldId="2147483680"/>
          </pc:sldLayoutMkLst>
        </pc:sldLayoutChg>
        <pc:sldLayoutChg chg="del">
          <pc:chgData name="Alina F. Burlacu" userId="60d483be-ac95-488b-9e30-87f86c7d864a" providerId="ADAL" clId="{32F3EA0E-B019-40DC-8F4D-F65389E1D83D}" dt="2022-03-02T18:20:30.427" v="19" actId="2696"/>
          <pc:sldLayoutMkLst>
            <pc:docMk/>
            <pc:sldMasterMk cId="1118230161" sldId="2147483672"/>
            <pc:sldLayoutMk cId="3777857380" sldId="2147483681"/>
          </pc:sldLayoutMkLst>
        </pc:sldLayoutChg>
        <pc:sldLayoutChg chg="del">
          <pc:chgData name="Alina F. Burlacu" userId="60d483be-ac95-488b-9e30-87f86c7d864a" providerId="ADAL" clId="{32F3EA0E-B019-40DC-8F4D-F65389E1D83D}" dt="2022-03-02T18:20:15.640" v="6" actId="2696"/>
          <pc:sldLayoutMkLst>
            <pc:docMk/>
            <pc:sldMasterMk cId="1118230161" sldId="2147483672"/>
            <pc:sldLayoutMk cId="686930297" sldId="2147483682"/>
          </pc:sldLayoutMkLst>
        </pc:sldLayoutChg>
        <pc:sldLayoutChg chg="del">
          <pc:chgData name="Alina F. Burlacu" userId="60d483be-ac95-488b-9e30-87f86c7d864a" providerId="ADAL" clId="{32F3EA0E-B019-40DC-8F4D-F65389E1D83D}" dt="2022-03-02T18:20:16.359" v="7" actId="2696"/>
          <pc:sldLayoutMkLst>
            <pc:docMk/>
            <pc:sldMasterMk cId="1118230161" sldId="2147483672"/>
            <pc:sldLayoutMk cId="1294431509" sldId="2147483683"/>
          </pc:sldLayoutMkLst>
        </pc:sldLayoutChg>
        <pc:sldLayoutChg chg="del">
          <pc:chgData name="Alina F. Burlacu" userId="60d483be-ac95-488b-9e30-87f86c7d864a" providerId="ADAL" clId="{32F3EA0E-B019-40DC-8F4D-F65389E1D83D}" dt="2022-03-02T18:20:17.040" v="8" actId="2696"/>
          <pc:sldLayoutMkLst>
            <pc:docMk/>
            <pc:sldMasterMk cId="1118230161" sldId="2147483672"/>
            <pc:sldLayoutMk cId="3898097493" sldId="2147483684"/>
          </pc:sldLayoutMkLst>
        </pc:sldLayoutChg>
        <pc:sldLayoutChg chg="del">
          <pc:chgData name="Alina F. Burlacu" userId="60d483be-ac95-488b-9e30-87f86c7d864a" providerId="ADAL" clId="{32F3EA0E-B019-40DC-8F4D-F65389E1D83D}" dt="2022-03-02T18:20:18.047" v="9" actId="2696"/>
          <pc:sldLayoutMkLst>
            <pc:docMk/>
            <pc:sldMasterMk cId="1118230161" sldId="2147483672"/>
            <pc:sldLayoutMk cId="1619060584" sldId="2147483685"/>
          </pc:sldLayoutMkLst>
        </pc:sldLayoutChg>
        <pc:sldLayoutChg chg="del">
          <pc:chgData name="Alina F. Burlacu" userId="60d483be-ac95-488b-9e30-87f86c7d864a" providerId="ADAL" clId="{32F3EA0E-B019-40DC-8F4D-F65389E1D83D}" dt="2022-03-02T18:20:18.666" v="10" actId="2696"/>
          <pc:sldLayoutMkLst>
            <pc:docMk/>
            <pc:sldMasterMk cId="1118230161" sldId="2147483672"/>
            <pc:sldLayoutMk cId="3832236463" sldId="2147483686"/>
          </pc:sldLayoutMkLst>
        </pc:sldLayoutChg>
        <pc:sldLayoutChg chg="del">
          <pc:chgData name="Alina F. Burlacu" userId="60d483be-ac95-488b-9e30-87f86c7d864a" providerId="ADAL" clId="{32F3EA0E-B019-40DC-8F4D-F65389E1D83D}" dt="2022-03-02T18:20:19.321" v="11" actId="2696"/>
          <pc:sldLayoutMkLst>
            <pc:docMk/>
            <pc:sldMasterMk cId="1118230161" sldId="2147483672"/>
            <pc:sldLayoutMk cId="2720917487" sldId="2147483687"/>
          </pc:sldLayoutMkLst>
        </pc:sldLayoutChg>
        <pc:sldLayoutChg chg="del">
          <pc:chgData name="Alina F. Burlacu" userId="60d483be-ac95-488b-9e30-87f86c7d864a" providerId="ADAL" clId="{32F3EA0E-B019-40DC-8F4D-F65389E1D83D}" dt="2022-03-02T18:20:19.891" v="12" actId="2696"/>
          <pc:sldLayoutMkLst>
            <pc:docMk/>
            <pc:sldMasterMk cId="1118230161" sldId="2147483672"/>
            <pc:sldLayoutMk cId="2926487848" sldId="2147483688"/>
          </pc:sldLayoutMkLst>
        </pc:sldLayoutChg>
        <pc:sldLayoutChg chg="del">
          <pc:chgData name="Alina F. Burlacu" userId="60d483be-ac95-488b-9e30-87f86c7d864a" providerId="ADAL" clId="{32F3EA0E-B019-40DC-8F4D-F65389E1D83D}" dt="2022-03-02T18:20:21.113" v="13" actId="2696"/>
          <pc:sldLayoutMkLst>
            <pc:docMk/>
            <pc:sldMasterMk cId="1118230161" sldId="2147483672"/>
            <pc:sldLayoutMk cId="2319682252" sldId="2147483689"/>
          </pc:sldLayoutMkLst>
        </pc:sldLayoutChg>
        <pc:sldLayoutChg chg="del">
          <pc:chgData name="Alina F. Burlacu" userId="60d483be-ac95-488b-9e30-87f86c7d864a" providerId="ADAL" clId="{32F3EA0E-B019-40DC-8F4D-F65389E1D83D}" dt="2022-03-02T18:20:21.794" v="14" actId="2696"/>
          <pc:sldLayoutMkLst>
            <pc:docMk/>
            <pc:sldMasterMk cId="1118230161" sldId="2147483672"/>
            <pc:sldLayoutMk cId="3984981252" sldId="2147483690"/>
          </pc:sldLayoutMkLst>
        </pc:sldLayoutChg>
        <pc:sldLayoutChg chg="del">
          <pc:chgData name="Alina F. Burlacu" userId="60d483be-ac95-488b-9e30-87f86c7d864a" providerId="ADAL" clId="{32F3EA0E-B019-40DC-8F4D-F65389E1D83D}" dt="2022-03-02T18:20:22.365" v="15" actId="2696"/>
          <pc:sldLayoutMkLst>
            <pc:docMk/>
            <pc:sldMasterMk cId="1118230161" sldId="2147483672"/>
            <pc:sldLayoutMk cId="2639642946" sldId="2147483691"/>
          </pc:sldLayoutMkLst>
        </pc:sldLayoutChg>
        <pc:sldLayoutChg chg="del">
          <pc:chgData name="Alina F. Burlacu" userId="60d483be-ac95-488b-9e30-87f86c7d864a" providerId="ADAL" clId="{32F3EA0E-B019-40DC-8F4D-F65389E1D83D}" dt="2022-03-02T18:20:23.059" v="16" actId="2696"/>
          <pc:sldLayoutMkLst>
            <pc:docMk/>
            <pc:sldMasterMk cId="1118230161" sldId="2147483672"/>
            <pc:sldLayoutMk cId="3285694400" sldId="2147483692"/>
          </pc:sldLayoutMkLst>
        </pc:sldLayoutChg>
        <pc:sldLayoutChg chg="del">
          <pc:chgData name="Alina F. Burlacu" userId="60d483be-ac95-488b-9e30-87f86c7d864a" providerId="ADAL" clId="{32F3EA0E-B019-40DC-8F4D-F65389E1D83D}" dt="2022-03-02T18:20:31.113" v="20" actId="2696"/>
          <pc:sldLayoutMkLst>
            <pc:docMk/>
            <pc:sldMasterMk cId="1118230161" sldId="2147483672"/>
            <pc:sldLayoutMk cId="530766918" sldId="2147483693"/>
          </pc:sldLayoutMkLst>
        </pc:sldLayoutChg>
      </pc:sldMasterChg>
      <pc:sldMasterChg chg="new del mod addSldLayout delSldLayout">
        <pc:chgData name="Alina F. Burlacu" userId="60d483be-ac95-488b-9e30-87f86c7d864a" providerId="ADAL" clId="{32F3EA0E-B019-40DC-8F4D-F65389E1D83D}" dt="2022-03-09T16:05:25.451" v="85" actId="6938"/>
        <pc:sldMasterMkLst>
          <pc:docMk/>
          <pc:sldMasterMk cId="1175335557" sldId="2147483676"/>
        </pc:sldMasterMkLst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2778128718" sldId="2147483677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4011951788" sldId="2147483678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231495355" sldId="2147483679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1388490391" sldId="2147483680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4013300888" sldId="2147483681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3129504034" sldId="2147483682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261819260" sldId="2147483683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1161141623" sldId="2147483684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1680756182" sldId="2147483685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733064772" sldId="2147483686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791315680" sldId="2147483687"/>
          </pc:sldLayoutMkLst>
        </pc:sldLayoutChg>
      </pc:sldMasterChg>
    </pc:docChg>
  </pc:docChgLst>
  <pc:docChgLst>
    <pc:chgData name="Sheila Fernandez Martinez" userId="c052c025-d34f-4308-a7d4-dbdd93d8bbda" providerId="ADAL" clId="{70BAC956-15EF-461D-B853-2D1DF0DEAEC5}"/>
    <pc:docChg chg="undo custSel addSld delSld modSld modMainMaster modSection">
      <pc:chgData name="Sheila Fernandez Martinez" userId="c052c025-d34f-4308-a7d4-dbdd93d8bbda" providerId="ADAL" clId="{70BAC956-15EF-461D-B853-2D1DF0DEAEC5}" dt="2022-03-15T20:11:42.798" v="373" actId="2711"/>
      <pc:docMkLst>
        <pc:docMk/>
      </pc:docMkLst>
      <pc:sldChg chg="addSp delSp modSp mod setBg">
        <pc:chgData name="Sheila Fernandez Martinez" userId="c052c025-d34f-4308-a7d4-dbdd93d8bbda" providerId="ADAL" clId="{70BAC956-15EF-461D-B853-2D1DF0DEAEC5}" dt="2022-03-15T20:09:27.192" v="360"/>
        <pc:sldMkLst>
          <pc:docMk/>
          <pc:sldMk cId="3031721613" sldId="349"/>
        </pc:sldMkLst>
        <pc:spChg chg="mod">
          <ac:chgData name="Sheila Fernandez Martinez" userId="c052c025-d34f-4308-a7d4-dbdd93d8bbda" providerId="ADAL" clId="{70BAC956-15EF-461D-B853-2D1DF0DEAEC5}" dt="2022-03-15T20:05:46.027" v="342" actId="20577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Sheila Fernandez Martinez" userId="c052c025-d34f-4308-a7d4-dbdd93d8bbda" providerId="ADAL" clId="{70BAC956-15EF-461D-B853-2D1DF0DEAEC5}" dt="2022-03-15T20:06:21.627" v="345"/>
          <ac:spMkLst>
            <pc:docMk/>
            <pc:sldMk cId="3031721613" sldId="349"/>
            <ac:spMk id="14" creationId="{D7A527A6-223E-47D6-8845-3E01465AE110}"/>
          </ac:spMkLst>
        </pc:spChg>
        <pc:grpChg chg="add mod">
          <ac:chgData name="Sheila Fernandez Martinez" userId="c052c025-d34f-4308-a7d4-dbdd93d8bbda" providerId="ADAL" clId="{70BAC956-15EF-461D-B853-2D1DF0DEAEC5}" dt="2022-03-15T20:05:04.348" v="339"/>
          <ac:grpSpMkLst>
            <pc:docMk/>
            <pc:sldMk cId="3031721613" sldId="349"/>
            <ac:grpSpMk id="6" creationId="{5B60205A-29EC-489A-8404-9B5A5EB6CE8B}"/>
          </ac:grpSpMkLst>
        </pc:grpChg>
        <pc:picChg chg="del">
          <ac:chgData name="Sheila Fernandez Martinez" userId="c052c025-d34f-4308-a7d4-dbdd93d8bbda" providerId="ADAL" clId="{70BAC956-15EF-461D-B853-2D1DF0DEAEC5}" dt="2022-03-15T20:04:50.220" v="337" actId="478"/>
          <ac:picMkLst>
            <pc:docMk/>
            <pc:sldMk cId="3031721613" sldId="349"/>
            <ac:picMk id="5" creationId="{6EDBD579-0456-4EAD-8E9C-88AABA2EE566}"/>
          </ac:picMkLst>
        </pc:picChg>
        <pc:picChg chg="mod">
          <ac:chgData name="Sheila Fernandez Martinez" userId="c052c025-d34f-4308-a7d4-dbdd93d8bbda" providerId="ADAL" clId="{70BAC956-15EF-461D-B853-2D1DF0DEAEC5}" dt="2022-03-15T20:05:04.348" v="339"/>
          <ac:picMkLst>
            <pc:docMk/>
            <pc:sldMk cId="3031721613" sldId="349"/>
            <ac:picMk id="7" creationId="{EECA727F-E7FD-4855-ADFA-D708CDE7CF26}"/>
          </ac:picMkLst>
        </pc:picChg>
        <pc:picChg chg="mod">
          <ac:chgData name="Sheila Fernandez Martinez" userId="c052c025-d34f-4308-a7d4-dbdd93d8bbda" providerId="ADAL" clId="{70BAC956-15EF-461D-B853-2D1DF0DEAEC5}" dt="2022-03-15T20:05:04.348" v="339"/>
          <ac:picMkLst>
            <pc:docMk/>
            <pc:sldMk cId="3031721613" sldId="349"/>
            <ac:picMk id="9" creationId="{CBC92451-1228-4AB5-B5A1-CDE869D9DC4F}"/>
          </ac:picMkLst>
        </pc:picChg>
        <pc:picChg chg="add mod">
          <ac:chgData name="Sheila Fernandez Martinez" userId="c052c025-d34f-4308-a7d4-dbdd93d8bbda" providerId="ADAL" clId="{70BAC956-15EF-461D-B853-2D1DF0DEAEC5}" dt="2022-03-15T20:08:33.815" v="356"/>
          <ac:picMkLst>
            <pc:docMk/>
            <pc:sldMk cId="3031721613" sldId="349"/>
            <ac:picMk id="2050" creationId="{0AFA833C-09B9-466D-BAB9-4A1FC09788F7}"/>
          </ac:picMkLst>
        </pc:picChg>
      </pc:sldChg>
      <pc:sldChg chg="addSp delSp mod">
        <pc:chgData name="Sheila Fernandez Martinez" userId="c052c025-d34f-4308-a7d4-dbdd93d8bbda" providerId="ADAL" clId="{70BAC956-15EF-461D-B853-2D1DF0DEAEC5}" dt="2022-03-15T19:48:30.460" v="1" actId="22"/>
        <pc:sldMkLst>
          <pc:docMk/>
          <pc:sldMk cId="740540726" sldId="350"/>
        </pc:sldMkLst>
        <pc:spChg chg="add del">
          <ac:chgData name="Sheila Fernandez Martinez" userId="c052c025-d34f-4308-a7d4-dbdd93d8bbda" providerId="ADAL" clId="{70BAC956-15EF-461D-B853-2D1DF0DEAEC5}" dt="2022-03-15T19:48:30.460" v="1" actId="22"/>
          <ac:spMkLst>
            <pc:docMk/>
            <pc:sldMk cId="740540726" sldId="350"/>
            <ac:spMk id="3" creationId="{5EE60E57-18C6-4AF7-A650-20F8B7B01EF9}"/>
          </ac:spMkLst>
        </pc:spChg>
      </pc:sldChg>
      <pc:sldChg chg="addSp delSp modSp mod setBg">
        <pc:chgData name="Sheila Fernandez Martinez" userId="c052c025-d34f-4308-a7d4-dbdd93d8bbda" providerId="ADAL" clId="{70BAC956-15EF-461D-B853-2D1DF0DEAEC5}" dt="2022-03-15T20:09:35.698" v="361"/>
        <pc:sldMkLst>
          <pc:docMk/>
          <pc:sldMk cId="4271404311" sldId="1161"/>
        </pc:sldMkLst>
        <pc:spChg chg="add mod ord">
          <ac:chgData name="Sheila Fernandez Martinez" userId="c052c025-d34f-4308-a7d4-dbdd93d8bbda" providerId="ADAL" clId="{70BAC956-15EF-461D-B853-2D1DF0DEAEC5}" dt="2022-03-15T20:03:02.956" v="325" actId="207"/>
          <ac:spMkLst>
            <pc:docMk/>
            <pc:sldMk cId="4271404311" sldId="1161"/>
            <ac:spMk id="2" creationId="{AD7D72B8-B49B-4066-8586-64B8A4702AD9}"/>
          </ac:spMkLst>
        </pc:spChg>
        <pc:spChg chg="mod">
          <ac:chgData name="Sheila Fernandez Martinez" userId="c052c025-d34f-4308-a7d4-dbdd93d8bbda" providerId="ADAL" clId="{70BAC956-15EF-461D-B853-2D1DF0DEAEC5}" dt="2022-03-15T20:04:29.433" v="335" actId="2711"/>
          <ac:spMkLst>
            <pc:docMk/>
            <pc:sldMk cId="4271404311" sldId="1161"/>
            <ac:spMk id="4" creationId="{2D02EA97-611F-49F1-B050-2477CBDF23AA}"/>
          </ac:spMkLst>
        </pc:spChg>
        <pc:spChg chg="mod">
          <ac:chgData name="Sheila Fernandez Martinez" userId="c052c025-d34f-4308-a7d4-dbdd93d8bbda" providerId="ADAL" clId="{70BAC956-15EF-461D-B853-2D1DF0DEAEC5}" dt="2022-03-15T19:59:18.704" v="32" actId="1076"/>
          <ac:spMkLst>
            <pc:docMk/>
            <pc:sldMk cId="4271404311" sldId="1161"/>
            <ac:spMk id="8" creationId="{448C0167-FEED-4E0C-A416-4A013A5BDEA5}"/>
          </ac:spMkLst>
        </pc:spChg>
        <pc:grpChg chg="add mod">
          <ac:chgData name="Sheila Fernandez Martinez" userId="c052c025-d34f-4308-a7d4-dbdd93d8bbda" providerId="ADAL" clId="{70BAC956-15EF-461D-B853-2D1DF0DEAEC5}" dt="2022-03-15T20:05:00.513" v="338" actId="164"/>
          <ac:grpSpMkLst>
            <pc:docMk/>
            <pc:sldMk cId="4271404311" sldId="1161"/>
            <ac:grpSpMk id="3" creationId="{FEAF8C44-E47A-4652-B34B-84B7181C383D}"/>
          </ac:grpSpMkLst>
        </pc:grpChg>
        <pc:picChg chg="del">
          <ac:chgData name="Sheila Fernandez Martinez" userId="c052c025-d34f-4308-a7d4-dbdd93d8bbda" providerId="ADAL" clId="{70BAC956-15EF-461D-B853-2D1DF0DEAEC5}" dt="2022-03-15T20:03:36.099" v="328" actId="478"/>
          <ac:picMkLst>
            <pc:docMk/>
            <pc:sldMk cId="4271404311" sldId="1161"/>
            <ac:picMk id="6" creationId="{64FD0C95-8EDC-43CA-9E59-2D8DD326BB0D}"/>
          </ac:picMkLst>
        </pc:picChg>
        <pc:picChg chg="add del mod">
          <ac:chgData name="Sheila Fernandez Martinez" userId="c052c025-d34f-4308-a7d4-dbdd93d8bbda" providerId="ADAL" clId="{70BAC956-15EF-461D-B853-2D1DF0DEAEC5}" dt="2022-03-15T20:03:34.143" v="327" actId="478"/>
          <ac:picMkLst>
            <pc:docMk/>
            <pc:sldMk cId="4271404311" sldId="1161"/>
            <ac:picMk id="7" creationId="{96D27924-8D86-49AF-85CE-1CBEE27BC17E}"/>
          </ac:picMkLst>
        </pc:picChg>
        <pc:picChg chg="add mod">
          <ac:chgData name="Sheila Fernandez Martinez" userId="c052c025-d34f-4308-a7d4-dbdd93d8bbda" providerId="ADAL" clId="{70BAC956-15EF-461D-B853-2D1DF0DEAEC5}" dt="2022-03-15T20:05:00.513" v="338" actId="164"/>
          <ac:picMkLst>
            <pc:docMk/>
            <pc:sldMk cId="4271404311" sldId="1161"/>
            <ac:picMk id="9" creationId="{F9041E05-1834-457F-89D1-68368DF1483A}"/>
          </ac:picMkLst>
        </pc:picChg>
        <pc:picChg chg="add mod">
          <ac:chgData name="Sheila Fernandez Martinez" userId="c052c025-d34f-4308-a7d4-dbdd93d8bbda" providerId="ADAL" clId="{70BAC956-15EF-461D-B853-2D1DF0DEAEC5}" dt="2022-03-15T20:05:00.513" v="338" actId="164"/>
          <ac:picMkLst>
            <pc:docMk/>
            <pc:sldMk cId="4271404311" sldId="1161"/>
            <ac:picMk id="10" creationId="{BAD1530D-F5F7-4114-BBE7-5522802C28A3}"/>
          </ac:picMkLst>
        </pc:picChg>
        <pc:picChg chg="add mod">
          <ac:chgData name="Sheila Fernandez Martinez" userId="c052c025-d34f-4308-a7d4-dbdd93d8bbda" providerId="ADAL" clId="{70BAC956-15EF-461D-B853-2D1DF0DEAEC5}" dt="2022-03-15T20:04:10.303" v="334" actId="14100"/>
          <ac:picMkLst>
            <pc:docMk/>
            <pc:sldMk cId="4271404311" sldId="1161"/>
            <ac:picMk id="1026" creationId="{6FF2866F-37CF-4717-AFEF-25209018C3AC}"/>
          </ac:picMkLst>
        </pc:picChg>
      </pc:sldChg>
      <pc:sldChg chg="modSp mod">
        <pc:chgData name="Sheila Fernandez Martinez" userId="c052c025-d34f-4308-a7d4-dbdd93d8bbda" providerId="ADAL" clId="{70BAC956-15EF-461D-B853-2D1DF0DEAEC5}" dt="2022-03-15T20:11:42.798" v="373" actId="2711"/>
        <pc:sldMkLst>
          <pc:docMk/>
          <pc:sldMk cId="1560196392" sldId="1162"/>
        </pc:sldMkLst>
        <pc:spChg chg="mod">
          <ac:chgData name="Sheila Fernandez Martinez" userId="c052c025-d34f-4308-a7d4-dbdd93d8bbda" providerId="ADAL" clId="{70BAC956-15EF-461D-B853-2D1DF0DEAEC5}" dt="2022-03-15T20:11:42.798" v="373" actId="2711"/>
          <ac:spMkLst>
            <pc:docMk/>
            <pc:sldMk cId="1560196392" sldId="1162"/>
            <ac:spMk id="3" creationId="{A1D04D3D-E332-46E2-86DD-D27B99877B61}"/>
          </ac:spMkLst>
        </pc:spChg>
        <pc:spChg chg="mod">
          <ac:chgData name="Sheila Fernandez Martinez" userId="c052c025-d34f-4308-a7d4-dbdd93d8bbda" providerId="ADAL" clId="{70BAC956-15EF-461D-B853-2D1DF0DEAEC5}" dt="2022-03-15T20:11:35.919" v="372" actId="2711"/>
          <ac:spMkLst>
            <pc:docMk/>
            <pc:sldMk cId="1560196392" sldId="1162"/>
            <ac:spMk id="4" creationId="{4262A576-0424-4E76-8A5A-49981A68DD8D}"/>
          </ac:spMkLst>
        </pc:spChg>
      </pc:sldChg>
      <pc:sldChg chg="modSp mod">
        <pc:chgData name="Sheila Fernandez Martinez" userId="c052c025-d34f-4308-a7d4-dbdd93d8bbda" providerId="ADAL" clId="{70BAC956-15EF-461D-B853-2D1DF0DEAEC5}" dt="2022-03-15T20:11:27.245" v="371" actId="2711"/>
        <pc:sldMkLst>
          <pc:docMk/>
          <pc:sldMk cId="1494083011" sldId="1163"/>
        </pc:sldMkLst>
        <pc:spChg chg="mod">
          <ac:chgData name="Sheila Fernandez Martinez" userId="c052c025-d34f-4308-a7d4-dbdd93d8bbda" providerId="ADAL" clId="{70BAC956-15EF-461D-B853-2D1DF0DEAEC5}" dt="2022-03-15T20:11:27.245" v="371" actId="2711"/>
          <ac:spMkLst>
            <pc:docMk/>
            <pc:sldMk cId="1494083011" sldId="1163"/>
            <ac:spMk id="5" creationId="{C55B1C86-8528-4093-9574-98033BDCA199}"/>
          </ac:spMkLst>
        </pc:spChg>
      </pc:sldChg>
      <pc:sldChg chg="new del">
        <pc:chgData name="Sheila Fernandez Martinez" userId="c052c025-d34f-4308-a7d4-dbdd93d8bbda" providerId="ADAL" clId="{70BAC956-15EF-461D-B853-2D1DF0DEAEC5}" dt="2022-03-15T19:48:39.802" v="3" actId="680"/>
        <pc:sldMkLst>
          <pc:docMk/>
          <pc:sldMk cId="3781420308" sldId="1164"/>
        </pc:sldMkLst>
      </pc:sldChg>
      <pc:sldMasterChg chg="modSp modSldLayout">
        <pc:chgData name="Sheila Fernandez Martinez" userId="c052c025-d34f-4308-a7d4-dbdd93d8bbda" providerId="ADAL" clId="{70BAC956-15EF-461D-B853-2D1DF0DEAEC5}" dt="2022-03-15T20:11:08.772" v="370" actId="2711"/>
        <pc:sldMasterMkLst>
          <pc:docMk/>
          <pc:sldMasterMk cId="1118230161" sldId="2147483672"/>
        </pc:sldMasterMkLst>
        <pc:spChg chg="mod">
          <ac:chgData name="Sheila Fernandez Martinez" userId="c052c025-d34f-4308-a7d4-dbdd93d8bbda" providerId="ADAL" clId="{70BAC956-15EF-461D-B853-2D1DF0DEAEC5}" dt="2022-03-15T20:11:08.772" v="370" actId="2711"/>
          <ac:spMkLst>
            <pc:docMk/>
            <pc:sldMasterMk cId="1118230161" sldId="2147483672"/>
            <ac:spMk id="1033" creationId="{00000000-0000-0000-0000-000000000000}"/>
          </ac:spMkLst>
        </pc:spChg>
        <pc:spChg chg="mod">
          <ac:chgData name="Sheila Fernandez Martinez" userId="c052c025-d34f-4308-a7d4-dbdd93d8bbda" providerId="ADAL" clId="{70BAC956-15EF-461D-B853-2D1DF0DEAEC5}" dt="2022-03-15T20:11:02.950" v="369" actId="2711"/>
          <ac:spMkLst>
            <pc:docMk/>
            <pc:sldMasterMk cId="1118230161" sldId="2147483672"/>
            <ac:spMk id="2052" creationId="{00000000-0000-0000-0000-000000000000}"/>
          </ac:spMkLst>
        </pc:spChg>
        <pc:sldLayoutChg chg="modSp">
          <pc:chgData name="Sheila Fernandez Martinez" userId="c052c025-d34f-4308-a7d4-dbdd93d8bbda" providerId="ADAL" clId="{70BAC956-15EF-461D-B853-2D1DF0DEAEC5}" dt="2022-03-15T20:10:12.819" v="363" actId="2711"/>
          <pc:sldLayoutMkLst>
            <pc:docMk/>
            <pc:sldMasterMk cId="1118230161" sldId="2147483672"/>
            <pc:sldLayoutMk cId="2120942511" sldId="2147483673"/>
          </pc:sldLayoutMkLst>
          <pc:spChg chg="mod">
            <ac:chgData name="Sheila Fernandez Martinez" userId="c052c025-d34f-4308-a7d4-dbdd93d8bbda" providerId="ADAL" clId="{70BAC956-15EF-461D-B853-2D1DF0DEAEC5}" dt="2022-03-15T20:10:04.408" v="362" actId="2711"/>
            <ac:spMkLst>
              <pc:docMk/>
              <pc:sldMasterMk cId="1118230161" sldId="2147483672"/>
              <pc:sldLayoutMk cId="2120942511" sldId="2147483673"/>
              <ac:spMk id="2" creationId="{00000000-0000-0000-0000-000000000000}"/>
            </ac:spMkLst>
          </pc:spChg>
          <pc:spChg chg="mod">
            <ac:chgData name="Sheila Fernandez Martinez" userId="c052c025-d34f-4308-a7d4-dbdd93d8bbda" providerId="ADAL" clId="{70BAC956-15EF-461D-B853-2D1DF0DEAEC5}" dt="2022-03-15T20:10:12.819" v="363" actId="2711"/>
            <ac:spMkLst>
              <pc:docMk/>
              <pc:sldMasterMk cId="1118230161" sldId="2147483672"/>
              <pc:sldLayoutMk cId="2120942511" sldId="2147483673"/>
              <ac:spMk id="7" creationId="{00000000-0000-0000-0000-000000000000}"/>
            </ac:spMkLst>
          </pc:spChg>
        </pc:sldLayoutChg>
        <pc:sldLayoutChg chg="modSp">
          <pc:chgData name="Sheila Fernandez Martinez" userId="c052c025-d34f-4308-a7d4-dbdd93d8bbda" providerId="ADAL" clId="{70BAC956-15EF-461D-B853-2D1DF0DEAEC5}" dt="2022-03-15T20:10:31.345" v="365" actId="2711"/>
          <pc:sldLayoutMkLst>
            <pc:docMk/>
            <pc:sldMasterMk cId="1118230161" sldId="2147483672"/>
            <pc:sldLayoutMk cId="3286381397" sldId="2147483674"/>
          </pc:sldLayoutMkLst>
          <pc:spChg chg="mod">
            <ac:chgData name="Sheila Fernandez Martinez" userId="c052c025-d34f-4308-a7d4-dbdd93d8bbda" providerId="ADAL" clId="{70BAC956-15EF-461D-B853-2D1DF0DEAEC5}" dt="2022-03-15T20:10:21.212" v="364" actId="2711"/>
            <ac:spMkLst>
              <pc:docMk/>
              <pc:sldMasterMk cId="1118230161" sldId="2147483672"/>
              <pc:sldLayoutMk cId="3286381397" sldId="2147483674"/>
              <ac:spMk id="324" creationId="{00000000-0000-0000-0000-000000000000}"/>
            </ac:spMkLst>
          </pc:spChg>
          <pc:spChg chg="mod">
            <ac:chgData name="Sheila Fernandez Martinez" userId="c052c025-d34f-4308-a7d4-dbdd93d8bbda" providerId="ADAL" clId="{70BAC956-15EF-461D-B853-2D1DF0DEAEC5}" dt="2022-03-15T20:10:31.345" v="365" actId="2711"/>
            <ac:spMkLst>
              <pc:docMk/>
              <pc:sldMasterMk cId="1118230161" sldId="2147483672"/>
              <pc:sldLayoutMk cId="3286381397" sldId="2147483674"/>
              <ac:spMk id="331" creationId="{00000000-0000-0000-0000-000000000000}"/>
            </ac:spMkLst>
          </pc:spChg>
        </pc:sldLayoutChg>
        <pc:sldLayoutChg chg="modSp">
          <pc:chgData name="Sheila Fernandez Martinez" userId="c052c025-d34f-4308-a7d4-dbdd93d8bbda" providerId="ADAL" clId="{70BAC956-15EF-461D-B853-2D1DF0DEAEC5}" dt="2022-03-15T20:10:55.458" v="368" actId="2711"/>
          <pc:sldLayoutMkLst>
            <pc:docMk/>
            <pc:sldMasterMk cId="1118230161" sldId="2147483672"/>
            <pc:sldLayoutMk cId="2971575203" sldId="2147483675"/>
          </pc:sldLayoutMkLst>
          <pc:spChg chg="mod">
            <ac:chgData name="Sheila Fernandez Martinez" userId="c052c025-d34f-4308-a7d4-dbdd93d8bbda" providerId="ADAL" clId="{70BAC956-15EF-461D-B853-2D1DF0DEAEC5}" dt="2022-03-15T20:10:46.018" v="367" actId="2711"/>
            <ac:spMkLst>
              <pc:docMk/>
              <pc:sldMasterMk cId="1118230161" sldId="2147483672"/>
              <pc:sldLayoutMk cId="2971575203" sldId="2147483675"/>
              <ac:spMk id="6" creationId="{00000000-0000-0000-0000-000000000000}"/>
            </ac:spMkLst>
          </pc:spChg>
          <pc:spChg chg="mod">
            <ac:chgData name="Sheila Fernandez Martinez" userId="c052c025-d34f-4308-a7d4-dbdd93d8bbda" providerId="ADAL" clId="{70BAC956-15EF-461D-B853-2D1DF0DEAEC5}" dt="2022-03-15T20:10:38.566" v="366" actId="2711"/>
            <ac:spMkLst>
              <pc:docMk/>
              <pc:sldMasterMk cId="1118230161" sldId="2147483672"/>
              <pc:sldLayoutMk cId="2971575203" sldId="2147483675"/>
              <ac:spMk id="324" creationId="{00000000-0000-0000-0000-000000000000}"/>
            </ac:spMkLst>
          </pc:spChg>
          <pc:spChg chg="mod">
            <ac:chgData name="Sheila Fernandez Martinez" userId="c052c025-d34f-4308-a7d4-dbdd93d8bbda" providerId="ADAL" clId="{70BAC956-15EF-461D-B853-2D1DF0DEAEC5}" dt="2022-03-15T20:10:55.458" v="368" actId="2711"/>
            <ac:spMkLst>
              <pc:docMk/>
              <pc:sldMasterMk cId="1118230161" sldId="2147483672"/>
              <pc:sldLayoutMk cId="2971575203" sldId="2147483675"/>
              <ac:spMk id="331" creationId="{00000000-0000-0000-0000-000000000000}"/>
            </ac:spMkLst>
          </pc:spChg>
        </pc:sldLayoutChg>
      </pc:sldMasterChg>
    </pc:docChg>
  </pc:docChgLst>
  <pc:docChgLst>
    <pc:chgData name="Sudeshna Mitra" userId="S::smitra5@worldbank.org::881990c6-0dc2-4e53-ba67-ab67bd9dc908" providerId="AD" clId="Web-{45F308A7-F35D-7D10-EE6C-1DC24724A577}"/>
    <pc:docChg chg="modSld">
      <pc:chgData name="Sudeshna Mitra" userId="S::smitra5@worldbank.org::881990c6-0dc2-4e53-ba67-ab67bd9dc908" providerId="AD" clId="Web-{45F308A7-F35D-7D10-EE6C-1DC24724A577}" dt="2023-04-25T03:03:31.611" v="5" actId="20577"/>
      <pc:docMkLst>
        <pc:docMk/>
      </pc:docMkLst>
      <pc:sldChg chg="modSp">
        <pc:chgData name="Sudeshna Mitra" userId="S::smitra5@worldbank.org::881990c6-0dc2-4e53-ba67-ab67bd9dc908" providerId="AD" clId="Web-{45F308A7-F35D-7D10-EE6C-1DC24724A577}" dt="2023-04-25T03:03:31.611" v="5" actId="20577"/>
        <pc:sldMkLst>
          <pc:docMk/>
          <pc:sldMk cId="1169694947" sldId="1204"/>
        </pc:sldMkLst>
        <pc:spChg chg="mod">
          <ac:chgData name="Sudeshna Mitra" userId="S::smitra5@worldbank.org::881990c6-0dc2-4e53-ba67-ab67bd9dc908" providerId="AD" clId="Web-{45F308A7-F35D-7D10-EE6C-1DC24724A577}" dt="2023-04-25T03:03:31.611" v="5" actId="20577"/>
          <ac:spMkLst>
            <pc:docMk/>
            <pc:sldMk cId="1169694947" sldId="1204"/>
            <ac:spMk id="22" creationId="{80CB639A-DCD7-F4B5-C780-BB0503DF8103}"/>
          </ac:spMkLst>
        </pc:spChg>
      </pc:sldChg>
    </pc:docChg>
  </pc:docChgLst>
  <pc:docChgLst>
    <pc:chgData name="Leah Watetu Mbugua" userId="76db3ab7-9c36-4c9d-888a-871a7f47d500" providerId="ADAL" clId="{1FCA1688-19B8-4C3E-BA06-D9E90E3C8319}"/>
    <pc:docChg chg="custSel delSld modSld modSection">
      <pc:chgData name="Leah Watetu Mbugua" userId="76db3ab7-9c36-4c9d-888a-871a7f47d500" providerId="ADAL" clId="{1FCA1688-19B8-4C3E-BA06-D9E90E3C8319}" dt="2022-05-20T14:35:14.096" v="45" actId="14100"/>
      <pc:docMkLst>
        <pc:docMk/>
      </pc:docMkLst>
      <pc:sldChg chg="delSp del mod">
        <pc:chgData name="Leah Watetu Mbugua" userId="76db3ab7-9c36-4c9d-888a-871a7f47d500" providerId="ADAL" clId="{1FCA1688-19B8-4C3E-BA06-D9E90E3C8319}" dt="2022-05-18T13:12:19.913" v="23" actId="47"/>
        <pc:sldMkLst>
          <pc:docMk/>
          <pc:sldMk cId="1830033252" sldId="347"/>
        </pc:sldMkLst>
        <pc:spChg chg="del">
          <ac:chgData name="Leah Watetu Mbugua" userId="76db3ab7-9c36-4c9d-888a-871a7f47d500" providerId="ADAL" clId="{1FCA1688-19B8-4C3E-BA06-D9E90E3C8319}" dt="2022-05-18T13:11:46.361" v="19" actId="478"/>
          <ac:spMkLst>
            <pc:docMk/>
            <pc:sldMk cId="1830033252" sldId="347"/>
            <ac:spMk id="9" creationId="{8EED084B-E97D-49B5-9A21-9FFACD62EF26}"/>
          </ac:spMkLst>
        </pc:spChg>
        <pc:spChg chg="del">
          <ac:chgData name="Leah Watetu Mbugua" userId="76db3ab7-9c36-4c9d-888a-871a7f47d500" providerId="ADAL" clId="{1FCA1688-19B8-4C3E-BA06-D9E90E3C8319}" dt="2022-05-18T13:11:57.979" v="21" actId="478"/>
          <ac:spMkLst>
            <pc:docMk/>
            <pc:sldMk cId="1830033252" sldId="347"/>
            <ac:spMk id="13" creationId="{7837BE23-55D3-422F-88AE-87585F8CBBCE}"/>
          </ac:spMkLst>
        </pc:spChg>
        <pc:picChg chg="del">
          <ac:chgData name="Leah Watetu Mbugua" userId="76db3ab7-9c36-4c9d-888a-871a7f47d500" providerId="ADAL" clId="{1FCA1688-19B8-4C3E-BA06-D9E90E3C8319}" dt="2022-05-18T13:11:49.459" v="20" actId="478"/>
          <ac:picMkLst>
            <pc:docMk/>
            <pc:sldMk cId="1830033252" sldId="347"/>
            <ac:picMk id="15" creationId="{78AB1CF6-CBF8-41A2-BBB5-9520791DB756}"/>
          </ac:picMkLst>
        </pc:picChg>
        <pc:picChg chg="del">
          <ac:chgData name="Leah Watetu Mbugua" userId="76db3ab7-9c36-4c9d-888a-871a7f47d500" providerId="ADAL" clId="{1FCA1688-19B8-4C3E-BA06-D9E90E3C8319}" dt="2022-05-18T13:12:00.148" v="22" actId="478"/>
          <ac:picMkLst>
            <pc:docMk/>
            <pc:sldMk cId="1830033252" sldId="347"/>
            <ac:picMk id="16" creationId="{D027C896-7207-43AA-A1FD-B787D4A12823}"/>
          </ac:picMkLst>
        </pc:picChg>
      </pc:sldChg>
      <pc:sldChg chg="modSp mod">
        <pc:chgData name="Leah Watetu Mbugua" userId="76db3ab7-9c36-4c9d-888a-871a7f47d500" providerId="ADAL" clId="{1FCA1688-19B8-4C3E-BA06-D9E90E3C8319}" dt="2022-05-18T13:10:09.270" v="16" actId="1076"/>
        <pc:sldMkLst>
          <pc:docMk/>
          <pc:sldMk cId="1494083011" sldId="1163"/>
        </pc:sldMkLst>
        <pc:spChg chg="mod">
          <ac:chgData name="Leah Watetu Mbugua" userId="76db3ab7-9c36-4c9d-888a-871a7f47d500" providerId="ADAL" clId="{1FCA1688-19B8-4C3E-BA06-D9E90E3C8319}" dt="2022-05-18T13:10:09.270" v="16" actId="1076"/>
          <ac:spMkLst>
            <pc:docMk/>
            <pc:sldMk cId="1494083011" sldId="1163"/>
            <ac:spMk id="33" creationId="{5F6C5728-ABB4-4713-8355-785B2131238A}"/>
          </ac:spMkLst>
        </pc:spChg>
      </pc:sldChg>
      <pc:sldChg chg="modSp mod">
        <pc:chgData name="Leah Watetu Mbugua" userId="76db3ab7-9c36-4c9d-888a-871a7f47d500" providerId="ADAL" clId="{1FCA1688-19B8-4C3E-BA06-D9E90E3C8319}" dt="2022-05-19T13:34:20.428" v="41" actId="6549"/>
        <pc:sldMkLst>
          <pc:docMk/>
          <pc:sldMk cId="3837367626" sldId="1164"/>
        </pc:sldMkLst>
        <pc:spChg chg="mod">
          <ac:chgData name="Leah Watetu Mbugua" userId="76db3ab7-9c36-4c9d-888a-871a7f47d500" providerId="ADAL" clId="{1FCA1688-19B8-4C3E-BA06-D9E90E3C8319}" dt="2022-05-19T13:34:20.428" v="41" actId="6549"/>
          <ac:spMkLst>
            <pc:docMk/>
            <pc:sldMk cId="3837367626" sldId="1164"/>
            <ac:spMk id="2" creationId="{E54B7F9A-9EFF-4E11-A522-91276C838AD8}"/>
          </ac:spMkLst>
        </pc:spChg>
        <pc:spChg chg="mod">
          <ac:chgData name="Leah Watetu Mbugua" userId="76db3ab7-9c36-4c9d-888a-871a7f47d500" providerId="ADAL" clId="{1FCA1688-19B8-4C3E-BA06-D9E90E3C8319}" dt="2022-05-18T13:05:20.247" v="8" actId="20577"/>
          <ac:spMkLst>
            <pc:docMk/>
            <pc:sldMk cId="3837367626" sldId="1164"/>
            <ac:spMk id="13" creationId="{856F55CF-B766-461D-8478-25DB3D8AF260}"/>
          </ac:spMkLst>
        </pc:spChg>
        <pc:spChg chg="mod">
          <ac:chgData name="Leah Watetu Mbugua" userId="76db3ab7-9c36-4c9d-888a-871a7f47d500" providerId="ADAL" clId="{1FCA1688-19B8-4C3E-BA06-D9E90E3C8319}" dt="2022-05-18T13:05:30.587" v="13" actId="20577"/>
          <ac:spMkLst>
            <pc:docMk/>
            <pc:sldMk cId="3837367626" sldId="1164"/>
            <ac:spMk id="14" creationId="{B1A8EAD9-F849-430D-A4FC-3217988A145F}"/>
          </ac:spMkLst>
        </pc:spChg>
      </pc:sldChg>
      <pc:sldChg chg="modSp mod">
        <pc:chgData name="Leah Watetu Mbugua" userId="76db3ab7-9c36-4c9d-888a-871a7f47d500" providerId="ADAL" clId="{1FCA1688-19B8-4C3E-BA06-D9E90E3C8319}" dt="2022-05-19T13:34:28.964" v="42" actId="6549"/>
        <pc:sldMkLst>
          <pc:docMk/>
          <pc:sldMk cId="4242443237" sldId="1166"/>
        </pc:sldMkLst>
        <pc:spChg chg="mod">
          <ac:chgData name="Leah Watetu Mbugua" userId="76db3ab7-9c36-4c9d-888a-871a7f47d500" providerId="ADAL" clId="{1FCA1688-19B8-4C3E-BA06-D9E90E3C8319}" dt="2022-05-19T13:34:28.964" v="42" actId="6549"/>
          <ac:spMkLst>
            <pc:docMk/>
            <pc:sldMk cId="4242443237" sldId="1166"/>
            <ac:spMk id="2" creationId="{E54B7F9A-9EFF-4E11-A522-91276C838AD8}"/>
          </ac:spMkLst>
        </pc:spChg>
      </pc:sldChg>
      <pc:sldChg chg="modSp mod">
        <pc:chgData name="Leah Watetu Mbugua" userId="76db3ab7-9c36-4c9d-888a-871a7f47d500" providerId="ADAL" clId="{1FCA1688-19B8-4C3E-BA06-D9E90E3C8319}" dt="2022-05-18T13:14:18.726" v="39" actId="1036"/>
        <pc:sldMkLst>
          <pc:docMk/>
          <pc:sldMk cId="4267785992" sldId="1167"/>
        </pc:sldMkLst>
        <pc:spChg chg="mod">
          <ac:chgData name="Leah Watetu Mbugua" userId="76db3ab7-9c36-4c9d-888a-871a7f47d500" providerId="ADAL" clId="{1FCA1688-19B8-4C3E-BA06-D9E90E3C8319}" dt="2022-05-18T13:14:18.726" v="39" actId="1036"/>
          <ac:spMkLst>
            <pc:docMk/>
            <pc:sldMk cId="4267785992" sldId="1167"/>
            <ac:spMk id="3" creationId="{A1D04D3D-E332-46E2-86DD-D27B99877B61}"/>
          </ac:spMkLst>
        </pc:spChg>
      </pc:sldChg>
      <pc:sldChg chg="modSp mod">
        <pc:chgData name="Leah Watetu Mbugua" userId="76db3ab7-9c36-4c9d-888a-871a7f47d500" providerId="ADAL" clId="{1FCA1688-19B8-4C3E-BA06-D9E90E3C8319}" dt="2022-05-20T14:35:02.544" v="43" actId="1076"/>
        <pc:sldMkLst>
          <pc:docMk/>
          <pc:sldMk cId="209080110" sldId="1169"/>
        </pc:sldMkLst>
        <pc:spChg chg="mod">
          <ac:chgData name="Leah Watetu Mbugua" userId="76db3ab7-9c36-4c9d-888a-871a7f47d500" providerId="ADAL" clId="{1FCA1688-19B8-4C3E-BA06-D9E90E3C8319}" dt="2022-05-20T14:35:02.544" v="43" actId="1076"/>
          <ac:spMkLst>
            <pc:docMk/>
            <pc:sldMk cId="209080110" sldId="1169"/>
            <ac:spMk id="5" creationId="{EA6E7362-7FE7-46A9-B38B-AD76E04667D3}"/>
          </ac:spMkLst>
        </pc:spChg>
      </pc:sldChg>
      <pc:sldChg chg="modSp mod">
        <pc:chgData name="Leah Watetu Mbugua" userId="76db3ab7-9c36-4c9d-888a-871a7f47d500" providerId="ADAL" clId="{1FCA1688-19B8-4C3E-BA06-D9E90E3C8319}" dt="2022-05-18T13:11:22.927" v="18" actId="1076"/>
        <pc:sldMkLst>
          <pc:docMk/>
          <pc:sldMk cId="877103094" sldId="1170"/>
        </pc:sldMkLst>
        <pc:spChg chg="mod">
          <ac:chgData name="Leah Watetu Mbugua" userId="76db3ab7-9c36-4c9d-888a-871a7f47d500" providerId="ADAL" clId="{1FCA1688-19B8-4C3E-BA06-D9E90E3C8319}" dt="2022-05-18T13:11:22.927" v="18" actId="1076"/>
          <ac:spMkLst>
            <pc:docMk/>
            <pc:sldMk cId="877103094" sldId="1170"/>
            <ac:spMk id="3" creationId="{A1D04D3D-E332-46E2-86DD-D27B99877B61}"/>
          </ac:spMkLst>
        </pc:spChg>
      </pc:sldChg>
      <pc:sldChg chg="modSp mod">
        <pc:chgData name="Leah Watetu Mbugua" userId="76db3ab7-9c36-4c9d-888a-871a7f47d500" providerId="ADAL" clId="{1FCA1688-19B8-4C3E-BA06-D9E90E3C8319}" dt="2022-05-18T13:14:23.410" v="40" actId="1076"/>
        <pc:sldMkLst>
          <pc:docMk/>
          <pc:sldMk cId="1386380041" sldId="1171"/>
        </pc:sldMkLst>
        <pc:spChg chg="mod">
          <ac:chgData name="Leah Watetu Mbugua" userId="76db3ab7-9c36-4c9d-888a-871a7f47d500" providerId="ADAL" clId="{1FCA1688-19B8-4C3E-BA06-D9E90E3C8319}" dt="2022-05-18T13:14:23.410" v="40" actId="1076"/>
          <ac:spMkLst>
            <pc:docMk/>
            <pc:sldMk cId="1386380041" sldId="1171"/>
            <ac:spMk id="3" creationId="{A1D04D3D-E332-46E2-86DD-D27B99877B61}"/>
          </ac:spMkLst>
        </pc:spChg>
      </pc:sldChg>
      <pc:sldChg chg="modSp mod">
        <pc:chgData name="Leah Watetu Mbugua" userId="76db3ab7-9c36-4c9d-888a-871a7f47d500" providerId="ADAL" clId="{1FCA1688-19B8-4C3E-BA06-D9E90E3C8319}" dt="2022-05-18T13:14:11.328" v="36" actId="1076"/>
        <pc:sldMkLst>
          <pc:docMk/>
          <pc:sldMk cId="1566052220" sldId="1182"/>
        </pc:sldMkLst>
        <pc:spChg chg="mod">
          <ac:chgData name="Leah Watetu Mbugua" userId="76db3ab7-9c36-4c9d-888a-871a7f47d500" providerId="ADAL" clId="{1FCA1688-19B8-4C3E-BA06-D9E90E3C8319}" dt="2022-05-18T13:14:11.328" v="36" actId="1076"/>
          <ac:spMkLst>
            <pc:docMk/>
            <pc:sldMk cId="1566052220" sldId="1182"/>
            <ac:spMk id="4" creationId="{4262A576-0424-4E76-8A5A-49981A68DD8D}"/>
          </ac:spMkLst>
        </pc:spChg>
      </pc:sldChg>
      <pc:sldChg chg="modSp mod">
        <pc:chgData name="Leah Watetu Mbugua" userId="76db3ab7-9c36-4c9d-888a-871a7f47d500" providerId="ADAL" clId="{1FCA1688-19B8-4C3E-BA06-D9E90E3C8319}" dt="2022-05-20T14:35:14.096" v="45" actId="14100"/>
        <pc:sldMkLst>
          <pc:docMk/>
          <pc:sldMk cId="573819268" sldId="1184"/>
        </pc:sldMkLst>
        <pc:spChg chg="mod">
          <ac:chgData name="Leah Watetu Mbugua" userId="76db3ab7-9c36-4c9d-888a-871a7f47d500" providerId="ADAL" clId="{1FCA1688-19B8-4C3E-BA06-D9E90E3C8319}" dt="2022-05-20T14:35:14.096" v="45" actId="14100"/>
          <ac:spMkLst>
            <pc:docMk/>
            <pc:sldMk cId="573819268" sldId="1184"/>
            <ac:spMk id="5" creationId="{EA6E7362-7FE7-46A9-B38B-AD76E04667D3}"/>
          </ac:spMkLst>
        </pc:spChg>
      </pc:sldChg>
      <pc:sldChg chg="addSp delSp modSp mod">
        <pc:chgData name="Leah Watetu Mbugua" userId="76db3ab7-9c36-4c9d-888a-871a7f47d500" providerId="ADAL" clId="{1FCA1688-19B8-4C3E-BA06-D9E90E3C8319}" dt="2022-05-18T13:13:19.611" v="35" actId="1076"/>
        <pc:sldMkLst>
          <pc:docMk/>
          <pc:sldMk cId="4254693436" sldId="1185"/>
        </pc:sldMkLst>
        <pc:spChg chg="mod">
          <ac:chgData name="Leah Watetu Mbugua" userId="76db3ab7-9c36-4c9d-888a-871a7f47d500" providerId="ADAL" clId="{1FCA1688-19B8-4C3E-BA06-D9E90E3C8319}" dt="2022-05-18T13:12:58.451" v="32" actId="1076"/>
          <ac:spMkLst>
            <pc:docMk/>
            <pc:sldMk cId="4254693436" sldId="1185"/>
            <ac:spMk id="8" creationId="{448C0167-FEED-4E0C-A416-4A013A5BDEA5}"/>
          </ac:spMkLst>
        </pc:spChg>
        <pc:spChg chg="add mod">
          <ac:chgData name="Leah Watetu Mbugua" userId="76db3ab7-9c36-4c9d-888a-871a7f47d500" providerId="ADAL" clId="{1FCA1688-19B8-4C3E-BA06-D9E90E3C8319}" dt="2022-05-18T13:13:19.611" v="35" actId="1076"/>
          <ac:spMkLst>
            <pc:docMk/>
            <pc:sldMk cId="4254693436" sldId="1185"/>
            <ac:spMk id="12" creationId="{87633CFE-8A6E-4663-8DB6-DB52DA9D2D30}"/>
          </ac:spMkLst>
        </pc:spChg>
        <pc:spChg chg="del">
          <ac:chgData name="Leah Watetu Mbugua" userId="76db3ab7-9c36-4c9d-888a-871a7f47d500" providerId="ADAL" clId="{1FCA1688-19B8-4C3E-BA06-D9E90E3C8319}" dt="2022-05-18T13:13:13.390" v="33" actId="478"/>
          <ac:spMkLst>
            <pc:docMk/>
            <pc:sldMk cId="4254693436" sldId="1185"/>
            <ac:spMk id="23" creationId="{20FD2F78-C44F-4EDE-A4EE-2326356F0C20}"/>
          </ac:spMkLst>
        </pc:spChg>
        <pc:spChg chg="del">
          <ac:chgData name="Leah Watetu Mbugua" userId="76db3ab7-9c36-4c9d-888a-871a7f47d500" providerId="ADAL" clId="{1FCA1688-19B8-4C3E-BA06-D9E90E3C8319}" dt="2022-05-18T13:12:24.444" v="24" actId="478"/>
          <ac:spMkLst>
            <pc:docMk/>
            <pc:sldMk cId="4254693436" sldId="1185"/>
            <ac:spMk id="24" creationId="{D11AC15B-BC53-4B0E-BF1B-4294EF64CC25}"/>
          </ac:spMkLst>
        </pc:spChg>
      </pc:sldChg>
    </pc:docChg>
  </pc:docChgLst>
  <pc:docChgLst>
    <pc:chgData name="Amy Achieng Aida" userId="77667918-0a7e-4dc6-8a3c-094890905de3" providerId="ADAL" clId="{AFA931A5-19E8-4735-8C1D-80039EB6061D}"/>
    <pc:docChg chg="undo redo custSel modSld">
      <pc:chgData name="Amy Achieng Aida" userId="77667918-0a7e-4dc6-8a3c-094890905de3" providerId="ADAL" clId="{AFA931A5-19E8-4735-8C1D-80039EB6061D}" dt="2023-04-19T19:18:48.655" v="472" actId="20577"/>
      <pc:docMkLst>
        <pc:docMk/>
      </pc:docMkLst>
      <pc:sldChg chg="addSp modSp mod">
        <pc:chgData name="Amy Achieng Aida" userId="77667918-0a7e-4dc6-8a3c-094890905de3" providerId="ADAL" clId="{AFA931A5-19E8-4735-8C1D-80039EB6061D}" dt="2023-04-19T13:43:34.185" v="84" actId="2711"/>
        <pc:sldMkLst>
          <pc:docMk/>
          <pc:sldMk cId="3031721613" sldId="349"/>
        </pc:sldMkLst>
        <pc:spChg chg="add mod">
          <ac:chgData name="Amy Achieng Aida" userId="77667918-0a7e-4dc6-8a3c-094890905de3" providerId="ADAL" clId="{AFA931A5-19E8-4735-8C1D-80039EB6061D}" dt="2023-04-19T13:43:00.527" v="81" actId="1076"/>
          <ac:spMkLst>
            <pc:docMk/>
            <pc:sldMk cId="3031721613" sldId="349"/>
            <ac:spMk id="3" creationId="{8A753688-5F78-76BD-5E07-380D5469D309}"/>
          </ac:spMkLst>
        </pc:spChg>
        <pc:spChg chg="mod">
          <ac:chgData name="Amy Achieng Aida" userId="77667918-0a7e-4dc6-8a3c-094890905de3" providerId="ADAL" clId="{AFA931A5-19E8-4735-8C1D-80039EB6061D}" dt="2023-04-19T13:43:34.185" v="84" actId="2711"/>
          <ac:spMkLst>
            <pc:docMk/>
            <pc:sldMk cId="3031721613" sldId="349"/>
            <ac:spMk id="12" creationId="{1A0BCDD1-CEFC-4166-8320-05EB7A2B9560}"/>
          </ac:spMkLst>
        </pc:spChg>
        <pc:picChg chg="mod">
          <ac:chgData name="Amy Achieng Aida" userId="77667918-0a7e-4dc6-8a3c-094890905de3" providerId="ADAL" clId="{AFA931A5-19E8-4735-8C1D-80039EB6061D}" dt="2023-04-19T13:13:16.960" v="5" actId="1076"/>
          <ac:picMkLst>
            <pc:docMk/>
            <pc:sldMk cId="3031721613" sldId="349"/>
            <ac:picMk id="2050" creationId="{0AFA833C-09B9-466D-BAB9-4A1FC09788F7}"/>
          </ac:picMkLst>
        </pc:picChg>
      </pc:sldChg>
      <pc:sldChg chg="modSp mod">
        <pc:chgData name="Amy Achieng Aida" userId="77667918-0a7e-4dc6-8a3c-094890905de3" providerId="ADAL" clId="{AFA931A5-19E8-4735-8C1D-80039EB6061D}" dt="2023-04-19T19:18:30.918" v="465" actId="20577"/>
        <pc:sldMkLst>
          <pc:docMk/>
          <pc:sldMk cId="4267785992" sldId="1167"/>
        </pc:sldMkLst>
        <pc:spChg chg="mod">
          <ac:chgData name="Amy Achieng Aida" userId="77667918-0a7e-4dc6-8a3c-094890905de3" providerId="ADAL" clId="{AFA931A5-19E8-4735-8C1D-80039EB6061D}" dt="2023-04-19T19:18:30.918" v="465" actId="20577"/>
          <ac:spMkLst>
            <pc:docMk/>
            <pc:sldMk cId="4267785992" sldId="1167"/>
            <ac:spMk id="7" creationId="{9E8A892D-AC5F-1163-25FB-CB54830D9292}"/>
          </ac:spMkLst>
        </pc:spChg>
        <pc:spChg chg="mod">
          <ac:chgData name="Amy Achieng Aida" userId="77667918-0a7e-4dc6-8a3c-094890905de3" providerId="ADAL" clId="{AFA931A5-19E8-4735-8C1D-80039EB6061D}" dt="2023-04-19T18:27:48.543" v="279" actId="207"/>
          <ac:spMkLst>
            <pc:docMk/>
            <pc:sldMk cId="4267785992" sldId="1167"/>
            <ac:spMk id="8" creationId="{CFE50B2F-113F-BC32-8E2E-F445F529F215}"/>
          </ac:spMkLst>
        </pc:spChg>
        <pc:spChg chg="mod">
          <ac:chgData name="Amy Achieng Aida" userId="77667918-0a7e-4dc6-8a3c-094890905de3" providerId="ADAL" clId="{AFA931A5-19E8-4735-8C1D-80039EB6061D}" dt="2023-04-19T18:26:40.175" v="275" actId="207"/>
          <ac:spMkLst>
            <pc:docMk/>
            <pc:sldMk cId="4267785992" sldId="1167"/>
            <ac:spMk id="11" creationId="{5D53B54B-3430-95A1-FE4E-ADF825F5C51B}"/>
          </ac:spMkLst>
        </pc:spChg>
        <pc:spChg chg="mod">
          <ac:chgData name="Amy Achieng Aida" userId="77667918-0a7e-4dc6-8a3c-094890905de3" providerId="ADAL" clId="{AFA931A5-19E8-4735-8C1D-80039EB6061D}" dt="2023-04-19T18:28:01.250" v="280" actId="207"/>
          <ac:spMkLst>
            <pc:docMk/>
            <pc:sldMk cId="4267785992" sldId="1167"/>
            <ac:spMk id="12" creationId="{35635300-5EC5-367F-AE8D-00C10BDA7D09}"/>
          </ac:spMkLst>
        </pc:spChg>
        <pc:spChg chg="mod">
          <ac:chgData name="Amy Achieng Aida" userId="77667918-0a7e-4dc6-8a3c-094890905de3" providerId="ADAL" clId="{AFA931A5-19E8-4735-8C1D-80039EB6061D}" dt="2023-04-19T18:28:05.809" v="281" actId="207"/>
          <ac:spMkLst>
            <pc:docMk/>
            <pc:sldMk cId="4267785992" sldId="1167"/>
            <ac:spMk id="13" creationId="{C08077A9-7746-43DC-C248-0EDF18C04E44}"/>
          </ac:spMkLst>
        </pc:spChg>
        <pc:spChg chg="mod">
          <ac:chgData name="Amy Achieng Aida" userId="77667918-0a7e-4dc6-8a3c-094890905de3" providerId="ADAL" clId="{AFA931A5-19E8-4735-8C1D-80039EB6061D}" dt="2023-04-19T18:26:36.693" v="274" actId="207"/>
          <ac:spMkLst>
            <pc:docMk/>
            <pc:sldMk cId="4267785992" sldId="1167"/>
            <ac:spMk id="14" creationId="{5963D856-BDF1-1F8F-8AFD-6FFF5B4CA0D7}"/>
          </ac:spMkLst>
        </pc:spChg>
        <pc:spChg chg="mod">
          <ac:chgData name="Amy Achieng Aida" userId="77667918-0a7e-4dc6-8a3c-094890905de3" providerId="ADAL" clId="{AFA931A5-19E8-4735-8C1D-80039EB6061D}" dt="2023-04-19T18:26:43.993" v="276" actId="207"/>
          <ac:spMkLst>
            <pc:docMk/>
            <pc:sldMk cId="4267785992" sldId="1167"/>
            <ac:spMk id="15" creationId="{87320889-FC89-4031-AA52-35823C2ACC7B}"/>
          </ac:spMkLst>
        </pc:spChg>
        <pc:spChg chg="mod">
          <ac:chgData name="Amy Achieng Aida" userId="77667918-0a7e-4dc6-8a3c-094890905de3" providerId="ADAL" clId="{AFA931A5-19E8-4735-8C1D-80039EB6061D}" dt="2023-04-19T18:26:31.518" v="273" actId="207"/>
          <ac:spMkLst>
            <pc:docMk/>
            <pc:sldMk cId="4267785992" sldId="1167"/>
            <ac:spMk id="16" creationId="{FD9657F6-6D4B-D2ED-C383-FECF191B887D}"/>
          </ac:spMkLst>
        </pc:spChg>
        <pc:spChg chg="mod">
          <ac:chgData name="Amy Achieng Aida" userId="77667918-0a7e-4dc6-8a3c-094890905de3" providerId="ADAL" clId="{AFA931A5-19E8-4735-8C1D-80039EB6061D}" dt="2023-04-19T18:26:50.070" v="277" actId="207"/>
          <ac:spMkLst>
            <pc:docMk/>
            <pc:sldMk cId="4267785992" sldId="1167"/>
            <ac:spMk id="17" creationId="{99BA7AF9-0731-E80D-AC85-7B8076E715B6}"/>
          </ac:spMkLst>
        </pc:spChg>
        <pc:spChg chg="mod">
          <ac:chgData name="Amy Achieng Aida" userId="77667918-0a7e-4dc6-8a3c-094890905de3" providerId="ADAL" clId="{AFA931A5-19E8-4735-8C1D-80039EB6061D}" dt="2023-04-19T18:26:53.185" v="278" actId="207"/>
          <ac:spMkLst>
            <pc:docMk/>
            <pc:sldMk cId="4267785992" sldId="1167"/>
            <ac:spMk id="18" creationId="{7F9F02DE-B778-D068-3A5F-A0329072B340}"/>
          </ac:spMkLst>
        </pc:spChg>
      </pc:sldChg>
      <pc:sldChg chg="modSp mod">
        <pc:chgData name="Amy Achieng Aida" userId="77667918-0a7e-4dc6-8a3c-094890905de3" providerId="ADAL" clId="{AFA931A5-19E8-4735-8C1D-80039EB6061D}" dt="2023-04-19T18:49:50.965" v="344" actId="20577"/>
        <pc:sldMkLst>
          <pc:docMk/>
          <pc:sldMk cId="1386380041" sldId="1171"/>
        </pc:sldMkLst>
        <pc:spChg chg="mod">
          <ac:chgData name="Amy Achieng Aida" userId="77667918-0a7e-4dc6-8a3c-094890905de3" providerId="ADAL" clId="{AFA931A5-19E8-4735-8C1D-80039EB6061D}" dt="2023-04-19T17:32:52.364" v="165" actId="1076"/>
          <ac:spMkLst>
            <pc:docMk/>
            <pc:sldMk cId="1386380041" sldId="1171"/>
            <ac:spMk id="4" creationId="{4262A576-0424-4E76-8A5A-49981A68DD8D}"/>
          </ac:spMkLst>
        </pc:spChg>
        <pc:spChg chg="mod">
          <ac:chgData name="Amy Achieng Aida" userId="77667918-0a7e-4dc6-8a3c-094890905de3" providerId="ADAL" clId="{AFA931A5-19E8-4735-8C1D-80039EB6061D}" dt="2023-04-19T18:25:59.052" v="268" actId="1076"/>
          <ac:spMkLst>
            <pc:docMk/>
            <pc:sldMk cId="1386380041" sldId="1171"/>
            <ac:spMk id="5" creationId="{EA6E7362-7FE7-46A9-B38B-AD76E04667D3}"/>
          </ac:spMkLst>
        </pc:spChg>
        <pc:spChg chg="mod">
          <ac:chgData name="Amy Achieng Aida" userId="77667918-0a7e-4dc6-8a3c-094890905de3" providerId="ADAL" clId="{AFA931A5-19E8-4735-8C1D-80039EB6061D}" dt="2023-04-19T18:49:50.965" v="344" actId="20577"/>
          <ac:spMkLst>
            <pc:docMk/>
            <pc:sldMk cId="1386380041" sldId="1171"/>
            <ac:spMk id="9" creationId="{ACB2216C-86A2-8E25-5C5B-F13DD2AF1F95}"/>
          </ac:spMkLst>
        </pc:spChg>
      </pc:sldChg>
      <pc:sldChg chg="addSp modSp mod">
        <pc:chgData name="Amy Achieng Aida" userId="77667918-0a7e-4dc6-8a3c-094890905de3" providerId="ADAL" clId="{AFA931A5-19E8-4735-8C1D-80039EB6061D}" dt="2023-04-19T13:53:42.495" v="139" actId="1076"/>
        <pc:sldMkLst>
          <pc:docMk/>
          <pc:sldMk cId="4254693436" sldId="1185"/>
        </pc:sldMkLst>
        <pc:spChg chg="add mod">
          <ac:chgData name="Amy Achieng Aida" userId="77667918-0a7e-4dc6-8a3c-094890905de3" providerId="ADAL" clId="{AFA931A5-19E8-4735-8C1D-80039EB6061D}" dt="2023-04-19T13:53:42.495" v="139" actId="1076"/>
          <ac:spMkLst>
            <pc:docMk/>
            <pc:sldMk cId="4254693436" sldId="1185"/>
            <ac:spMk id="3" creationId="{FBD6438D-0021-BE4A-FE08-0A3901A763A5}"/>
          </ac:spMkLst>
        </pc:spChg>
        <pc:spChg chg="mod">
          <ac:chgData name="Amy Achieng Aida" userId="77667918-0a7e-4dc6-8a3c-094890905de3" providerId="ADAL" clId="{AFA931A5-19E8-4735-8C1D-80039EB6061D}" dt="2023-04-19T13:48:36.859" v="101" actId="14100"/>
          <ac:spMkLst>
            <pc:docMk/>
            <pc:sldMk cId="4254693436" sldId="1185"/>
            <ac:spMk id="12" creationId="{87633CFE-8A6E-4663-8DB6-DB52DA9D2D30}"/>
          </ac:spMkLst>
        </pc:spChg>
        <pc:picChg chg="mod">
          <ac:chgData name="Amy Achieng Aida" userId="77667918-0a7e-4dc6-8a3c-094890905de3" providerId="ADAL" clId="{AFA931A5-19E8-4735-8C1D-80039EB6061D}" dt="2023-04-19T13:49:27.311" v="118" actId="1076"/>
          <ac:picMkLst>
            <pc:docMk/>
            <pc:sldMk cId="4254693436" sldId="1185"/>
            <ac:picMk id="16" creationId="{D027C896-7207-43AA-A1FD-B787D4A12823}"/>
          </ac:picMkLst>
        </pc:picChg>
      </pc:sldChg>
      <pc:sldChg chg="modSp mod">
        <pc:chgData name="Amy Achieng Aida" userId="77667918-0a7e-4dc6-8a3c-094890905de3" providerId="ADAL" clId="{AFA931A5-19E8-4735-8C1D-80039EB6061D}" dt="2023-04-19T18:57:51.840" v="379" actId="20577"/>
        <pc:sldMkLst>
          <pc:docMk/>
          <pc:sldMk cId="2088794611" sldId="1189"/>
        </pc:sldMkLst>
        <pc:spChg chg="mod">
          <ac:chgData name="Amy Achieng Aida" userId="77667918-0a7e-4dc6-8a3c-094890905de3" providerId="ADAL" clId="{AFA931A5-19E8-4735-8C1D-80039EB6061D}" dt="2023-04-19T18:57:51.840" v="379" actId="20577"/>
          <ac:spMkLst>
            <pc:docMk/>
            <pc:sldMk cId="2088794611" sldId="1189"/>
            <ac:spMk id="2" creationId="{932329BC-DA7E-77E9-DAD4-29BD11C7E548}"/>
          </ac:spMkLst>
        </pc:spChg>
        <pc:spChg chg="mod">
          <ac:chgData name="Amy Achieng Aida" userId="77667918-0a7e-4dc6-8a3c-094890905de3" providerId="ADAL" clId="{AFA931A5-19E8-4735-8C1D-80039EB6061D}" dt="2023-04-19T18:32:06.237" v="298" actId="1076"/>
          <ac:spMkLst>
            <pc:docMk/>
            <pc:sldMk cId="2088794611" sldId="1189"/>
            <ac:spMk id="5" creationId="{546315E0-B805-1A8C-AD56-ECC3BA5FC3F4}"/>
          </ac:spMkLst>
        </pc:spChg>
        <pc:spChg chg="mod">
          <ac:chgData name="Amy Achieng Aida" userId="77667918-0a7e-4dc6-8a3c-094890905de3" providerId="ADAL" clId="{AFA931A5-19E8-4735-8C1D-80039EB6061D}" dt="2023-04-19T18:29:55.555" v="296" actId="1076"/>
          <ac:spMkLst>
            <pc:docMk/>
            <pc:sldMk cId="2088794611" sldId="1189"/>
            <ac:spMk id="10" creationId="{BA8F41C4-07AA-FEE4-500C-C907F189F63A}"/>
          </ac:spMkLst>
        </pc:spChg>
        <pc:picChg chg="mod">
          <ac:chgData name="Amy Achieng Aida" userId="77667918-0a7e-4dc6-8a3c-094890905de3" providerId="ADAL" clId="{AFA931A5-19E8-4735-8C1D-80039EB6061D}" dt="2023-04-19T18:29:55.555" v="296" actId="1076"/>
          <ac:picMkLst>
            <pc:docMk/>
            <pc:sldMk cId="2088794611" sldId="1189"/>
            <ac:picMk id="3" creationId="{9801038E-B979-A06C-5D4A-DAF9283EF42F}"/>
          </ac:picMkLst>
        </pc:picChg>
      </pc:sldChg>
      <pc:sldChg chg="modSp mod">
        <pc:chgData name="Amy Achieng Aida" userId="77667918-0a7e-4dc6-8a3c-094890905de3" providerId="ADAL" clId="{AFA931A5-19E8-4735-8C1D-80039EB6061D}" dt="2023-04-19T18:25:13.449" v="261" actId="207"/>
        <pc:sldMkLst>
          <pc:docMk/>
          <pc:sldMk cId="2848498146" sldId="1190"/>
        </pc:sldMkLst>
        <pc:spChg chg="mod">
          <ac:chgData name="Amy Achieng Aida" userId="77667918-0a7e-4dc6-8a3c-094890905de3" providerId="ADAL" clId="{AFA931A5-19E8-4735-8C1D-80039EB6061D}" dt="2023-04-19T18:24:53.488" v="257" actId="207"/>
          <ac:spMkLst>
            <pc:docMk/>
            <pc:sldMk cId="2848498146" sldId="1190"/>
            <ac:spMk id="2" creationId="{C6786515-989A-568D-4A95-BE06E80DF950}"/>
          </ac:spMkLst>
        </pc:spChg>
        <pc:spChg chg="mod">
          <ac:chgData name="Amy Achieng Aida" userId="77667918-0a7e-4dc6-8a3c-094890905de3" providerId="ADAL" clId="{AFA931A5-19E8-4735-8C1D-80039EB6061D}" dt="2023-04-19T17:38:12.664" v="221" actId="20577"/>
          <ac:spMkLst>
            <pc:docMk/>
            <pc:sldMk cId="2848498146" sldId="1190"/>
            <ac:spMk id="4" creationId="{4262A576-0424-4E76-8A5A-49981A68DD8D}"/>
          </ac:spMkLst>
        </pc:spChg>
        <pc:spChg chg="mod">
          <ac:chgData name="Amy Achieng Aida" userId="77667918-0a7e-4dc6-8a3c-094890905de3" providerId="ADAL" clId="{AFA931A5-19E8-4735-8C1D-80039EB6061D}" dt="2023-04-19T18:25:08.234" v="259" actId="207"/>
          <ac:spMkLst>
            <pc:docMk/>
            <pc:sldMk cId="2848498146" sldId="1190"/>
            <ac:spMk id="5" creationId="{EA6E7362-7FE7-46A9-B38B-AD76E04667D3}"/>
          </ac:spMkLst>
        </pc:spChg>
        <pc:spChg chg="mod">
          <ac:chgData name="Amy Achieng Aida" userId="77667918-0a7e-4dc6-8a3c-094890905de3" providerId="ADAL" clId="{AFA931A5-19E8-4735-8C1D-80039EB6061D}" dt="2023-04-19T18:25:13.449" v="261" actId="207"/>
          <ac:spMkLst>
            <pc:docMk/>
            <pc:sldMk cId="2848498146" sldId="1190"/>
            <ac:spMk id="12" creationId="{E67DAA14-26A7-BCF3-C7A4-08909CB79915}"/>
          </ac:spMkLst>
        </pc:spChg>
        <pc:spChg chg="mod">
          <ac:chgData name="Amy Achieng Aida" userId="77667918-0a7e-4dc6-8a3c-094890905de3" providerId="ADAL" clId="{AFA931A5-19E8-4735-8C1D-80039EB6061D}" dt="2023-04-19T18:25:05.196" v="258" actId="207"/>
          <ac:spMkLst>
            <pc:docMk/>
            <pc:sldMk cId="2848498146" sldId="1190"/>
            <ac:spMk id="14" creationId="{A971936E-E6AC-3C04-98E2-CADAA6070E02}"/>
          </ac:spMkLst>
        </pc:spChg>
        <pc:spChg chg="mod">
          <ac:chgData name="Amy Achieng Aida" userId="77667918-0a7e-4dc6-8a3c-094890905de3" providerId="ADAL" clId="{AFA931A5-19E8-4735-8C1D-80039EB6061D}" dt="2023-04-19T18:25:11.288" v="260" actId="207"/>
          <ac:spMkLst>
            <pc:docMk/>
            <pc:sldMk cId="2848498146" sldId="1190"/>
            <ac:spMk id="15" creationId="{1502ED75-CA00-7F23-7DAF-D8B7702DCFC7}"/>
          </ac:spMkLst>
        </pc:spChg>
      </pc:sldChg>
      <pc:sldChg chg="modSp mod">
        <pc:chgData name="Amy Achieng Aida" userId="77667918-0a7e-4dc6-8a3c-094890905de3" providerId="ADAL" clId="{AFA931A5-19E8-4735-8C1D-80039EB6061D}" dt="2023-04-19T19:04:25.020" v="429" actId="20577"/>
        <pc:sldMkLst>
          <pc:docMk/>
          <pc:sldMk cId="3843614232" sldId="1192"/>
        </pc:sldMkLst>
        <pc:spChg chg="mod">
          <ac:chgData name="Amy Achieng Aida" userId="77667918-0a7e-4dc6-8a3c-094890905de3" providerId="ADAL" clId="{AFA931A5-19E8-4735-8C1D-80039EB6061D}" dt="2023-04-19T18:59:08.585" v="395" actId="14100"/>
          <ac:spMkLst>
            <pc:docMk/>
            <pc:sldMk cId="3843614232" sldId="1192"/>
            <ac:spMk id="2" creationId="{932329BC-DA7E-77E9-DAD4-29BD11C7E548}"/>
          </ac:spMkLst>
        </pc:spChg>
        <pc:spChg chg="mod">
          <ac:chgData name="Amy Achieng Aida" userId="77667918-0a7e-4dc6-8a3c-094890905de3" providerId="ADAL" clId="{AFA931A5-19E8-4735-8C1D-80039EB6061D}" dt="2023-04-19T19:04:25.020" v="429" actId="20577"/>
          <ac:spMkLst>
            <pc:docMk/>
            <pc:sldMk cId="3843614232" sldId="1192"/>
            <ac:spMk id="7" creationId="{E28998BA-5A8D-7C44-84C9-A69A6553574A}"/>
          </ac:spMkLst>
        </pc:spChg>
        <pc:spChg chg="mod">
          <ac:chgData name="Amy Achieng Aida" userId="77667918-0a7e-4dc6-8a3c-094890905de3" providerId="ADAL" clId="{AFA931A5-19E8-4735-8C1D-80039EB6061D}" dt="2023-04-19T18:23:47.791" v="246" actId="207"/>
          <ac:spMkLst>
            <pc:docMk/>
            <pc:sldMk cId="3843614232" sldId="1192"/>
            <ac:spMk id="8" creationId="{1C166826-ECF2-47E9-86C3-882EFDD874F8}"/>
          </ac:spMkLst>
        </pc:spChg>
        <pc:spChg chg="mod">
          <ac:chgData name="Amy Achieng Aida" userId="77667918-0a7e-4dc6-8a3c-094890905de3" providerId="ADAL" clId="{AFA931A5-19E8-4735-8C1D-80039EB6061D}" dt="2023-04-19T18:23:44.150" v="245" actId="207"/>
          <ac:spMkLst>
            <pc:docMk/>
            <pc:sldMk cId="3843614232" sldId="1192"/>
            <ac:spMk id="9" creationId="{BB57229A-8AB4-49D7-FD43-5CF1506EFEED}"/>
          </ac:spMkLst>
        </pc:spChg>
      </pc:sldChg>
      <pc:sldChg chg="modSp mod">
        <pc:chgData name="Amy Achieng Aida" userId="77667918-0a7e-4dc6-8a3c-094890905de3" providerId="ADAL" clId="{AFA931A5-19E8-4735-8C1D-80039EB6061D}" dt="2023-04-19T19:03:11.081" v="423" actId="20577"/>
        <pc:sldMkLst>
          <pc:docMk/>
          <pc:sldMk cId="2716137518" sldId="1193"/>
        </pc:sldMkLst>
        <pc:spChg chg="mod">
          <ac:chgData name="Amy Achieng Aida" userId="77667918-0a7e-4dc6-8a3c-094890905de3" providerId="ADAL" clId="{AFA931A5-19E8-4735-8C1D-80039EB6061D}" dt="2023-04-19T18:58:49.199" v="393" actId="20577"/>
          <ac:spMkLst>
            <pc:docMk/>
            <pc:sldMk cId="2716137518" sldId="1193"/>
            <ac:spMk id="2" creationId="{932329BC-DA7E-77E9-DAD4-29BD11C7E548}"/>
          </ac:spMkLst>
        </pc:spChg>
        <pc:spChg chg="mod">
          <ac:chgData name="Amy Achieng Aida" userId="77667918-0a7e-4dc6-8a3c-094890905de3" providerId="ADAL" clId="{AFA931A5-19E8-4735-8C1D-80039EB6061D}" dt="2023-04-19T19:03:11.081" v="423" actId="20577"/>
          <ac:spMkLst>
            <pc:docMk/>
            <pc:sldMk cId="2716137518" sldId="1193"/>
            <ac:spMk id="7" creationId="{E28998BA-5A8D-7C44-84C9-A69A6553574A}"/>
          </ac:spMkLst>
        </pc:spChg>
        <pc:spChg chg="mod">
          <ac:chgData name="Amy Achieng Aida" userId="77667918-0a7e-4dc6-8a3c-094890905de3" providerId="ADAL" clId="{AFA931A5-19E8-4735-8C1D-80039EB6061D}" dt="2023-04-19T18:47:23.462" v="338" actId="20577"/>
          <ac:spMkLst>
            <pc:docMk/>
            <pc:sldMk cId="2716137518" sldId="1193"/>
            <ac:spMk id="10" creationId="{6429FE0C-1686-D005-9884-6108EB1F50F3}"/>
          </ac:spMkLst>
        </pc:spChg>
        <pc:spChg chg="mod">
          <ac:chgData name="Amy Achieng Aida" userId="77667918-0a7e-4dc6-8a3c-094890905de3" providerId="ADAL" clId="{AFA931A5-19E8-4735-8C1D-80039EB6061D}" dt="2023-04-19T18:33:22.876" v="299" actId="1076"/>
          <ac:spMkLst>
            <pc:docMk/>
            <pc:sldMk cId="2716137518" sldId="1193"/>
            <ac:spMk id="12" creationId="{FAA7C4F4-27BA-371D-3BA5-FE29B526EDBC}"/>
          </ac:spMkLst>
        </pc:spChg>
      </pc:sldChg>
      <pc:sldChg chg="modSp mod">
        <pc:chgData name="Amy Achieng Aida" userId="77667918-0a7e-4dc6-8a3c-094890905de3" providerId="ADAL" clId="{AFA931A5-19E8-4735-8C1D-80039EB6061D}" dt="2023-04-19T18:59:19.703" v="400" actId="20577"/>
        <pc:sldMkLst>
          <pc:docMk/>
          <pc:sldMk cId="462300728" sldId="1194"/>
        </pc:sldMkLst>
        <pc:spChg chg="mod">
          <ac:chgData name="Amy Achieng Aida" userId="77667918-0a7e-4dc6-8a3c-094890905de3" providerId="ADAL" clId="{AFA931A5-19E8-4735-8C1D-80039EB6061D}" dt="2023-04-19T18:59:19.703" v="400" actId="20577"/>
          <ac:spMkLst>
            <pc:docMk/>
            <pc:sldMk cId="462300728" sldId="1194"/>
            <ac:spMk id="2" creationId="{932329BC-DA7E-77E9-DAD4-29BD11C7E548}"/>
          </ac:spMkLst>
        </pc:spChg>
        <pc:spChg chg="mod">
          <ac:chgData name="Amy Achieng Aida" userId="77667918-0a7e-4dc6-8a3c-094890905de3" providerId="ADAL" clId="{AFA931A5-19E8-4735-8C1D-80039EB6061D}" dt="2023-04-19T18:23:24.407" v="242" actId="207"/>
          <ac:spMkLst>
            <pc:docMk/>
            <pc:sldMk cId="462300728" sldId="1194"/>
            <ac:spMk id="5" creationId="{99E0D3A9-6052-2052-179E-901E2E0DDC89}"/>
          </ac:spMkLst>
        </pc:spChg>
      </pc:sldChg>
      <pc:sldChg chg="modSp mod">
        <pc:chgData name="Amy Achieng Aida" userId="77667918-0a7e-4dc6-8a3c-094890905de3" providerId="ADAL" clId="{AFA931A5-19E8-4735-8C1D-80039EB6061D}" dt="2023-04-19T19:18:48.655" v="472" actId="20577"/>
        <pc:sldMkLst>
          <pc:docMk/>
          <pc:sldMk cId="1418208195" sldId="1195"/>
        </pc:sldMkLst>
        <pc:spChg chg="mod">
          <ac:chgData name="Amy Achieng Aida" userId="77667918-0a7e-4dc6-8a3c-094890905de3" providerId="ADAL" clId="{AFA931A5-19E8-4735-8C1D-80039EB6061D}" dt="2023-04-19T19:18:48.655" v="472" actId="20577"/>
          <ac:spMkLst>
            <pc:docMk/>
            <pc:sldMk cId="1418208195" sldId="1195"/>
            <ac:spMk id="2" creationId="{932329BC-DA7E-77E9-DAD4-29BD11C7E548}"/>
          </ac:spMkLst>
        </pc:spChg>
        <pc:spChg chg="mod">
          <ac:chgData name="Amy Achieng Aida" userId="77667918-0a7e-4dc6-8a3c-094890905de3" providerId="ADAL" clId="{AFA931A5-19E8-4735-8C1D-80039EB6061D}" dt="2023-04-19T18:33:46.130" v="301" actId="1076"/>
          <ac:spMkLst>
            <pc:docMk/>
            <pc:sldMk cId="1418208195" sldId="1195"/>
            <ac:spMk id="5" creationId="{99E0D3A9-6052-2052-179E-901E2E0DDC89}"/>
          </ac:spMkLst>
        </pc:spChg>
      </pc:sldChg>
      <pc:sldChg chg="modSp mod">
        <pc:chgData name="Amy Achieng Aida" userId="77667918-0a7e-4dc6-8a3c-094890905de3" providerId="ADAL" clId="{AFA931A5-19E8-4735-8C1D-80039EB6061D}" dt="2023-04-19T18:59:37.142" v="405" actId="20577"/>
        <pc:sldMkLst>
          <pc:docMk/>
          <pc:sldMk cId="3474825714" sldId="1196"/>
        </pc:sldMkLst>
        <pc:spChg chg="mod">
          <ac:chgData name="Amy Achieng Aida" userId="77667918-0a7e-4dc6-8a3c-094890905de3" providerId="ADAL" clId="{AFA931A5-19E8-4735-8C1D-80039EB6061D}" dt="2023-04-19T18:59:37.142" v="405" actId="20577"/>
          <ac:spMkLst>
            <pc:docMk/>
            <pc:sldMk cId="3474825714" sldId="1196"/>
            <ac:spMk id="2" creationId="{932329BC-DA7E-77E9-DAD4-29BD11C7E548}"/>
          </ac:spMkLst>
        </pc:spChg>
        <pc:spChg chg="mod">
          <ac:chgData name="Amy Achieng Aida" userId="77667918-0a7e-4dc6-8a3c-094890905de3" providerId="ADAL" clId="{AFA931A5-19E8-4735-8C1D-80039EB6061D}" dt="2023-04-19T18:23:16.722" v="240" actId="207"/>
          <ac:spMkLst>
            <pc:docMk/>
            <pc:sldMk cId="3474825714" sldId="1196"/>
            <ac:spMk id="5" creationId="{99E0D3A9-6052-2052-179E-901E2E0DDC89}"/>
          </ac:spMkLst>
        </pc:spChg>
      </pc:sldChg>
      <pc:sldChg chg="modSp mod">
        <pc:chgData name="Amy Achieng Aida" userId="77667918-0a7e-4dc6-8a3c-094890905de3" providerId="ADAL" clId="{AFA931A5-19E8-4735-8C1D-80039EB6061D}" dt="2023-04-19T18:59:42.325" v="407" actId="20577"/>
        <pc:sldMkLst>
          <pc:docMk/>
          <pc:sldMk cId="4037846197" sldId="1197"/>
        </pc:sldMkLst>
        <pc:spChg chg="mod">
          <ac:chgData name="Amy Achieng Aida" userId="77667918-0a7e-4dc6-8a3c-094890905de3" providerId="ADAL" clId="{AFA931A5-19E8-4735-8C1D-80039EB6061D}" dt="2023-04-19T18:59:42.325" v="407" actId="20577"/>
          <ac:spMkLst>
            <pc:docMk/>
            <pc:sldMk cId="4037846197" sldId="1197"/>
            <ac:spMk id="2" creationId="{932329BC-DA7E-77E9-DAD4-29BD11C7E548}"/>
          </ac:spMkLst>
        </pc:spChg>
        <pc:spChg chg="mod">
          <ac:chgData name="Amy Achieng Aida" userId="77667918-0a7e-4dc6-8a3c-094890905de3" providerId="ADAL" clId="{AFA931A5-19E8-4735-8C1D-80039EB6061D}" dt="2023-04-19T18:23:10.220" v="239" actId="207"/>
          <ac:spMkLst>
            <pc:docMk/>
            <pc:sldMk cId="4037846197" sldId="1197"/>
            <ac:spMk id="5" creationId="{99E0D3A9-6052-2052-179E-901E2E0DDC89}"/>
          </ac:spMkLst>
        </pc:spChg>
      </pc:sldChg>
      <pc:sldChg chg="modSp mod">
        <pc:chgData name="Amy Achieng Aida" userId="77667918-0a7e-4dc6-8a3c-094890905de3" providerId="ADAL" clId="{AFA931A5-19E8-4735-8C1D-80039EB6061D}" dt="2023-04-19T18:59:47.310" v="409" actId="20577"/>
        <pc:sldMkLst>
          <pc:docMk/>
          <pc:sldMk cId="3379957654" sldId="1198"/>
        </pc:sldMkLst>
        <pc:spChg chg="mod">
          <ac:chgData name="Amy Achieng Aida" userId="77667918-0a7e-4dc6-8a3c-094890905de3" providerId="ADAL" clId="{AFA931A5-19E8-4735-8C1D-80039EB6061D}" dt="2023-04-19T18:59:47.310" v="409" actId="20577"/>
          <ac:spMkLst>
            <pc:docMk/>
            <pc:sldMk cId="3379957654" sldId="1198"/>
            <ac:spMk id="2" creationId="{932329BC-DA7E-77E9-DAD4-29BD11C7E548}"/>
          </ac:spMkLst>
        </pc:spChg>
        <pc:spChg chg="mod">
          <ac:chgData name="Amy Achieng Aida" userId="77667918-0a7e-4dc6-8a3c-094890905de3" providerId="ADAL" clId="{AFA931A5-19E8-4735-8C1D-80039EB6061D}" dt="2023-04-19T18:22:20.725" v="237" actId="207"/>
          <ac:spMkLst>
            <pc:docMk/>
            <pc:sldMk cId="3379957654" sldId="1198"/>
            <ac:spMk id="58" creationId="{9EDF3314-39FD-FD17-91D4-149DF36A88B4}"/>
          </ac:spMkLst>
        </pc:spChg>
        <pc:spChg chg="mod">
          <ac:chgData name="Amy Achieng Aida" userId="77667918-0a7e-4dc6-8a3c-094890905de3" providerId="ADAL" clId="{AFA931A5-19E8-4735-8C1D-80039EB6061D}" dt="2023-04-19T18:22:26.268" v="238" actId="207"/>
          <ac:spMkLst>
            <pc:docMk/>
            <pc:sldMk cId="3379957654" sldId="1198"/>
            <ac:spMk id="63" creationId="{B9B1BBF2-E77E-C710-DEA9-D197D2F9A17A}"/>
          </ac:spMkLst>
        </pc:spChg>
      </pc:sldChg>
      <pc:sldChg chg="modSp mod">
        <pc:chgData name="Amy Achieng Aida" userId="77667918-0a7e-4dc6-8a3c-094890905de3" providerId="ADAL" clId="{AFA931A5-19E8-4735-8C1D-80039EB6061D}" dt="2023-04-19T18:50:40.574" v="350" actId="20577"/>
        <pc:sldMkLst>
          <pc:docMk/>
          <pc:sldMk cId="4160190258" sldId="1199"/>
        </pc:sldMkLst>
        <pc:spChg chg="mod">
          <ac:chgData name="Amy Achieng Aida" userId="77667918-0a7e-4dc6-8a3c-094890905de3" providerId="ADAL" clId="{AFA931A5-19E8-4735-8C1D-80039EB6061D}" dt="2023-04-19T18:50:40.574" v="350" actId="20577"/>
          <ac:spMkLst>
            <pc:docMk/>
            <pc:sldMk cId="4160190258" sldId="1199"/>
            <ac:spMk id="4" creationId="{4262A576-0424-4E76-8A5A-49981A68DD8D}"/>
          </ac:spMkLst>
        </pc:spChg>
        <pc:spChg chg="mod">
          <ac:chgData name="Amy Achieng Aida" userId="77667918-0a7e-4dc6-8a3c-094890905de3" providerId="ADAL" clId="{AFA931A5-19E8-4735-8C1D-80039EB6061D}" dt="2023-04-19T18:43:15.923" v="330" actId="207"/>
          <ac:spMkLst>
            <pc:docMk/>
            <pc:sldMk cId="4160190258" sldId="1199"/>
            <ac:spMk id="8" creationId="{AD4298F6-C4E6-2F1E-FE95-2F3AA42B23EE}"/>
          </ac:spMkLst>
        </pc:spChg>
        <pc:spChg chg="mod">
          <ac:chgData name="Amy Achieng Aida" userId="77667918-0a7e-4dc6-8a3c-094890905de3" providerId="ADAL" clId="{AFA931A5-19E8-4735-8C1D-80039EB6061D}" dt="2023-04-19T18:24:25.030" v="253" actId="207"/>
          <ac:spMkLst>
            <pc:docMk/>
            <pc:sldMk cId="4160190258" sldId="1199"/>
            <ac:spMk id="19" creationId="{1BE36D5F-BEA2-576F-520C-11540A30C2CE}"/>
          </ac:spMkLst>
        </pc:spChg>
        <pc:spChg chg="mod">
          <ac:chgData name="Amy Achieng Aida" userId="77667918-0a7e-4dc6-8a3c-094890905de3" providerId="ADAL" clId="{AFA931A5-19E8-4735-8C1D-80039EB6061D}" dt="2023-04-19T18:43:26.605" v="331" actId="1076"/>
          <ac:spMkLst>
            <pc:docMk/>
            <pc:sldMk cId="4160190258" sldId="1199"/>
            <ac:spMk id="21" creationId="{242B80E6-FDB8-008E-B151-8E93BAFBA960}"/>
          </ac:spMkLst>
        </pc:spChg>
        <pc:spChg chg="mod">
          <ac:chgData name="Amy Achieng Aida" userId="77667918-0a7e-4dc6-8a3c-094890905de3" providerId="ADAL" clId="{AFA931A5-19E8-4735-8C1D-80039EB6061D}" dt="2023-04-19T18:24:28.495" v="254" actId="207"/>
          <ac:spMkLst>
            <pc:docMk/>
            <pc:sldMk cId="4160190258" sldId="1199"/>
            <ac:spMk id="24" creationId="{3A9E2D2A-E13C-FA1C-4709-124807D9253F}"/>
          </ac:spMkLst>
        </pc:spChg>
        <pc:spChg chg="mod">
          <ac:chgData name="Amy Achieng Aida" userId="77667918-0a7e-4dc6-8a3c-094890905de3" providerId="ADAL" clId="{AFA931A5-19E8-4735-8C1D-80039EB6061D}" dt="2023-04-19T18:24:21.305" v="252" actId="207"/>
          <ac:spMkLst>
            <pc:docMk/>
            <pc:sldMk cId="4160190258" sldId="1199"/>
            <ac:spMk id="26" creationId="{414D8441-F505-463D-B283-9571FB3AEFAD}"/>
          </ac:spMkLst>
        </pc:spChg>
        <pc:spChg chg="mod">
          <ac:chgData name="Amy Achieng Aida" userId="77667918-0a7e-4dc6-8a3c-094890905de3" providerId="ADAL" clId="{AFA931A5-19E8-4735-8C1D-80039EB6061D}" dt="2023-04-19T18:43:32.380" v="332" actId="1076"/>
          <ac:spMkLst>
            <pc:docMk/>
            <pc:sldMk cId="4160190258" sldId="1199"/>
            <ac:spMk id="28" creationId="{F11FBBF6-0892-DA4E-80D3-9C3D788F3675}"/>
          </ac:spMkLst>
        </pc:spChg>
        <pc:spChg chg="mod">
          <ac:chgData name="Amy Achieng Aida" userId="77667918-0a7e-4dc6-8a3c-094890905de3" providerId="ADAL" clId="{AFA931A5-19E8-4735-8C1D-80039EB6061D}" dt="2023-04-19T18:24:32.721" v="255" actId="207"/>
          <ac:spMkLst>
            <pc:docMk/>
            <pc:sldMk cId="4160190258" sldId="1199"/>
            <ac:spMk id="29" creationId="{7AFF6F88-39FE-B08F-8D50-B683ACB46E4D}"/>
          </ac:spMkLst>
        </pc:spChg>
      </pc:sldChg>
      <pc:sldChg chg="modSp mod">
        <pc:chgData name="Amy Achieng Aida" userId="77667918-0a7e-4dc6-8a3c-094890905de3" providerId="ADAL" clId="{AFA931A5-19E8-4735-8C1D-80039EB6061D}" dt="2023-04-19T18:41:30.484" v="323" actId="1076"/>
        <pc:sldMkLst>
          <pc:docMk/>
          <pc:sldMk cId="2653298701" sldId="1200"/>
        </pc:sldMkLst>
        <pc:spChg chg="mod">
          <ac:chgData name="Amy Achieng Aida" userId="77667918-0a7e-4dc6-8a3c-094890905de3" providerId="ADAL" clId="{AFA931A5-19E8-4735-8C1D-80039EB6061D}" dt="2023-04-19T17:38:28.355" v="227" actId="20577"/>
          <ac:spMkLst>
            <pc:docMk/>
            <pc:sldMk cId="2653298701" sldId="1200"/>
            <ac:spMk id="4" creationId="{4262A576-0424-4E76-8A5A-49981A68DD8D}"/>
          </ac:spMkLst>
        </pc:spChg>
        <pc:spChg chg="mod">
          <ac:chgData name="Amy Achieng Aida" userId="77667918-0a7e-4dc6-8a3c-094890905de3" providerId="ADAL" clId="{AFA931A5-19E8-4735-8C1D-80039EB6061D}" dt="2023-04-19T18:24:04.658" v="249" actId="207"/>
          <ac:spMkLst>
            <pc:docMk/>
            <pc:sldMk cId="2653298701" sldId="1200"/>
            <ac:spMk id="8" creationId="{C672D932-6446-B233-5478-657B80FDF456}"/>
          </ac:spMkLst>
        </pc:spChg>
        <pc:spChg chg="mod">
          <ac:chgData name="Amy Achieng Aida" userId="77667918-0a7e-4dc6-8a3c-094890905de3" providerId="ADAL" clId="{AFA931A5-19E8-4735-8C1D-80039EB6061D}" dt="2023-04-19T18:41:24.987" v="322" actId="255"/>
          <ac:spMkLst>
            <pc:docMk/>
            <pc:sldMk cId="2653298701" sldId="1200"/>
            <ac:spMk id="10" creationId="{552ABCAD-CE09-37C0-A534-EDBBDD78A07D}"/>
          </ac:spMkLst>
        </pc:spChg>
        <pc:spChg chg="mod">
          <ac:chgData name="Amy Achieng Aida" userId="77667918-0a7e-4dc6-8a3c-094890905de3" providerId="ADAL" clId="{AFA931A5-19E8-4735-8C1D-80039EB6061D}" dt="2023-04-19T18:41:30.484" v="323" actId="1076"/>
          <ac:spMkLst>
            <pc:docMk/>
            <pc:sldMk cId="2653298701" sldId="1200"/>
            <ac:spMk id="13" creationId="{20580A37-3877-5D5D-E7A0-B737FC5242FA}"/>
          </ac:spMkLst>
        </pc:spChg>
      </pc:sldChg>
      <pc:sldChg chg="modSp mod">
        <pc:chgData name="Amy Achieng Aida" userId="77667918-0a7e-4dc6-8a3c-094890905de3" providerId="ADAL" clId="{AFA931A5-19E8-4735-8C1D-80039EB6061D}" dt="2023-04-19T18:23:55.666" v="248" actId="207"/>
        <pc:sldMkLst>
          <pc:docMk/>
          <pc:sldMk cId="2871180076" sldId="1201"/>
        </pc:sldMkLst>
        <pc:spChg chg="mod">
          <ac:chgData name="Amy Achieng Aida" userId="77667918-0a7e-4dc6-8a3c-094890905de3" providerId="ADAL" clId="{AFA931A5-19E8-4735-8C1D-80039EB6061D}" dt="2023-04-19T17:38:44.594" v="230" actId="20577"/>
          <ac:spMkLst>
            <pc:docMk/>
            <pc:sldMk cId="2871180076" sldId="1201"/>
            <ac:spMk id="4" creationId="{4262A576-0424-4E76-8A5A-49981A68DD8D}"/>
          </ac:spMkLst>
        </pc:spChg>
        <pc:spChg chg="mod">
          <ac:chgData name="Amy Achieng Aida" userId="77667918-0a7e-4dc6-8a3c-094890905de3" providerId="ADAL" clId="{AFA931A5-19E8-4735-8C1D-80039EB6061D}" dt="2023-04-19T18:23:53.326" v="247" actId="207"/>
          <ac:spMkLst>
            <pc:docMk/>
            <pc:sldMk cId="2871180076" sldId="1201"/>
            <ac:spMk id="10" creationId="{6A5C524E-F385-86AF-AFE3-1F5E15D20E8C}"/>
          </ac:spMkLst>
        </pc:spChg>
        <pc:spChg chg="mod">
          <ac:chgData name="Amy Achieng Aida" userId="77667918-0a7e-4dc6-8a3c-094890905de3" providerId="ADAL" clId="{AFA931A5-19E8-4735-8C1D-80039EB6061D}" dt="2023-04-19T18:23:55.666" v="248" actId="207"/>
          <ac:spMkLst>
            <pc:docMk/>
            <pc:sldMk cId="2871180076" sldId="1201"/>
            <ac:spMk id="11" creationId="{FAA488D4-47F9-A473-3173-78CBF967B2BD}"/>
          </ac:spMkLst>
        </pc:spChg>
      </pc:sldChg>
      <pc:sldChg chg="modSp mod">
        <pc:chgData name="Amy Achieng Aida" userId="77667918-0a7e-4dc6-8a3c-094890905de3" providerId="ADAL" clId="{AFA931A5-19E8-4735-8C1D-80039EB6061D}" dt="2023-04-19T19:05:44.268" v="441" actId="207"/>
        <pc:sldMkLst>
          <pc:docMk/>
          <pc:sldMk cId="2987154291" sldId="1202"/>
        </pc:sldMkLst>
        <pc:spChg chg="mod">
          <ac:chgData name="Amy Achieng Aida" userId="77667918-0a7e-4dc6-8a3c-094890905de3" providerId="ADAL" clId="{AFA931A5-19E8-4735-8C1D-80039EB6061D}" dt="2023-04-19T19:05:44.268" v="441" actId="207"/>
          <ac:spMkLst>
            <pc:docMk/>
            <pc:sldMk cId="2987154291" sldId="1202"/>
            <ac:spMk id="4" creationId="{C3B3CF2A-6C52-3B25-2C46-B6973E010AC3}"/>
          </ac:spMkLst>
        </pc:spChg>
        <pc:spChg chg="mod">
          <ac:chgData name="Amy Achieng Aida" userId="77667918-0a7e-4dc6-8a3c-094890905de3" providerId="ADAL" clId="{AFA931A5-19E8-4735-8C1D-80039EB6061D}" dt="2023-04-19T18:22:02.636" v="236" actId="207"/>
          <ac:spMkLst>
            <pc:docMk/>
            <pc:sldMk cId="2987154291" sldId="1202"/>
            <ac:spMk id="7" creationId="{E5336EE5-F4FA-3EE6-B019-81D8EC59445B}"/>
          </ac:spMkLst>
        </pc:spChg>
        <pc:spChg chg="mod">
          <ac:chgData name="Amy Achieng Aida" userId="77667918-0a7e-4dc6-8a3c-094890905de3" providerId="ADAL" clId="{AFA931A5-19E8-4735-8C1D-80039EB6061D}" dt="2023-04-19T19:05:21.429" v="439" actId="20577"/>
          <ac:spMkLst>
            <pc:docMk/>
            <pc:sldMk cId="2987154291" sldId="1202"/>
            <ac:spMk id="9" creationId="{807266A7-B29F-89A9-9608-D41E16591226}"/>
          </ac:spMkLst>
        </pc:spChg>
      </pc:sldChg>
      <pc:sldChg chg="modSp mod">
        <pc:chgData name="Amy Achieng Aida" userId="77667918-0a7e-4dc6-8a3c-094890905de3" providerId="ADAL" clId="{AFA931A5-19E8-4735-8C1D-80039EB6061D}" dt="2023-04-19T18:25:34.639" v="265" actId="1076"/>
        <pc:sldMkLst>
          <pc:docMk/>
          <pc:sldMk cId="2709336422" sldId="1203"/>
        </pc:sldMkLst>
        <pc:spChg chg="mod">
          <ac:chgData name="Amy Achieng Aida" userId="77667918-0a7e-4dc6-8a3c-094890905de3" providerId="ADAL" clId="{AFA931A5-19E8-4735-8C1D-80039EB6061D}" dt="2023-04-19T17:37:58.456" v="218" actId="20577"/>
          <ac:spMkLst>
            <pc:docMk/>
            <pc:sldMk cId="2709336422" sldId="1203"/>
            <ac:spMk id="4" creationId="{4262A576-0424-4E76-8A5A-49981A68DD8D}"/>
          </ac:spMkLst>
        </pc:spChg>
        <pc:spChg chg="mod">
          <ac:chgData name="Amy Achieng Aida" userId="77667918-0a7e-4dc6-8a3c-094890905de3" providerId="ADAL" clId="{AFA931A5-19E8-4735-8C1D-80039EB6061D}" dt="2023-04-19T18:25:34.639" v="265" actId="1076"/>
          <ac:spMkLst>
            <pc:docMk/>
            <pc:sldMk cId="2709336422" sldId="1203"/>
            <ac:spMk id="5" creationId="{EA6E7362-7FE7-46A9-B38B-AD76E04667D3}"/>
          </ac:spMkLst>
        </pc:spChg>
      </pc:sldChg>
      <pc:sldChg chg="modSp mod">
        <pc:chgData name="Amy Achieng Aida" userId="77667918-0a7e-4dc6-8a3c-094890905de3" providerId="ADAL" clId="{AFA931A5-19E8-4735-8C1D-80039EB6061D}" dt="2023-04-19T19:18:36.615" v="469" actId="20577"/>
        <pc:sldMkLst>
          <pc:docMk/>
          <pc:sldMk cId="1169694947" sldId="1204"/>
        </pc:sldMkLst>
        <pc:spChg chg="mod">
          <ac:chgData name="Amy Achieng Aida" userId="77667918-0a7e-4dc6-8a3c-094890905de3" providerId="ADAL" clId="{AFA931A5-19E8-4735-8C1D-80039EB6061D}" dt="2023-04-19T19:18:36.615" v="469" actId="20577"/>
          <ac:spMkLst>
            <pc:docMk/>
            <pc:sldMk cId="1169694947" sldId="1204"/>
            <ac:spMk id="2" creationId="{01B78697-8FD5-4FB8-7DBF-68A752B60FE8}"/>
          </ac:spMkLst>
        </pc:spChg>
        <pc:spChg chg="mod">
          <ac:chgData name="Amy Achieng Aida" userId="77667918-0a7e-4dc6-8a3c-094890905de3" providerId="ADAL" clId="{AFA931A5-19E8-4735-8C1D-80039EB6061D}" dt="2023-04-19T18:28:38.222" v="285" actId="207"/>
          <ac:spMkLst>
            <pc:docMk/>
            <pc:sldMk cId="1169694947" sldId="1204"/>
            <ac:spMk id="4" creationId="{EC1DB9D6-AB0C-A9B5-2862-BFD028CCA922}"/>
          </ac:spMkLst>
        </pc:spChg>
        <pc:spChg chg="mod">
          <ac:chgData name="Amy Achieng Aida" userId="77667918-0a7e-4dc6-8a3c-094890905de3" providerId="ADAL" clId="{AFA931A5-19E8-4735-8C1D-80039EB6061D}" dt="2023-04-19T18:29:04.678" v="291" actId="207"/>
          <ac:spMkLst>
            <pc:docMk/>
            <pc:sldMk cId="1169694947" sldId="1204"/>
            <ac:spMk id="5" creationId="{843E1180-C2DC-2C49-C41E-B99C17CF6EF8}"/>
          </ac:spMkLst>
        </pc:spChg>
        <pc:spChg chg="mod">
          <ac:chgData name="Amy Achieng Aida" userId="77667918-0a7e-4dc6-8a3c-094890905de3" providerId="ADAL" clId="{AFA931A5-19E8-4735-8C1D-80039EB6061D}" dt="2023-04-19T19:14:26.083" v="447" actId="113"/>
          <ac:spMkLst>
            <pc:docMk/>
            <pc:sldMk cId="1169694947" sldId="1204"/>
            <ac:spMk id="24" creationId="{6A0964CC-A761-2F47-08C2-7B4241A0C3BF}"/>
          </ac:spMkLst>
        </pc:spChg>
      </pc:sldChg>
      <pc:sldChg chg="addSp delSp modSp mod">
        <pc:chgData name="Amy Achieng Aida" userId="77667918-0a7e-4dc6-8a3c-094890905de3" providerId="ADAL" clId="{AFA931A5-19E8-4735-8C1D-80039EB6061D}" dt="2023-04-19T19:07:23.802" v="444" actId="14100"/>
        <pc:sldMkLst>
          <pc:docMk/>
          <pc:sldMk cId="3237327897" sldId="1205"/>
        </pc:sldMkLst>
        <pc:spChg chg="mod">
          <ac:chgData name="Amy Achieng Aida" userId="77667918-0a7e-4dc6-8a3c-094890905de3" providerId="ADAL" clId="{AFA931A5-19E8-4735-8C1D-80039EB6061D}" dt="2023-04-19T19:00:19.460" v="415" actId="20577"/>
          <ac:spMkLst>
            <pc:docMk/>
            <pc:sldMk cId="3237327897" sldId="1205"/>
            <ac:spMk id="5" creationId="{C55B1C86-8528-4093-9574-98033BDCA199}"/>
          </ac:spMkLst>
        </pc:spChg>
        <pc:spChg chg="mod">
          <ac:chgData name="Amy Achieng Aida" userId="77667918-0a7e-4dc6-8a3c-094890905de3" providerId="ADAL" clId="{AFA931A5-19E8-4735-8C1D-80039EB6061D}" dt="2023-04-19T18:35:31.414" v="305" actId="207"/>
          <ac:spMkLst>
            <pc:docMk/>
            <pc:sldMk cId="3237327897" sldId="1205"/>
            <ac:spMk id="6" creationId="{31B1BADE-0760-44E3-886A-696F03FB3FD4}"/>
          </ac:spMkLst>
        </pc:spChg>
        <pc:picChg chg="add del mod">
          <ac:chgData name="Amy Achieng Aida" userId="77667918-0a7e-4dc6-8a3c-094890905de3" providerId="ADAL" clId="{AFA931A5-19E8-4735-8C1D-80039EB6061D}" dt="2023-04-19T19:07:23.802" v="444" actId="14100"/>
          <ac:picMkLst>
            <pc:docMk/>
            <pc:sldMk cId="3237327897" sldId="1205"/>
            <ac:picMk id="2" creationId="{809051CF-C6DF-D55A-E27D-31842F50E216}"/>
          </ac:picMkLst>
        </pc:picChg>
        <pc:picChg chg="mod">
          <ac:chgData name="Amy Achieng Aida" userId="77667918-0a7e-4dc6-8a3c-094890905de3" providerId="ADAL" clId="{AFA931A5-19E8-4735-8C1D-80039EB6061D}" dt="2023-04-19T19:07:15.936" v="443" actId="1076"/>
          <ac:picMkLst>
            <pc:docMk/>
            <pc:sldMk cId="3237327897" sldId="1205"/>
            <ac:picMk id="3" creationId="{AA345514-F139-4FD3-A9FC-42AD218A6261}"/>
          </ac:picMkLst>
        </pc:picChg>
        <pc:picChg chg="add del">
          <ac:chgData name="Amy Achieng Aida" userId="77667918-0a7e-4dc6-8a3c-094890905de3" providerId="ADAL" clId="{AFA931A5-19E8-4735-8C1D-80039EB6061D}" dt="2023-04-19T17:31:14.242" v="158" actId="478"/>
          <ac:picMkLst>
            <pc:docMk/>
            <pc:sldMk cId="3237327897" sldId="1205"/>
            <ac:picMk id="8" creationId="{C9AE8717-A946-18AE-360D-341161F59A1F}"/>
          </ac:picMkLst>
        </pc:picChg>
      </pc:sldChg>
      <pc:sldChg chg="modSp mod">
        <pc:chgData name="Amy Achieng Aida" userId="77667918-0a7e-4dc6-8a3c-094890905de3" providerId="ADAL" clId="{AFA931A5-19E8-4735-8C1D-80039EB6061D}" dt="2023-04-19T19:18:32.174" v="467" actId="20577"/>
        <pc:sldMkLst>
          <pc:docMk/>
          <pc:sldMk cId="3845663826" sldId="1206"/>
        </pc:sldMkLst>
        <pc:spChg chg="mod">
          <ac:chgData name="Amy Achieng Aida" userId="77667918-0a7e-4dc6-8a3c-094890905de3" providerId="ADAL" clId="{AFA931A5-19E8-4735-8C1D-80039EB6061D}" dt="2023-04-19T19:18:32.174" v="467" actId="20577"/>
          <ac:spMkLst>
            <pc:docMk/>
            <pc:sldMk cId="3845663826" sldId="1206"/>
            <ac:spMk id="2" creationId="{01B78697-8FD5-4FB8-7DBF-68A752B60FE8}"/>
          </ac:spMkLst>
        </pc:spChg>
        <pc:spChg chg="mod">
          <ac:chgData name="Amy Achieng Aida" userId="77667918-0a7e-4dc6-8a3c-094890905de3" providerId="ADAL" clId="{AFA931A5-19E8-4735-8C1D-80039EB6061D}" dt="2023-04-19T18:31:11.483" v="297" actId="207"/>
          <ac:spMkLst>
            <pc:docMk/>
            <pc:sldMk cId="3845663826" sldId="1206"/>
            <ac:spMk id="5" creationId="{F9679322-19C5-ADEE-3E53-8917B9370E7E}"/>
          </ac:spMkLst>
        </pc:spChg>
        <pc:spChg chg="mod">
          <ac:chgData name="Amy Achieng Aida" userId="77667918-0a7e-4dc6-8a3c-094890905de3" providerId="ADAL" clId="{AFA931A5-19E8-4735-8C1D-80039EB6061D}" dt="2023-04-19T18:29:16.288" v="293" actId="207"/>
          <ac:spMkLst>
            <pc:docMk/>
            <pc:sldMk cId="3845663826" sldId="1206"/>
            <ac:spMk id="7" creationId="{5D555320-4C8E-E554-2D3B-349B845A7A17}"/>
          </ac:spMkLst>
        </pc:spChg>
      </pc:sldChg>
    </pc:docChg>
  </pc:docChgLst>
  <pc:docChgLst>
    <pc:chgData name="Benjamin Gerald Holzman" userId="c8f3f3b5-bbd1-4fdf-8bf7-d41b1e7cc181" providerId="ADAL" clId="{EC3786E1-2EEC-449C-BAA7-22C6872DAFA5}"/>
    <pc:docChg chg="custSel delSld modSld modSection">
      <pc:chgData name="Benjamin Gerald Holzman" userId="c8f3f3b5-bbd1-4fdf-8bf7-d41b1e7cc181" providerId="ADAL" clId="{EC3786E1-2EEC-449C-BAA7-22C6872DAFA5}" dt="2024-05-13T16:19:34.009" v="9" actId="47"/>
      <pc:docMkLst>
        <pc:docMk/>
      </pc:docMkLst>
      <pc:sldChg chg="del">
        <pc:chgData name="Benjamin Gerald Holzman" userId="c8f3f3b5-bbd1-4fdf-8bf7-d41b1e7cc181" providerId="ADAL" clId="{EC3786E1-2EEC-449C-BAA7-22C6872DAFA5}" dt="2024-05-13T16:19:34.009" v="9" actId="47"/>
        <pc:sldMkLst>
          <pc:docMk/>
          <pc:sldMk cId="3031721613" sldId="349"/>
        </pc:sldMkLst>
      </pc:sldChg>
      <pc:sldChg chg="addSp delSp modSp">
        <pc:chgData name="Benjamin Gerald Holzman" userId="c8f3f3b5-bbd1-4fdf-8bf7-d41b1e7cc181" providerId="ADAL" clId="{EC3786E1-2EEC-449C-BAA7-22C6872DAFA5}" dt="2024-05-13T16:19:01.460" v="1"/>
        <pc:sldMkLst>
          <pc:docMk/>
          <pc:sldMk cId="2454607246" sldId="1214"/>
        </pc:sldMkLst>
        <pc:spChg chg="del">
          <ac:chgData name="Benjamin Gerald Holzman" userId="c8f3f3b5-bbd1-4fdf-8bf7-d41b1e7cc181" providerId="ADAL" clId="{EC3786E1-2EEC-449C-BAA7-22C6872DAFA5}" dt="2024-05-13T16:19:01.303" v="0" actId="478"/>
          <ac:spMkLst>
            <pc:docMk/>
            <pc:sldMk cId="2454607246" sldId="1214"/>
            <ac:spMk id="2" creationId="{AD7D72B8-B49B-4066-8586-64B8A4702AD9}"/>
          </ac:spMkLst>
        </pc:spChg>
        <pc:spChg chg="del">
          <ac:chgData name="Benjamin Gerald Holzman" userId="c8f3f3b5-bbd1-4fdf-8bf7-d41b1e7cc181" providerId="ADAL" clId="{EC3786E1-2EEC-449C-BAA7-22C6872DAFA5}" dt="2024-05-13T16:19:01.303" v="0" actId="478"/>
          <ac:spMkLst>
            <pc:docMk/>
            <pc:sldMk cId="2454607246" sldId="1214"/>
            <ac:spMk id="3" creationId="{511F3EE2-3F46-CD5E-DECD-98473A618D61}"/>
          </ac:spMkLst>
        </pc:spChg>
        <pc:spChg chg="del">
          <ac:chgData name="Benjamin Gerald Holzman" userId="c8f3f3b5-bbd1-4fdf-8bf7-d41b1e7cc181" providerId="ADAL" clId="{EC3786E1-2EEC-449C-BAA7-22C6872DAFA5}" dt="2024-05-13T16:19:01.303" v="0" actId="478"/>
          <ac:spMkLst>
            <pc:docMk/>
            <pc:sldMk cId="2454607246" sldId="1214"/>
            <ac:spMk id="4" creationId="{E99A7296-59A8-24F0-C892-42FB01E472FE}"/>
          </ac:spMkLst>
        </pc:spChg>
        <pc:spChg chg="add mod">
          <ac:chgData name="Benjamin Gerald Holzman" userId="c8f3f3b5-bbd1-4fdf-8bf7-d41b1e7cc181" providerId="ADAL" clId="{EC3786E1-2EEC-449C-BAA7-22C6872DAFA5}" dt="2024-05-13T16:19:01.460" v="1"/>
          <ac:spMkLst>
            <pc:docMk/>
            <pc:sldMk cId="2454607246" sldId="1214"/>
            <ac:spMk id="6" creationId="{A6E9CD69-B1BE-74DE-FC51-BE73EEE0D4B2}"/>
          </ac:spMkLst>
        </pc:spChg>
        <pc:spChg chg="add mod">
          <ac:chgData name="Benjamin Gerald Holzman" userId="c8f3f3b5-bbd1-4fdf-8bf7-d41b1e7cc181" providerId="ADAL" clId="{EC3786E1-2EEC-449C-BAA7-22C6872DAFA5}" dt="2024-05-13T16:19:01.460" v="1"/>
          <ac:spMkLst>
            <pc:docMk/>
            <pc:sldMk cId="2454607246" sldId="1214"/>
            <ac:spMk id="7" creationId="{E8C59317-C0C2-8410-C7F7-B1066F79223C}"/>
          </ac:spMkLst>
        </pc:spChg>
        <pc:spChg chg="del">
          <ac:chgData name="Benjamin Gerald Holzman" userId="c8f3f3b5-bbd1-4fdf-8bf7-d41b1e7cc181" providerId="ADAL" clId="{EC3786E1-2EEC-449C-BAA7-22C6872DAFA5}" dt="2024-05-13T16:19:01.303" v="0" actId="478"/>
          <ac:spMkLst>
            <pc:docMk/>
            <pc:sldMk cId="2454607246" sldId="1214"/>
            <ac:spMk id="8" creationId="{448C0167-FEED-4E0C-A416-4A013A5BDEA5}"/>
          </ac:spMkLst>
        </pc:spChg>
        <pc:spChg chg="add mod">
          <ac:chgData name="Benjamin Gerald Holzman" userId="c8f3f3b5-bbd1-4fdf-8bf7-d41b1e7cc181" providerId="ADAL" clId="{EC3786E1-2EEC-449C-BAA7-22C6872DAFA5}" dt="2024-05-13T16:19:01.460" v="1"/>
          <ac:spMkLst>
            <pc:docMk/>
            <pc:sldMk cId="2454607246" sldId="1214"/>
            <ac:spMk id="10" creationId="{71DE5A44-FA32-8E4F-438E-776A0491E0BD}"/>
          </ac:spMkLst>
        </pc:spChg>
        <pc:spChg chg="add mod">
          <ac:chgData name="Benjamin Gerald Holzman" userId="c8f3f3b5-bbd1-4fdf-8bf7-d41b1e7cc181" providerId="ADAL" clId="{EC3786E1-2EEC-449C-BAA7-22C6872DAFA5}" dt="2024-05-13T16:19:01.460" v="1"/>
          <ac:spMkLst>
            <pc:docMk/>
            <pc:sldMk cId="2454607246" sldId="1214"/>
            <ac:spMk id="12" creationId="{88D0B8C3-90A9-06AA-8FB8-BDF25F8B5D46}"/>
          </ac:spMkLst>
        </pc:spChg>
        <pc:picChg chg="add mod">
          <ac:chgData name="Benjamin Gerald Holzman" userId="c8f3f3b5-bbd1-4fdf-8bf7-d41b1e7cc181" providerId="ADAL" clId="{EC3786E1-2EEC-449C-BAA7-22C6872DAFA5}" dt="2024-05-13T16:19:01.460" v="1"/>
          <ac:picMkLst>
            <pc:docMk/>
            <pc:sldMk cId="2454607246" sldId="1214"/>
            <ac:picMk id="5" creationId="{649B592E-59A7-F77F-AA5D-003C367E4448}"/>
          </ac:picMkLst>
        </pc:picChg>
        <pc:picChg chg="del">
          <ac:chgData name="Benjamin Gerald Holzman" userId="c8f3f3b5-bbd1-4fdf-8bf7-d41b1e7cc181" providerId="ADAL" clId="{EC3786E1-2EEC-449C-BAA7-22C6872DAFA5}" dt="2024-05-13T16:19:01.303" v="0" actId="478"/>
          <ac:picMkLst>
            <pc:docMk/>
            <pc:sldMk cId="2454607246" sldId="1214"/>
            <ac:picMk id="9" creationId="{F9041E05-1834-457F-89D1-68368DF1483A}"/>
          </ac:picMkLst>
        </pc:picChg>
        <pc:picChg chg="add mod">
          <ac:chgData name="Benjamin Gerald Holzman" userId="c8f3f3b5-bbd1-4fdf-8bf7-d41b1e7cc181" providerId="ADAL" clId="{EC3786E1-2EEC-449C-BAA7-22C6872DAFA5}" dt="2024-05-13T16:19:01.460" v="1"/>
          <ac:picMkLst>
            <pc:docMk/>
            <pc:sldMk cId="2454607246" sldId="1214"/>
            <ac:picMk id="11" creationId="{C5849296-ED87-E45E-4E4C-AD4CAD35FF4C}"/>
          </ac:picMkLst>
        </pc:picChg>
        <pc:picChg chg="del">
          <ac:chgData name="Benjamin Gerald Holzman" userId="c8f3f3b5-bbd1-4fdf-8bf7-d41b1e7cc181" providerId="ADAL" clId="{EC3786E1-2EEC-449C-BAA7-22C6872DAFA5}" dt="2024-05-13T16:19:01.303" v="0" actId="478"/>
          <ac:picMkLst>
            <pc:docMk/>
            <pc:sldMk cId="2454607246" sldId="1214"/>
            <ac:picMk id="1026" creationId="{6FF2866F-37CF-4717-AFEF-25209018C3AC}"/>
          </ac:picMkLst>
        </pc:picChg>
      </pc:sldChg>
      <pc:sldChg chg="addSp delSp modSp mod">
        <pc:chgData name="Benjamin Gerald Holzman" userId="c8f3f3b5-bbd1-4fdf-8bf7-d41b1e7cc181" providerId="ADAL" clId="{EC3786E1-2EEC-449C-BAA7-22C6872DAFA5}" dt="2024-05-13T16:19:31.391" v="8" actId="20577"/>
        <pc:sldMkLst>
          <pc:docMk/>
          <pc:sldMk cId="1966500823" sldId="1215"/>
        </pc:sldMkLst>
        <pc:spChg chg="del">
          <ac:chgData name="Benjamin Gerald Holzman" userId="c8f3f3b5-bbd1-4fdf-8bf7-d41b1e7cc181" providerId="ADAL" clId="{EC3786E1-2EEC-449C-BAA7-22C6872DAFA5}" dt="2024-05-13T16:19:14.564" v="2" actId="478"/>
          <ac:spMkLst>
            <pc:docMk/>
            <pc:sldMk cId="1966500823" sldId="1215"/>
            <ac:spMk id="2" creationId="{AD7D72B8-B49B-4066-8586-64B8A4702AD9}"/>
          </ac:spMkLst>
        </pc:spChg>
        <pc:spChg chg="add mod">
          <ac:chgData name="Benjamin Gerald Holzman" userId="c8f3f3b5-bbd1-4fdf-8bf7-d41b1e7cc181" providerId="ADAL" clId="{EC3786E1-2EEC-449C-BAA7-22C6872DAFA5}" dt="2024-05-13T16:19:14.720" v="3"/>
          <ac:spMkLst>
            <pc:docMk/>
            <pc:sldMk cId="1966500823" sldId="1215"/>
            <ac:spMk id="3" creationId="{37A9FDE9-FD59-A65C-47B3-2A2733683229}"/>
          </ac:spMkLst>
        </pc:spChg>
        <pc:spChg chg="add mod">
          <ac:chgData name="Benjamin Gerald Holzman" userId="c8f3f3b5-bbd1-4fdf-8bf7-d41b1e7cc181" providerId="ADAL" clId="{EC3786E1-2EEC-449C-BAA7-22C6872DAFA5}" dt="2024-05-13T16:19:14.720" v="3"/>
          <ac:spMkLst>
            <pc:docMk/>
            <pc:sldMk cId="1966500823" sldId="1215"/>
            <ac:spMk id="4" creationId="{770CB3BF-4E47-69A8-B6D5-887537C77AFB}"/>
          </ac:spMkLst>
        </pc:spChg>
        <pc:spChg chg="add mod">
          <ac:chgData name="Benjamin Gerald Holzman" userId="c8f3f3b5-bbd1-4fdf-8bf7-d41b1e7cc181" providerId="ADAL" clId="{EC3786E1-2EEC-449C-BAA7-22C6872DAFA5}" dt="2024-05-13T16:19:31.391" v="8" actId="20577"/>
          <ac:spMkLst>
            <pc:docMk/>
            <pc:sldMk cId="1966500823" sldId="1215"/>
            <ac:spMk id="6" creationId="{113695CC-475C-1682-8CD7-B17CE9187591}"/>
          </ac:spMkLst>
        </pc:spChg>
        <pc:spChg chg="del">
          <ac:chgData name="Benjamin Gerald Holzman" userId="c8f3f3b5-bbd1-4fdf-8bf7-d41b1e7cc181" providerId="ADAL" clId="{EC3786E1-2EEC-449C-BAA7-22C6872DAFA5}" dt="2024-05-13T16:19:14.564" v="2" actId="478"/>
          <ac:spMkLst>
            <pc:docMk/>
            <pc:sldMk cId="1966500823" sldId="1215"/>
            <ac:spMk id="8" creationId="{448C0167-FEED-4E0C-A416-4A013A5BDEA5}"/>
          </ac:spMkLst>
        </pc:spChg>
        <pc:picChg chg="add mod">
          <ac:chgData name="Benjamin Gerald Holzman" userId="c8f3f3b5-bbd1-4fdf-8bf7-d41b1e7cc181" providerId="ADAL" clId="{EC3786E1-2EEC-449C-BAA7-22C6872DAFA5}" dt="2024-05-13T16:19:14.720" v="3"/>
          <ac:picMkLst>
            <pc:docMk/>
            <pc:sldMk cId="1966500823" sldId="1215"/>
            <ac:picMk id="5" creationId="{67FD9E4E-A19D-51E5-8DA2-8B049CA39673}"/>
          </ac:picMkLst>
        </pc:picChg>
        <pc:picChg chg="del">
          <ac:chgData name="Benjamin Gerald Holzman" userId="c8f3f3b5-bbd1-4fdf-8bf7-d41b1e7cc181" providerId="ADAL" clId="{EC3786E1-2EEC-449C-BAA7-22C6872DAFA5}" dt="2024-05-13T16:19:14.564" v="2" actId="478"/>
          <ac:picMkLst>
            <pc:docMk/>
            <pc:sldMk cId="1966500823" sldId="1215"/>
            <ac:picMk id="9" creationId="{F9041E05-1834-457F-89D1-68368DF1483A}"/>
          </ac:picMkLst>
        </pc:picChg>
      </pc:sldChg>
    </pc:docChg>
  </pc:docChgLst>
  <pc:docChgLst>
    <pc:chgData name="Sheila Fernandez Martinez" userId="c052c025-d34f-4308-a7d4-dbdd93d8bbda" providerId="ADAL" clId="{1B26042F-D72A-4E29-9046-13DE64AC4384}"/>
    <pc:docChg chg="undo custSel addSld modSld modSection">
      <pc:chgData name="Sheila Fernandez Martinez" userId="c052c025-d34f-4308-a7d4-dbdd93d8bbda" providerId="ADAL" clId="{1B26042F-D72A-4E29-9046-13DE64AC4384}" dt="2022-03-16T19:22:06.706" v="280" actId="14100"/>
      <pc:docMkLst>
        <pc:docMk/>
      </pc:docMkLst>
      <pc:sldChg chg="modSp mod">
        <pc:chgData name="Sheila Fernandez Martinez" userId="c052c025-d34f-4308-a7d4-dbdd93d8bbda" providerId="ADAL" clId="{1B26042F-D72A-4E29-9046-13DE64AC4384}" dt="2022-03-16T19:21:34.831" v="279" actId="1076"/>
        <pc:sldMkLst>
          <pc:docMk/>
          <pc:sldMk cId="1830033252" sldId="347"/>
        </pc:sldMkLst>
        <pc:spChg chg="mod">
          <ac:chgData name="Sheila Fernandez Martinez" userId="c052c025-d34f-4308-a7d4-dbdd93d8bbda" providerId="ADAL" clId="{1B26042F-D72A-4E29-9046-13DE64AC4384}" dt="2022-03-16T19:20:56.521" v="273" actId="2711"/>
          <ac:spMkLst>
            <pc:docMk/>
            <pc:sldMk cId="1830033252" sldId="347"/>
            <ac:spMk id="8" creationId="{448C0167-FEED-4E0C-A416-4A013A5BDEA5}"/>
          </ac:spMkLst>
        </pc:spChg>
        <pc:spChg chg="mod">
          <ac:chgData name="Sheila Fernandez Martinez" userId="c052c025-d34f-4308-a7d4-dbdd93d8bbda" providerId="ADAL" clId="{1B26042F-D72A-4E29-9046-13DE64AC4384}" dt="2022-03-16T19:21:14.539" v="275" actId="2711"/>
          <ac:spMkLst>
            <pc:docMk/>
            <pc:sldMk cId="1830033252" sldId="347"/>
            <ac:spMk id="9" creationId="{8EED084B-E97D-49B5-9A21-9FFACD62EF26}"/>
          </ac:spMkLst>
        </pc:spChg>
        <pc:spChg chg="mod">
          <ac:chgData name="Sheila Fernandez Martinez" userId="c052c025-d34f-4308-a7d4-dbdd93d8bbda" providerId="ADAL" clId="{1B26042F-D72A-4E29-9046-13DE64AC4384}" dt="2022-03-16T19:21:31.361" v="278" actId="404"/>
          <ac:spMkLst>
            <pc:docMk/>
            <pc:sldMk cId="1830033252" sldId="347"/>
            <ac:spMk id="13" creationId="{7837BE23-55D3-422F-88AE-87585F8CBBCE}"/>
          </ac:spMkLst>
        </pc:spChg>
        <pc:spChg chg="mod">
          <ac:chgData name="Sheila Fernandez Martinez" userId="c052c025-d34f-4308-a7d4-dbdd93d8bbda" providerId="ADAL" clId="{1B26042F-D72A-4E29-9046-13DE64AC4384}" dt="2022-03-16T19:21:05.121" v="274" actId="2711"/>
          <ac:spMkLst>
            <pc:docMk/>
            <pc:sldMk cId="1830033252" sldId="347"/>
            <ac:spMk id="14" creationId="{D7A527A6-223E-47D6-8845-3E01465AE110}"/>
          </ac:spMkLst>
        </pc:spChg>
        <pc:picChg chg="mod">
          <ac:chgData name="Sheila Fernandez Martinez" userId="c052c025-d34f-4308-a7d4-dbdd93d8bbda" providerId="ADAL" clId="{1B26042F-D72A-4E29-9046-13DE64AC4384}" dt="2022-03-16T19:21:19.452" v="276" actId="1076"/>
          <ac:picMkLst>
            <pc:docMk/>
            <pc:sldMk cId="1830033252" sldId="347"/>
            <ac:picMk id="15" creationId="{78AB1CF6-CBF8-41A2-BBB5-9520791DB756}"/>
          </ac:picMkLst>
        </pc:picChg>
        <pc:picChg chg="mod">
          <ac:chgData name="Sheila Fernandez Martinez" userId="c052c025-d34f-4308-a7d4-dbdd93d8bbda" providerId="ADAL" clId="{1B26042F-D72A-4E29-9046-13DE64AC4384}" dt="2022-03-16T19:21:34.831" v="279" actId="1076"/>
          <ac:picMkLst>
            <pc:docMk/>
            <pc:sldMk cId="1830033252" sldId="347"/>
            <ac:picMk id="16" creationId="{D027C896-7207-43AA-A1FD-B787D4A12823}"/>
          </ac:picMkLst>
        </pc:picChg>
      </pc:sldChg>
      <pc:sldChg chg="modSp mod">
        <pc:chgData name="Sheila Fernandez Martinez" userId="c052c025-d34f-4308-a7d4-dbdd93d8bbda" providerId="ADAL" clId="{1B26042F-D72A-4E29-9046-13DE64AC4384}" dt="2022-03-16T19:20:38.368" v="272" actId="2711"/>
        <pc:sldMkLst>
          <pc:docMk/>
          <pc:sldMk cId="3031721613" sldId="349"/>
        </pc:sldMkLst>
        <pc:spChg chg="mod">
          <ac:chgData name="Sheila Fernandez Martinez" userId="c052c025-d34f-4308-a7d4-dbdd93d8bbda" providerId="ADAL" clId="{1B26042F-D72A-4E29-9046-13DE64AC4384}" dt="2022-03-16T19:20:18.414" v="270" actId="2711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Sheila Fernandez Martinez" userId="c052c025-d34f-4308-a7d4-dbdd93d8bbda" providerId="ADAL" clId="{1B26042F-D72A-4E29-9046-13DE64AC4384}" dt="2022-03-16T19:20:38.368" v="272" actId="2711"/>
          <ac:spMkLst>
            <pc:docMk/>
            <pc:sldMk cId="3031721613" sldId="349"/>
            <ac:spMk id="14" creationId="{D7A527A6-223E-47D6-8845-3E01465AE110}"/>
          </ac:spMkLst>
        </pc:spChg>
      </pc:sldChg>
      <pc:sldChg chg="modSp mod">
        <pc:chgData name="Sheila Fernandez Martinez" userId="c052c025-d34f-4308-a7d4-dbdd93d8bbda" providerId="ADAL" clId="{1B26042F-D72A-4E29-9046-13DE64AC4384}" dt="2022-03-16T19:22:06.706" v="280" actId="14100"/>
        <pc:sldMkLst>
          <pc:docMk/>
          <pc:sldMk cId="4271404311" sldId="1161"/>
        </pc:sldMkLst>
        <pc:spChg chg="mod">
          <ac:chgData name="Sheila Fernandez Martinez" userId="c052c025-d34f-4308-a7d4-dbdd93d8bbda" providerId="ADAL" clId="{1B26042F-D72A-4E29-9046-13DE64AC4384}" dt="2022-03-16T19:20:02.451" v="269" actId="14100"/>
          <ac:spMkLst>
            <pc:docMk/>
            <pc:sldMk cId="4271404311" sldId="1161"/>
            <ac:spMk id="2" creationId="{AD7D72B8-B49B-4066-8586-64B8A4702AD9}"/>
          </ac:spMkLst>
        </pc:spChg>
        <pc:spChg chg="mod">
          <ac:chgData name="Sheila Fernandez Martinez" userId="c052c025-d34f-4308-a7d4-dbdd93d8bbda" providerId="ADAL" clId="{1B26042F-D72A-4E29-9046-13DE64AC4384}" dt="2022-03-16T19:22:06.706" v="280" actId="14100"/>
          <ac:spMkLst>
            <pc:docMk/>
            <pc:sldMk cId="4271404311" sldId="1161"/>
            <ac:spMk id="8" creationId="{448C0167-FEED-4E0C-A416-4A013A5BDEA5}"/>
          </ac:spMkLst>
        </pc:spChg>
        <pc:picChg chg="mod">
          <ac:chgData name="Sheila Fernandez Martinez" userId="c052c025-d34f-4308-a7d4-dbdd93d8bbda" providerId="ADAL" clId="{1B26042F-D72A-4E29-9046-13DE64AC4384}" dt="2022-03-16T18:55:40.845" v="6"/>
          <ac:picMkLst>
            <pc:docMk/>
            <pc:sldMk cId="4271404311" sldId="1161"/>
            <ac:picMk id="1026" creationId="{6FF2866F-37CF-4717-AFEF-25209018C3AC}"/>
          </ac:picMkLst>
        </pc:picChg>
      </pc:sldChg>
      <pc:sldChg chg="addSp delSp modSp new mod">
        <pc:chgData name="Sheila Fernandez Martinez" userId="c052c025-d34f-4308-a7d4-dbdd93d8bbda" providerId="ADAL" clId="{1B26042F-D72A-4E29-9046-13DE64AC4384}" dt="2022-03-16T19:18:29.740" v="266" actId="1076"/>
        <pc:sldMkLst>
          <pc:docMk/>
          <pc:sldMk cId="3837367626" sldId="1164"/>
        </pc:sldMkLst>
        <pc:spChg chg="mod">
          <ac:chgData name="Sheila Fernandez Martinez" userId="c052c025-d34f-4308-a7d4-dbdd93d8bbda" providerId="ADAL" clId="{1B26042F-D72A-4E29-9046-13DE64AC4384}" dt="2022-03-16T19:14:53.502" v="219"/>
          <ac:spMkLst>
            <pc:docMk/>
            <pc:sldMk cId="3837367626" sldId="1164"/>
            <ac:spMk id="2" creationId="{E54B7F9A-9EFF-4E11-A522-91276C838AD8}"/>
          </ac:spMkLst>
        </pc:spChg>
        <pc:spChg chg="del mod">
          <ac:chgData name="Sheila Fernandez Martinez" userId="c052c025-d34f-4308-a7d4-dbdd93d8bbda" providerId="ADAL" clId="{1B26042F-D72A-4E29-9046-13DE64AC4384}" dt="2022-03-16T19:08:14.148" v="62"/>
          <ac:spMkLst>
            <pc:docMk/>
            <pc:sldMk cId="3837367626" sldId="1164"/>
            <ac:spMk id="3" creationId="{8810A078-7E5E-4274-A3D7-EDF410231A70}"/>
          </ac:spMkLst>
        </pc:spChg>
        <pc:spChg chg="add del mod">
          <ac:chgData name="Sheila Fernandez Martinez" userId="c052c025-d34f-4308-a7d4-dbdd93d8bbda" providerId="ADAL" clId="{1B26042F-D72A-4E29-9046-13DE64AC4384}" dt="2022-03-16T19:05:49.843" v="23"/>
          <ac:spMkLst>
            <pc:docMk/>
            <pc:sldMk cId="3837367626" sldId="1164"/>
            <ac:spMk id="5" creationId="{DE3AEB52-EDDF-47EC-A5DD-04AF146A69A1}"/>
          </ac:spMkLst>
        </pc:spChg>
        <pc:spChg chg="add del mod">
          <ac:chgData name="Sheila Fernandez Martinez" userId="c052c025-d34f-4308-a7d4-dbdd93d8bbda" providerId="ADAL" clId="{1B26042F-D72A-4E29-9046-13DE64AC4384}" dt="2022-03-16T19:05:49.843" v="23"/>
          <ac:spMkLst>
            <pc:docMk/>
            <pc:sldMk cId="3837367626" sldId="1164"/>
            <ac:spMk id="6" creationId="{8CA98706-57D6-4CC6-A58A-D4B119EC0BF7}"/>
          </ac:spMkLst>
        </pc:spChg>
        <pc:spChg chg="add del mod">
          <ac:chgData name="Sheila Fernandez Martinez" userId="c052c025-d34f-4308-a7d4-dbdd93d8bbda" providerId="ADAL" clId="{1B26042F-D72A-4E29-9046-13DE64AC4384}" dt="2022-03-16T19:05:49.843" v="23"/>
          <ac:spMkLst>
            <pc:docMk/>
            <pc:sldMk cId="3837367626" sldId="1164"/>
            <ac:spMk id="7" creationId="{ABA753F9-7093-4D13-B92E-B7A147E0F08B}"/>
          </ac:spMkLst>
        </pc:spChg>
        <pc:spChg chg="add del mod">
          <ac:chgData name="Sheila Fernandez Martinez" userId="c052c025-d34f-4308-a7d4-dbdd93d8bbda" providerId="ADAL" clId="{1B26042F-D72A-4E29-9046-13DE64AC4384}" dt="2022-03-16T19:05:49.843" v="23"/>
          <ac:spMkLst>
            <pc:docMk/>
            <pc:sldMk cId="3837367626" sldId="1164"/>
            <ac:spMk id="8" creationId="{A5557F6D-6750-480A-AB4B-CDE7C87DF0E0}"/>
          </ac:spMkLst>
        </pc:spChg>
        <pc:spChg chg="add del mod">
          <ac:chgData name="Sheila Fernandez Martinez" userId="c052c025-d34f-4308-a7d4-dbdd93d8bbda" providerId="ADAL" clId="{1B26042F-D72A-4E29-9046-13DE64AC4384}" dt="2022-03-16T19:05:49.843" v="23"/>
          <ac:spMkLst>
            <pc:docMk/>
            <pc:sldMk cId="3837367626" sldId="1164"/>
            <ac:spMk id="9" creationId="{D08ADB2B-3EA3-42FB-91B8-3C1FB2744940}"/>
          </ac:spMkLst>
        </pc:spChg>
        <pc:spChg chg="add del mod">
          <ac:chgData name="Sheila Fernandez Martinez" userId="c052c025-d34f-4308-a7d4-dbdd93d8bbda" providerId="ADAL" clId="{1B26042F-D72A-4E29-9046-13DE64AC4384}" dt="2022-03-16T19:05:49.843" v="23"/>
          <ac:spMkLst>
            <pc:docMk/>
            <pc:sldMk cId="3837367626" sldId="1164"/>
            <ac:spMk id="10" creationId="{AD6CE8FC-3474-4B4B-A14C-EB6E1A8C2B57}"/>
          </ac:spMkLst>
        </pc:spChg>
        <pc:spChg chg="add del mod">
          <ac:chgData name="Sheila Fernandez Martinez" userId="c052c025-d34f-4308-a7d4-dbdd93d8bbda" providerId="ADAL" clId="{1B26042F-D72A-4E29-9046-13DE64AC4384}" dt="2022-03-16T19:09:46.099" v="71" actId="478"/>
          <ac:spMkLst>
            <pc:docMk/>
            <pc:sldMk cId="3837367626" sldId="1164"/>
            <ac:spMk id="12" creationId="{B4EC7C17-9FD6-4456-9C93-036E33A9D98C}"/>
          </ac:spMkLst>
        </pc:spChg>
        <pc:spChg chg="add mod">
          <ac:chgData name="Sheila Fernandez Martinez" userId="c052c025-d34f-4308-a7d4-dbdd93d8bbda" providerId="ADAL" clId="{1B26042F-D72A-4E29-9046-13DE64AC4384}" dt="2022-03-16T19:18:23.658" v="265" actId="1076"/>
          <ac:spMkLst>
            <pc:docMk/>
            <pc:sldMk cId="3837367626" sldId="1164"/>
            <ac:spMk id="13" creationId="{856F55CF-B766-461D-8478-25DB3D8AF260}"/>
          </ac:spMkLst>
        </pc:spChg>
        <pc:spChg chg="add mod">
          <ac:chgData name="Sheila Fernandez Martinez" userId="c052c025-d34f-4308-a7d4-dbdd93d8bbda" providerId="ADAL" clId="{1B26042F-D72A-4E29-9046-13DE64AC4384}" dt="2022-03-16T19:18:15.057" v="264" actId="1076"/>
          <ac:spMkLst>
            <pc:docMk/>
            <pc:sldMk cId="3837367626" sldId="1164"/>
            <ac:spMk id="14" creationId="{B1A8EAD9-F849-430D-A4FC-3217988A145F}"/>
          </ac:spMkLst>
        </pc:spChg>
        <pc:spChg chg="add del mod">
          <ac:chgData name="Sheila Fernandez Martinez" userId="c052c025-d34f-4308-a7d4-dbdd93d8bbda" providerId="ADAL" clId="{1B26042F-D72A-4E29-9046-13DE64AC4384}" dt="2022-03-16T19:15:44.260" v="226" actId="12084"/>
          <ac:spMkLst>
            <pc:docMk/>
            <pc:sldMk cId="3837367626" sldId="1164"/>
            <ac:spMk id="15" creationId="{E3AA9A0D-8E34-47C1-9DE3-FEAFDC083087}"/>
          </ac:spMkLst>
        </pc:spChg>
        <pc:graphicFrameChg chg="add mod">
          <ac:chgData name="Sheila Fernandez Martinez" userId="c052c025-d34f-4308-a7d4-dbdd93d8bbda" providerId="ADAL" clId="{1B26042F-D72A-4E29-9046-13DE64AC4384}" dt="2022-03-16T19:18:05.798" v="263" actId="2711"/>
          <ac:graphicFrameMkLst>
            <pc:docMk/>
            <pc:sldMk cId="3837367626" sldId="1164"/>
            <ac:graphicFrameMk id="11" creationId="{F1E1261D-8005-4F7C-8872-1FB00DF780FE}"/>
          </ac:graphicFrameMkLst>
        </pc:graphicFrameChg>
        <pc:picChg chg="add del mod">
          <ac:chgData name="Sheila Fernandez Martinez" userId="c052c025-d34f-4308-a7d4-dbdd93d8bbda" providerId="ADAL" clId="{1B26042F-D72A-4E29-9046-13DE64AC4384}" dt="2022-03-16T19:05:49.843" v="23"/>
          <ac:picMkLst>
            <pc:docMk/>
            <pc:sldMk cId="3837367626" sldId="1164"/>
            <ac:picMk id="4" creationId="{3D3DD67D-59C2-4157-88BA-3E57D8A8DFB2}"/>
          </ac:picMkLst>
        </pc:picChg>
        <pc:picChg chg="add mod">
          <ac:chgData name="Sheila Fernandez Martinez" userId="c052c025-d34f-4308-a7d4-dbdd93d8bbda" providerId="ADAL" clId="{1B26042F-D72A-4E29-9046-13DE64AC4384}" dt="2022-03-16T19:18:29.740" v="266" actId="1076"/>
          <ac:picMkLst>
            <pc:docMk/>
            <pc:sldMk cId="3837367626" sldId="1164"/>
            <ac:picMk id="1026" creationId="{3DD8A3DA-47E7-4224-AD50-88AB32A07EBA}"/>
          </ac:picMkLst>
        </pc:picChg>
      </pc:sldChg>
    </pc:docChg>
  </pc:docChgLst>
  <pc:docChgLst>
    <pc:chgData name="Hanayo Taguchi" userId="S::htaguchi@worldbank.org::1d7e15d4-6eed-49da-b426-ab03f4dae6c4" providerId="AD" clId="Web-{C1EBF06B-9C6C-B18F-4269-6008FCC3F76B}"/>
    <pc:docChg chg="delSld modSection">
      <pc:chgData name="Hanayo Taguchi" userId="S::htaguchi@worldbank.org::1d7e15d4-6eed-49da-b426-ab03f4dae6c4" providerId="AD" clId="Web-{C1EBF06B-9C6C-B18F-4269-6008FCC3F76B}" dt="2022-03-15T19:20:28.984" v="1"/>
      <pc:docMkLst>
        <pc:docMk/>
      </pc:docMkLst>
      <pc:sldChg chg="del">
        <pc:chgData name="Hanayo Taguchi" userId="S::htaguchi@worldbank.org::1d7e15d4-6eed-49da-b426-ab03f4dae6c4" providerId="AD" clId="Web-{C1EBF06B-9C6C-B18F-4269-6008FCC3F76B}" dt="2022-03-15T19:20:27.485" v="0"/>
        <pc:sldMkLst>
          <pc:docMk/>
          <pc:sldMk cId="1092412957" sldId="1164"/>
        </pc:sldMkLst>
      </pc:sldChg>
      <pc:sldChg chg="del">
        <pc:chgData name="Hanayo Taguchi" userId="S::htaguchi@worldbank.org::1d7e15d4-6eed-49da-b426-ab03f4dae6c4" providerId="AD" clId="Web-{C1EBF06B-9C6C-B18F-4269-6008FCC3F76B}" dt="2022-03-15T19:20:28.984" v="1"/>
        <pc:sldMkLst>
          <pc:docMk/>
          <pc:sldMk cId="735803976" sldId="1165"/>
        </pc:sldMkLst>
      </pc:sldChg>
    </pc:docChg>
  </pc:docChgLst>
  <pc:docChgLst>
    <pc:chgData name="Hanayo Taguchi" userId="S::htaguchi@worldbank.org::1d7e15d4-6eed-49da-b426-ab03f4dae6c4" providerId="AD" clId="Web-{84F087EB-E6F8-2B26-2FC1-9DB55F72A1D0}"/>
    <pc:docChg chg="addSld modSection">
      <pc:chgData name="Hanayo Taguchi" userId="S::htaguchi@worldbank.org::1d7e15d4-6eed-49da-b426-ab03f4dae6c4" providerId="AD" clId="Web-{84F087EB-E6F8-2B26-2FC1-9DB55F72A1D0}" dt="2022-03-15T19:20:12.808" v="1"/>
      <pc:docMkLst>
        <pc:docMk/>
      </pc:docMkLst>
      <pc:sldChg chg="new">
        <pc:chgData name="Hanayo Taguchi" userId="S::htaguchi@worldbank.org::1d7e15d4-6eed-49da-b426-ab03f4dae6c4" providerId="AD" clId="Web-{84F087EB-E6F8-2B26-2FC1-9DB55F72A1D0}" dt="2022-03-15T19:20:10.698" v="0"/>
        <pc:sldMkLst>
          <pc:docMk/>
          <pc:sldMk cId="1092412957" sldId="1164"/>
        </pc:sldMkLst>
      </pc:sldChg>
      <pc:sldChg chg="new">
        <pc:chgData name="Hanayo Taguchi" userId="S::htaguchi@worldbank.org::1d7e15d4-6eed-49da-b426-ab03f4dae6c4" providerId="AD" clId="Web-{84F087EB-E6F8-2B26-2FC1-9DB55F72A1D0}" dt="2022-03-15T19:20:12.808" v="1"/>
        <pc:sldMkLst>
          <pc:docMk/>
          <pc:sldMk cId="735803976" sldId="1165"/>
        </pc:sldMkLst>
      </pc:sldChg>
    </pc:docChg>
  </pc:docChgLst>
  <pc:docChgLst>
    <pc:chgData name="Arif Uddin" userId="148c5cc6-c87d-4d88-bef6-83162531c353" providerId="ADAL" clId="{AA81FEA7-AF7B-48CD-8962-8AC4F635872A}"/>
    <pc:docChg chg="delSld modSection">
      <pc:chgData name="Arif Uddin" userId="148c5cc6-c87d-4d88-bef6-83162531c353" providerId="ADAL" clId="{AA81FEA7-AF7B-48CD-8962-8AC4F635872A}" dt="2024-05-13T13:58:02.352" v="5" actId="47"/>
      <pc:docMkLst>
        <pc:docMk/>
      </pc:docMkLst>
      <pc:sldChg chg="del">
        <pc:chgData name="Arif Uddin" userId="148c5cc6-c87d-4d88-bef6-83162531c353" providerId="ADAL" clId="{AA81FEA7-AF7B-48CD-8962-8AC4F635872A}" dt="2024-05-13T13:57:13.119" v="0" actId="47"/>
        <pc:sldMkLst>
          <pc:docMk/>
          <pc:sldMk cId="4242443237" sldId="1166"/>
        </pc:sldMkLst>
      </pc:sldChg>
      <pc:sldChg chg="del">
        <pc:chgData name="Arif Uddin" userId="148c5cc6-c87d-4d88-bef6-83162531c353" providerId="ADAL" clId="{AA81FEA7-AF7B-48CD-8962-8AC4F635872A}" dt="2024-05-13T13:57:13.900" v="1" actId="47"/>
        <pc:sldMkLst>
          <pc:docMk/>
          <pc:sldMk cId="2582104990" sldId="1186"/>
        </pc:sldMkLst>
      </pc:sldChg>
      <pc:sldChg chg="del">
        <pc:chgData name="Arif Uddin" userId="148c5cc6-c87d-4d88-bef6-83162531c353" providerId="ADAL" clId="{AA81FEA7-AF7B-48CD-8962-8AC4F635872A}" dt="2024-05-13T13:57:59.849" v="4" actId="47"/>
        <pc:sldMkLst>
          <pc:docMk/>
          <pc:sldMk cId="397791180" sldId="1208"/>
        </pc:sldMkLst>
      </pc:sldChg>
      <pc:sldChg chg="del">
        <pc:chgData name="Arif Uddin" userId="148c5cc6-c87d-4d88-bef6-83162531c353" providerId="ADAL" clId="{AA81FEA7-AF7B-48CD-8962-8AC4F635872A}" dt="2024-05-13T13:58:02.352" v="5" actId="47"/>
        <pc:sldMkLst>
          <pc:docMk/>
          <pc:sldMk cId="1016380186" sldId="1211"/>
        </pc:sldMkLst>
      </pc:sldChg>
      <pc:sldChg chg="del">
        <pc:chgData name="Arif Uddin" userId="148c5cc6-c87d-4d88-bef6-83162531c353" providerId="ADAL" clId="{AA81FEA7-AF7B-48CD-8962-8AC4F635872A}" dt="2024-05-13T13:57:15.052" v="2" actId="47"/>
        <pc:sldMkLst>
          <pc:docMk/>
          <pc:sldMk cId="891167602" sldId="1212"/>
        </pc:sldMkLst>
      </pc:sldChg>
      <pc:sldChg chg="del">
        <pc:chgData name="Arif Uddin" userId="148c5cc6-c87d-4d88-bef6-83162531c353" providerId="ADAL" clId="{AA81FEA7-AF7B-48CD-8962-8AC4F635872A}" dt="2024-05-13T13:57:43.694" v="3" actId="47"/>
        <pc:sldMkLst>
          <pc:docMk/>
          <pc:sldMk cId="3630856901" sldId="1213"/>
        </pc:sldMkLst>
      </pc:sldChg>
    </pc:docChg>
  </pc:docChgLst>
  <pc:docChgLst>
    <pc:chgData name="Benjamin Gerald Holzman" userId="c8f3f3b5-bbd1-4fdf-8bf7-d41b1e7cc181" providerId="ADAL" clId="{B469FE70-CDE0-453E-AF13-FD7678EFF886}"/>
    <pc:docChg chg="custSel addSld delSld modSld sldOrd modMainMaster delSection modSection">
      <pc:chgData name="Benjamin Gerald Holzman" userId="c8f3f3b5-bbd1-4fdf-8bf7-d41b1e7cc181" providerId="ADAL" clId="{B469FE70-CDE0-453E-AF13-FD7678EFF886}" dt="2024-04-29T21:02:13.299" v="21" actId="1076"/>
      <pc:docMkLst>
        <pc:docMk/>
      </pc:docMkLst>
      <pc:sldChg chg="delSp modSp mod ord">
        <pc:chgData name="Benjamin Gerald Holzman" userId="c8f3f3b5-bbd1-4fdf-8bf7-d41b1e7cc181" providerId="ADAL" clId="{B469FE70-CDE0-453E-AF13-FD7678EFF886}" dt="2024-04-29T21:01:41.422" v="13" actId="20577"/>
        <pc:sldMkLst>
          <pc:docMk/>
          <pc:sldMk cId="3031721613" sldId="349"/>
        </pc:sldMkLst>
        <pc:spChg chg="mod">
          <ac:chgData name="Benjamin Gerald Holzman" userId="c8f3f3b5-bbd1-4fdf-8bf7-d41b1e7cc181" providerId="ADAL" clId="{B469FE70-CDE0-453E-AF13-FD7678EFF886}" dt="2024-04-29T21:01:41.422" v="13" actId="20577"/>
          <ac:spMkLst>
            <pc:docMk/>
            <pc:sldMk cId="3031721613" sldId="349"/>
            <ac:spMk id="12" creationId="{1A0BCDD1-CEFC-4166-8320-05EB7A2B9560}"/>
          </ac:spMkLst>
        </pc:spChg>
        <pc:grpChg chg="del">
          <ac:chgData name="Benjamin Gerald Holzman" userId="c8f3f3b5-bbd1-4fdf-8bf7-d41b1e7cc181" providerId="ADAL" clId="{B469FE70-CDE0-453E-AF13-FD7678EFF886}" dt="2024-04-29T21:00:42.991" v="2" actId="478"/>
          <ac:grpSpMkLst>
            <pc:docMk/>
            <pc:sldMk cId="3031721613" sldId="349"/>
            <ac:grpSpMk id="6" creationId="{5B60205A-29EC-489A-8404-9B5A5EB6CE8B}"/>
          </ac:grpSpMkLst>
        </pc:grpChg>
        <pc:picChg chg="topLvl">
          <ac:chgData name="Benjamin Gerald Holzman" userId="c8f3f3b5-bbd1-4fdf-8bf7-d41b1e7cc181" providerId="ADAL" clId="{B469FE70-CDE0-453E-AF13-FD7678EFF886}" dt="2024-04-29T21:00:42.991" v="2" actId="478"/>
          <ac:picMkLst>
            <pc:docMk/>
            <pc:sldMk cId="3031721613" sldId="349"/>
            <ac:picMk id="7" creationId="{EECA727F-E7FD-4855-ADFA-D708CDE7CF26}"/>
          </ac:picMkLst>
        </pc:picChg>
        <pc:picChg chg="del topLvl">
          <ac:chgData name="Benjamin Gerald Holzman" userId="c8f3f3b5-bbd1-4fdf-8bf7-d41b1e7cc181" providerId="ADAL" clId="{B469FE70-CDE0-453E-AF13-FD7678EFF886}" dt="2024-04-29T21:00:42.991" v="2" actId="478"/>
          <ac:picMkLst>
            <pc:docMk/>
            <pc:sldMk cId="3031721613" sldId="349"/>
            <ac:picMk id="9" creationId="{CBC92451-1228-4AB5-B5A1-CDE869D9DC4F}"/>
          </ac:picMkLst>
        </pc:picChg>
      </pc:sldChg>
      <pc:sldChg chg="del">
        <pc:chgData name="Benjamin Gerald Holzman" userId="c8f3f3b5-bbd1-4fdf-8bf7-d41b1e7cc181" providerId="ADAL" clId="{B469FE70-CDE0-453E-AF13-FD7678EFF886}" dt="2024-04-29T21:01:33.518" v="11" actId="47"/>
        <pc:sldMkLst>
          <pc:docMk/>
          <pc:sldMk cId="4271404311" sldId="1161"/>
        </pc:sldMkLst>
      </pc:sldChg>
      <pc:sldChg chg="modSp mod">
        <pc:chgData name="Benjamin Gerald Holzman" userId="c8f3f3b5-bbd1-4fdf-8bf7-d41b1e7cc181" providerId="ADAL" clId="{B469FE70-CDE0-453E-AF13-FD7678EFF886}" dt="2024-04-29T21:02:01.044" v="19" actId="120"/>
        <pc:sldMkLst>
          <pc:docMk/>
          <pc:sldMk cId="4242443237" sldId="1166"/>
        </pc:sldMkLst>
        <pc:spChg chg="mod">
          <ac:chgData name="Benjamin Gerald Holzman" userId="c8f3f3b5-bbd1-4fdf-8bf7-d41b1e7cc181" providerId="ADAL" clId="{B469FE70-CDE0-453E-AF13-FD7678EFF886}" dt="2024-04-29T21:01:56.660" v="18" actId="120"/>
          <ac:spMkLst>
            <pc:docMk/>
            <pc:sldMk cId="4242443237" sldId="1166"/>
            <ac:spMk id="13" creationId="{856F55CF-B766-461D-8478-25DB3D8AF260}"/>
          </ac:spMkLst>
        </pc:spChg>
        <pc:spChg chg="mod">
          <ac:chgData name="Benjamin Gerald Holzman" userId="c8f3f3b5-bbd1-4fdf-8bf7-d41b1e7cc181" providerId="ADAL" clId="{B469FE70-CDE0-453E-AF13-FD7678EFF886}" dt="2024-04-29T21:02:01.044" v="19" actId="120"/>
          <ac:spMkLst>
            <pc:docMk/>
            <pc:sldMk cId="4242443237" sldId="1166"/>
            <ac:spMk id="14" creationId="{B1A8EAD9-F849-430D-A4FC-3217988A145F}"/>
          </ac:spMkLst>
        </pc:spChg>
      </pc:sldChg>
      <pc:sldChg chg="del">
        <pc:chgData name="Benjamin Gerald Holzman" userId="c8f3f3b5-bbd1-4fdf-8bf7-d41b1e7cc181" providerId="ADAL" clId="{B469FE70-CDE0-453E-AF13-FD7678EFF886}" dt="2024-04-29T21:01:16.755" v="8" actId="47"/>
        <pc:sldMkLst>
          <pc:docMk/>
          <pc:sldMk cId="4254693436" sldId="1185"/>
        </pc:sldMkLst>
      </pc:sldChg>
      <pc:sldChg chg="modSp mod">
        <pc:chgData name="Benjamin Gerald Holzman" userId="c8f3f3b5-bbd1-4fdf-8bf7-d41b1e7cc181" providerId="ADAL" clId="{B469FE70-CDE0-453E-AF13-FD7678EFF886}" dt="2024-04-29T21:02:13.299" v="21" actId="1076"/>
        <pc:sldMkLst>
          <pc:docMk/>
          <pc:sldMk cId="2582104990" sldId="1186"/>
        </pc:sldMkLst>
        <pc:picChg chg="mod">
          <ac:chgData name="Benjamin Gerald Holzman" userId="c8f3f3b5-bbd1-4fdf-8bf7-d41b1e7cc181" providerId="ADAL" clId="{B469FE70-CDE0-453E-AF13-FD7678EFF886}" dt="2024-04-29T21:02:13.299" v="21" actId="1076"/>
          <ac:picMkLst>
            <pc:docMk/>
            <pc:sldMk cId="2582104990" sldId="1186"/>
            <ac:picMk id="6" creationId="{D9540FB0-5D8B-E968-90F6-8F8A52ED874F}"/>
          </ac:picMkLst>
        </pc:picChg>
      </pc:sldChg>
      <pc:sldChg chg="add setBg">
        <pc:chgData name="Benjamin Gerald Holzman" userId="c8f3f3b5-bbd1-4fdf-8bf7-d41b1e7cc181" providerId="ADAL" clId="{B469FE70-CDE0-453E-AF13-FD7678EFF886}" dt="2024-04-29T21:01:23.933" v="9"/>
        <pc:sldMkLst>
          <pc:docMk/>
          <pc:sldMk cId="2454607246" sldId="1214"/>
        </pc:sldMkLst>
      </pc:sldChg>
      <pc:sldChg chg="add setBg">
        <pc:chgData name="Benjamin Gerald Holzman" userId="c8f3f3b5-bbd1-4fdf-8bf7-d41b1e7cc181" providerId="ADAL" clId="{B469FE70-CDE0-453E-AF13-FD7678EFF886}" dt="2024-04-29T21:01:35.198" v="12"/>
        <pc:sldMkLst>
          <pc:docMk/>
          <pc:sldMk cId="1966500823" sldId="1215"/>
        </pc:sldMkLst>
      </pc:sldChg>
      <pc:sldMasterChg chg="delSp mod modSldLayout">
        <pc:chgData name="Benjamin Gerald Holzman" userId="c8f3f3b5-bbd1-4fdf-8bf7-d41b1e7cc181" providerId="ADAL" clId="{B469FE70-CDE0-453E-AF13-FD7678EFF886}" dt="2024-04-29T21:00:57.654" v="6" actId="478"/>
        <pc:sldMasterMkLst>
          <pc:docMk/>
          <pc:sldMasterMk cId="1118230161" sldId="2147483672"/>
        </pc:sldMasterMkLst>
        <pc:picChg chg="del">
          <ac:chgData name="Benjamin Gerald Holzman" userId="c8f3f3b5-bbd1-4fdf-8bf7-d41b1e7cc181" providerId="ADAL" clId="{B469FE70-CDE0-453E-AF13-FD7678EFF886}" dt="2024-04-29T21:00:53.170" v="4" actId="478"/>
          <ac:picMkLst>
            <pc:docMk/>
            <pc:sldMasterMk cId="1118230161" sldId="2147483672"/>
            <ac:picMk id="5" creationId="{38F5D6AD-9A08-4592-8545-59C2553203F5}"/>
          </ac:picMkLst>
        </pc:picChg>
        <pc:sldLayoutChg chg="delSp mod">
          <pc:chgData name="Benjamin Gerald Holzman" userId="c8f3f3b5-bbd1-4fdf-8bf7-d41b1e7cc181" providerId="ADAL" clId="{B469FE70-CDE0-453E-AF13-FD7678EFF886}" dt="2024-04-29T21:00:47.908" v="3" actId="478"/>
          <pc:sldLayoutMkLst>
            <pc:docMk/>
            <pc:sldMasterMk cId="1118230161" sldId="2147483672"/>
            <pc:sldLayoutMk cId="2120942511" sldId="2147483673"/>
          </pc:sldLayoutMkLst>
          <pc:picChg chg="del">
            <ac:chgData name="Benjamin Gerald Holzman" userId="c8f3f3b5-bbd1-4fdf-8bf7-d41b1e7cc181" providerId="ADAL" clId="{B469FE70-CDE0-453E-AF13-FD7678EFF886}" dt="2024-04-29T21:00:47.908" v="3" actId="478"/>
            <ac:picMkLst>
              <pc:docMk/>
              <pc:sldMasterMk cId="1118230161" sldId="2147483672"/>
              <pc:sldLayoutMk cId="2120942511" sldId="2147483673"/>
              <ac:picMk id="4" creationId="{0148E68E-D20E-48C4-B806-C606289CD73E}"/>
            </ac:picMkLst>
          </pc:picChg>
        </pc:sldLayoutChg>
        <pc:sldLayoutChg chg="delSp mod">
          <pc:chgData name="Benjamin Gerald Holzman" userId="c8f3f3b5-bbd1-4fdf-8bf7-d41b1e7cc181" providerId="ADAL" clId="{B469FE70-CDE0-453E-AF13-FD7678EFF886}" dt="2024-04-29T21:00:55.428" v="5" actId="478"/>
          <pc:sldLayoutMkLst>
            <pc:docMk/>
            <pc:sldMasterMk cId="1118230161" sldId="2147483672"/>
            <pc:sldLayoutMk cId="3286381397" sldId="2147483674"/>
          </pc:sldLayoutMkLst>
          <pc:picChg chg="del">
            <ac:chgData name="Benjamin Gerald Holzman" userId="c8f3f3b5-bbd1-4fdf-8bf7-d41b1e7cc181" providerId="ADAL" clId="{B469FE70-CDE0-453E-AF13-FD7678EFF886}" dt="2024-04-29T21:00:55.428" v="5" actId="478"/>
            <ac:picMkLst>
              <pc:docMk/>
              <pc:sldMasterMk cId="1118230161" sldId="2147483672"/>
              <pc:sldLayoutMk cId="3286381397" sldId="2147483674"/>
              <ac:picMk id="6" creationId="{22B1FD5D-BB62-4A22-B75E-5EA84BAE549F}"/>
            </ac:picMkLst>
          </pc:picChg>
        </pc:sldLayoutChg>
        <pc:sldLayoutChg chg="delSp mod">
          <pc:chgData name="Benjamin Gerald Holzman" userId="c8f3f3b5-bbd1-4fdf-8bf7-d41b1e7cc181" providerId="ADAL" clId="{B469FE70-CDE0-453E-AF13-FD7678EFF886}" dt="2024-04-29T21:00:57.654" v="6" actId="478"/>
          <pc:sldLayoutMkLst>
            <pc:docMk/>
            <pc:sldMasterMk cId="1118230161" sldId="2147483672"/>
            <pc:sldLayoutMk cId="2971575203" sldId="2147483675"/>
          </pc:sldLayoutMkLst>
          <pc:picChg chg="del">
            <ac:chgData name="Benjamin Gerald Holzman" userId="c8f3f3b5-bbd1-4fdf-8bf7-d41b1e7cc181" providerId="ADAL" clId="{B469FE70-CDE0-453E-AF13-FD7678EFF886}" dt="2024-04-29T21:00:57.654" v="6" actId="478"/>
            <ac:picMkLst>
              <pc:docMk/>
              <pc:sldMasterMk cId="1118230161" sldId="2147483672"/>
              <pc:sldLayoutMk cId="2971575203" sldId="2147483675"/>
              <ac:picMk id="8" creationId="{4464340B-57D0-4BCE-9AEA-F070D1D1F56E}"/>
            </ac:picMkLst>
          </pc:picChg>
        </pc:sldLayoutChg>
      </pc:sldMasterChg>
    </pc:docChg>
  </pc:docChgLst>
  <pc:docChgLst>
    <pc:chgData name="Giannina Gisell Raffo Gonzalez" userId="e71697a2-6fa1-4b66-9797-eb0535b5c1f0" providerId="ADAL" clId="{3E3C0F74-C55B-464C-AE63-78D1E43A38FD}"/>
    <pc:docChg chg="undo custSel addSld delSld modSld addSection delSection modSection">
      <pc:chgData name="Giannina Gisell Raffo Gonzalez" userId="e71697a2-6fa1-4b66-9797-eb0535b5c1f0" providerId="ADAL" clId="{3E3C0F74-C55B-464C-AE63-78D1E43A38FD}" dt="2021-03-17T19:57:22.381" v="231"/>
      <pc:docMkLst>
        <pc:docMk/>
      </pc:docMkLst>
      <pc:sldChg chg="delSp modSp add del mod">
        <pc:chgData name="Giannina Gisell Raffo Gonzalez" userId="e71697a2-6fa1-4b66-9797-eb0535b5c1f0" providerId="ADAL" clId="{3E3C0F74-C55B-464C-AE63-78D1E43A38FD}" dt="2021-03-17T19:56:39.691" v="224" actId="18676"/>
        <pc:sldMkLst>
          <pc:docMk/>
          <pc:sldMk cId="1749256746" sldId="334"/>
        </pc:sldMkLst>
        <pc:spChg chg="mod">
          <ac:chgData name="Giannina Gisell Raffo Gonzalez" userId="e71697a2-6fa1-4b66-9797-eb0535b5c1f0" providerId="ADAL" clId="{3E3C0F74-C55B-464C-AE63-78D1E43A38FD}" dt="2021-03-17T19:48:44.980" v="7" actId="1076"/>
          <ac:spMkLst>
            <pc:docMk/>
            <pc:sldMk cId="1749256746" sldId="334"/>
            <ac:spMk id="8" creationId="{448C0167-FEED-4E0C-A416-4A013A5BDEA5}"/>
          </ac:spMkLst>
        </pc:spChg>
        <pc:spChg chg="mod">
          <ac:chgData name="Giannina Gisell Raffo Gonzalez" userId="e71697a2-6fa1-4b66-9797-eb0535b5c1f0" providerId="ADAL" clId="{3E3C0F74-C55B-464C-AE63-78D1E43A38FD}" dt="2021-03-17T19:49:01.112" v="30" actId="404"/>
          <ac:spMkLst>
            <pc:docMk/>
            <pc:sldMk cId="1749256746" sldId="334"/>
            <ac:spMk id="14" creationId="{D7A527A6-223E-47D6-8845-3E01465AE110}"/>
          </ac:spMkLst>
        </pc:spChg>
        <pc:spChg chg="del">
          <ac:chgData name="Giannina Gisell Raffo Gonzalez" userId="e71697a2-6fa1-4b66-9797-eb0535b5c1f0" providerId="ADAL" clId="{3E3C0F74-C55B-464C-AE63-78D1E43A38FD}" dt="2021-03-17T19:48:30.144" v="4" actId="478"/>
          <ac:spMkLst>
            <pc:docMk/>
            <pc:sldMk cId="1749256746" sldId="334"/>
            <ac:spMk id="15" creationId="{D2D45F20-F34A-49E1-85FE-BDB46343DD50}"/>
          </ac:spMkLst>
        </pc:spChg>
      </pc:sldChg>
      <pc:sldChg chg="delSp modSp mod">
        <pc:chgData name="Giannina Gisell Raffo Gonzalez" userId="e71697a2-6fa1-4b66-9797-eb0535b5c1f0" providerId="ADAL" clId="{3E3C0F74-C55B-464C-AE63-78D1E43A38FD}" dt="2021-03-17T19:51:18.805" v="120" actId="1076"/>
        <pc:sldMkLst>
          <pc:docMk/>
          <pc:sldMk cId="2476472354" sldId="335"/>
        </pc:sldMkLst>
        <pc:spChg chg="del">
          <ac:chgData name="Giannina Gisell Raffo Gonzalez" userId="e71697a2-6fa1-4b66-9797-eb0535b5c1f0" providerId="ADAL" clId="{3E3C0F74-C55B-464C-AE63-78D1E43A38FD}" dt="2021-03-17T19:51:04.775" v="110" actId="478"/>
          <ac:spMkLst>
            <pc:docMk/>
            <pc:sldMk cId="2476472354" sldId="335"/>
            <ac:spMk id="3" creationId="{00000000-0000-0000-0000-000000000000}"/>
          </ac:spMkLst>
        </pc:spChg>
        <pc:spChg chg="mod">
          <ac:chgData name="Giannina Gisell Raffo Gonzalez" userId="e71697a2-6fa1-4b66-9797-eb0535b5c1f0" providerId="ADAL" clId="{3E3C0F74-C55B-464C-AE63-78D1E43A38FD}" dt="2021-03-17T19:51:15.351" v="119" actId="1038"/>
          <ac:spMkLst>
            <pc:docMk/>
            <pc:sldMk cId="2476472354" sldId="335"/>
            <ac:spMk id="5" creationId="{C55B1C86-8528-4093-9574-98033BDCA199}"/>
          </ac:spMkLst>
        </pc:spChg>
        <pc:picChg chg="mod">
          <ac:chgData name="Giannina Gisell Raffo Gonzalez" userId="e71697a2-6fa1-4b66-9797-eb0535b5c1f0" providerId="ADAL" clId="{3E3C0F74-C55B-464C-AE63-78D1E43A38FD}" dt="2021-03-17T19:51:18.805" v="120" actId="1076"/>
          <ac:picMkLst>
            <pc:docMk/>
            <pc:sldMk cId="2476472354" sldId="335"/>
            <ac:picMk id="10" creationId="{B49634A1-30D3-452A-8F85-7C3E3B9D525D}"/>
          </ac:picMkLst>
        </pc:picChg>
      </pc:sldChg>
      <pc:sldChg chg="addSp delSp modSp mod">
        <pc:chgData name="Giannina Gisell Raffo Gonzalez" userId="e71697a2-6fa1-4b66-9797-eb0535b5c1f0" providerId="ADAL" clId="{3E3C0F74-C55B-464C-AE63-78D1E43A38FD}" dt="2021-03-17T19:52:33.899" v="162" actId="1035"/>
        <pc:sldMkLst>
          <pc:docMk/>
          <pc:sldMk cId="1830033252" sldId="347"/>
        </pc:sldMkLst>
        <pc:spChg chg="del">
          <ac:chgData name="Giannina Gisell Raffo Gonzalez" userId="e71697a2-6fa1-4b66-9797-eb0535b5c1f0" providerId="ADAL" clId="{3E3C0F74-C55B-464C-AE63-78D1E43A38FD}" dt="2021-03-17T19:49:38.336" v="42" actId="478"/>
          <ac:spMkLst>
            <pc:docMk/>
            <pc:sldMk cId="1830033252" sldId="347"/>
            <ac:spMk id="7" creationId="{D0956995-9995-44D2-B36D-AAE62B4FC5E0}"/>
          </ac:spMkLst>
        </pc:spChg>
        <pc:spChg chg="mod">
          <ac:chgData name="Giannina Gisell Raffo Gonzalez" userId="e71697a2-6fa1-4b66-9797-eb0535b5c1f0" providerId="ADAL" clId="{3E3C0F74-C55B-464C-AE63-78D1E43A38FD}" dt="2021-03-17T19:52:33.899" v="162" actId="1035"/>
          <ac:spMkLst>
            <pc:docMk/>
            <pc:sldMk cId="1830033252" sldId="347"/>
            <ac:spMk id="8" creationId="{448C0167-FEED-4E0C-A416-4A013A5BDEA5}"/>
          </ac:spMkLst>
        </pc:spChg>
        <pc:spChg chg="add mod">
          <ac:chgData name="Giannina Gisell Raffo Gonzalez" userId="e71697a2-6fa1-4b66-9797-eb0535b5c1f0" providerId="ADAL" clId="{3E3C0F74-C55B-464C-AE63-78D1E43A38FD}" dt="2021-03-17T19:51:57.218" v="134" actId="1038"/>
          <ac:spMkLst>
            <pc:docMk/>
            <pc:sldMk cId="1830033252" sldId="347"/>
            <ac:spMk id="9" creationId="{8EED084B-E97D-49B5-9A21-9FFACD62EF26}"/>
          </ac:spMkLst>
        </pc:spChg>
        <pc:spChg chg="del">
          <ac:chgData name="Giannina Gisell Raffo Gonzalez" userId="e71697a2-6fa1-4b66-9797-eb0535b5c1f0" providerId="ADAL" clId="{3E3C0F74-C55B-464C-AE63-78D1E43A38FD}" dt="2021-03-17T19:49:38.336" v="42" actId="478"/>
          <ac:spMkLst>
            <pc:docMk/>
            <pc:sldMk cId="1830033252" sldId="347"/>
            <ac:spMk id="12" creationId="{E81DA26A-5516-4865-8D13-DC41454D67AE}"/>
          </ac:spMkLst>
        </pc:spChg>
        <pc:spChg chg="add mod">
          <ac:chgData name="Giannina Gisell Raffo Gonzalez" userId="e71697a2-6fa1-4b66-9797-eb0535b5c1f0" providerId="ADAL" clId="{3E3C0F74-C55B-464C-AE63-78D1E43A38FD}" dt="2021-03-17T19:52:02.292" v="137" actId="1037"/>
          <ac:spMkLst>
            <pc:docMk/>
            <pc:sldMk cId="1830033252" sldId="347"/>
            <ac:spMk id="13" creationId="{7837BE23-55D3-422F-88AE-87585F8CBBCE}"/>
          </ac:spMkLst>
        </pc:spChg>
        <pc:spChg chg="mod">
          <ac:chgData name="Giannina Gisell Raffo Gonzalez" userId="e71697a2-6fa1-4b66-9797-eb0535b5c1f0" providerId="ADAL" clId="{3E3C0F74-C55B-464C-AE63-78D1E43A38FD}" dt="2021-03-17T19:52:33.899" v="162" actId="1035"/>
          <ac:spMkLst>
            <pc:docMk/>
            <pc:sldMk cId="1830033252" sldId="347"/>
            <ac:spMk id="14" creationId="{D7A527A6-223E-47D6-8845-3E01465AE110}"/>
          </ac:spMkLst>
        </pc:spChg>
        <pc:picChg chg="mod">
          <ac:chgData name="Giannina Gisell Raffo Gonzalez" userId="e71697a2-6fa1-4b66-9797-eb0535b5c1f0" providerId="ADAL" clId="{3E3C0F74-C55B-464C-AE63-78D1E43A38FD}" dt="2021-03-17T19:49:35.050" v="41" actId="14100"/>
          <ac:picMkLst>
            <pc:docMk/>
            <pc:sldMk cId="1830033252" sldId="347"/>
            <ac:picMk id="10" creationId="{BAF1CA1A-6373-4AE8-BC5C-A026376E5D0C}"/>
          </ac:picMkLst>
        </pc:picChg>
        <pc:picChg chg="del">
          <ac:chgData name="Giannina Gisell Raffo Gonzalez" userId="e71697a2-6fa1-4b66-9797-eb0535b5c1f0" providerId="ADAL" clId="{3E3C0F74-C55B-464C-AE63-78D1E43A38FD}" dt="2021-03-17T19:49:38.336" v="42" actId="478"/>
          <ac:picMkLst>
            <pc:docMk/>
            <pc:sldMk cId="1830033252" sldId="347"/>
            <ac:picMk id="11" creationId="{B90B8A4E-7764-465C-AB3A-2F900168C4CD}"/>
          </ac:picMkLst>
        </pc:picChg>
        <pc:picChg chg="add mod">
          <ac:chgData name="Giannina Gisell Raffo Gonzalez" userId="e71697a2-6fa1-4b66-9797-eb0535b5c1f0" providerId="ADAL" clId="{3E3C0F74-C55B-464C-AE63-78D1E43A38FD}" dt="2021-03-17T19:51:57.218" v="134" actId="1038"/>
          <ac:picMkLst>
            <pc:docMk/>
            <pc:sldMk cId="1830033252" sldId="347"/>
            <ac:picMk id="15" creationId="{78AB1CF6-CBF8-41A2-BBB5-9520791DB756}"/>
          </ac:picMkLst>
        </pc:picChg>
        <pc:picChg chg="add mod">
          <ac:chgData name="Giannina Gisell Raffo Gonzalez" userId="e71697a2-6fa1-4b66-9797-eb0535b5c1f0" providerId="ADAL" clId="{3E3C0F74-C55B-464C-AE63-78D1E43A38FD}" dt="2021-03-17T19:52:02.292" v="137" actId="1037"/>
          <ac:picMkLst>
            <pc:docMk/>
            <pc:sldMk cId="1830033252" sldId="347"/>
            <ac:picMk id="16" creationId="{D027C896-7207-43AA-A1FD-B787D4A12823}"/>
          </ac:picMkLst>
        </pc:picChg>
        <pc:picChg chg="del">
          <ac:chgData name="Giannina Gisell Raffo Gonzalez" userId="e71697a2-6fa1-4b66-9797-eb0535b5c1f0" providerId="ADAL" clId="{3E3C0F74-C55B-464C-AE63-78D1E43A38FD}" dt="2021-03-17T19:49:38.336" v="42" actId="478"/>
          <ac:picMkLst>
            <pc:docMk/>
            <pc:sldMk cId="1830033252" sldId="347"/>
            <ac:picMk id="18" creationId="{59279E2F-812C-4067-879B-06E8A93CE13B}"/>
          </ac:picMkLst>
        </pc:picChg>
      </pc:sldChg>
      <pc:sldChg chg="addSp delSp modSp mod">
        <pc:chgData name="Giannina Gisell Raffo Gonzalez" userId="e71697a2-6fa1-4b66-9797-eb0535b5c1f0" providerId="ADAL" clId="{3E3C0F74-C55B-464C-AE63-78D1E43A38FD}" dt="2021-03-17T19:51:50.702" v="132" actId="1038"/>
        <pc:sldMkLst>
          <pc:docMk/>
          <pc:sldMk cId="4291616725" sldId="348"/>
        </pc:sldMkLst>
        <pc:spChg chg="del">
          <ac:chgData name="Giannina Gisell Raffo Gonzalez" userId="e71697a2-6fa1-4b66-9797-eb0535b5c1f0" providerId="ADAL" clId="{3E3C0F74-C55B-464C-AE63-78D1E43A38FD}" dt="2021-03-17T19:50:15.033" v="52" actId="478"/>
          <ac:spMkLst>
            <pc:docMk/>
            <pc:sldMk cId="4291616725" sldId="348"/>
            <ac:spMk id="3" creationId="{00000000-0000-0000-0000-000000000000}"/>
          </ac:spMkLst>
        </pc:spChg>
        <pc:spChg chg="mod">
          <ac:chgData name="Giannina Gisell Raffo Gonzalez" userId="e71697a2-6fa1-4b66-9797-eb0535b5c1f0" providerId="ADAL" clId="{3E3C0F74-C55B-464C-AE63-78D1E43A38FD}" dt="2021-03-17T19:51:50.702" v="132" actId="1038"/>
          <ac:spMkLst>
            <pc:docMk/>
            <pc:sldMk cId="4291616725" sldId="348"/>
            <ac:spMk id="5" creationId="{C55B1C86-8528-4093-9574-98033BDCA199}"/>
          </ac:spMkLst>
        </pc:spChg>
        <pc:spChg chg="add mod">
          <ac:chgData name="Giannina Gisell Raffo Gonzalez" userId="e71697a2-6fa1-4b66-9797-eb0535b5c1f0" providerId="ADAL" clId="{3E3C0F74-C55B-464C-AE63-78D1E43A38FD}" dt="2021-03-17T19:51:28.427" v="122"/>
          <ac:spMkLst>
            <pc:docMk/>
            <pc:sldMk cId="4291616725" sldId="348"/>
            <ac:spMk id="6" creationId="{CF9B70BD-704F-4843-A580-C660A75FBCA8}"/>
          </ac:spMkLst>
        </pc:spChg>
        <pc:picChg chg="add del mod">
          <ac:chgData name="Giannina Gisell Raffo Gonzalez" userId="e71697a2-6fa1-4b66-9797-eb0535b5c1f0" providerId="ADAL" clId="{3E3C0F74-C55B-464C-AE63-78D1E43A38FD}" dt="2021-03-17T19:51:34.497" v="125" actId="478"/>
          <ac:picMkLst>
            <pc:docMk/>
            <pc:sldMk cId="4291616725" sldId="348"/>
            <ac:picMk id="7" creationId="{FC3714C6-8AF2-4A4A-A69F-EB6596E23805}"/>
          </ac:picMkLst>
        </pc:picChg>
        <pc:picChg chg="add mod">
          <ac:chgData name="Giannina Gisell Raffo Gonzalez" userId="e71697a2-6fa1-4b66-9797-eb0535b5c1f0" providerId="ADAL" clId="{3E3C0F74-C55B-464C-AE63-78D1E43A38FD}" dt="2021-03-17T19:51:38.174" v="127"/>
          <ac:picMkLst>
            <pc:docMk/>
            <pc:sldMk cId="4291616725" sldId="348"/>
            <ac:picMk id="8" creationId="{CCCE3A97-C4F0-43D9-BBA9-5B064A78C6A0}"/>
          </ac:picMkLst>
        </pc:picChg>
        <pc:picChg chg="del mod">
          <ac:chgData name="Giannina Gisell Raffo Gonzalez" userId="e71697a2-6fa1-4b66-9797-eb0535b5c1f0" providerId="ADAL" clId="{3E3C0F74-C55B-464C-AE63-78D1E43A38FD}" dt="2021-03-17T19:51:35.467" v="126" actId="478"/>
          <ac:picMkLst>
            <pc:docMk/>
            <pc:sldMk cId="4291616725" sldId="348"/>
            <ac:picMk id="10" creationId="{B49634A1-30D3-452A-8F85-7C3E3B9D525D}"/>
          </ac:picMkLst>
        </pc:picChg>
      </pc:sldChg>
      <pc:sldChg chg="add del setBg modNotesTx">
        <pc:chgData name="Giannina Gisell Raffo Gonzalez" userId="e71697a2-6fa1-4b66-9797-eb0535b5c1f0" providerId="ADAL" clId="{3E3C0F74-C55B-464C-AE63-78D1E43A38FD}" dt="2021-03-17T19:54:15.834" v="181" actId="47"/>
        <pc:sldMkLst>
          <pc:docMk/>
          <pc:sldMk cId="321162320" sldId="349"/>
        </pc:sldMkLst>
      </pc:sldChg>
      <pc:sldChg chg="modSp add mod setBg modNotesTx">
        <pc:chgData name="Giannina Gisell Raffo Gonzalez" userId="e71697a2-6fa1-4b66-9797-eb0535b5c1f0" providerId="ADAL" clId="{3E3C0F74-C55B-464C-AE63-78D1E43A38FD}" dt="2021-03-17T19:56:00.977" v="218" actId="20577"/>
        <pc:sldMkLst>
          <pc:docMk/>
          <pc:sldMk cId="3031721613" sldId="349"/>
        </pc:sldMkLst>
        <pc:spChg chg="mod">
          <ac:chgData name="Giannina Gisell Raffo Gonzalez" userId="e71697a2-6fa1-4b66-9797-eb0535b5c1f0" providerId="ADAL" clId="{3E3C0F74-C55B-464C-AE63-78D1E43A38FD}" dt="2021-03-17T19:55:27.265" v="188" actId="207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Giannina Gisell Raffo Gonzalez" userId="e71697a2-6fa1-4b66-9797-eb0535b5c1f0" providerId="ADAL" clId="{3E3C0F74-C55B-464C-AE63-78D1E43A38FD}" dt="2021-03-17T19:55:33.951" v="193" actId="1037"/>
          <ac:spMkLst>
            <pc:docMk/>
            <pc:sldMk cId="3031721613" sldId="349"/>
            <ac:spMk id="14" creationId="{D7A527A6-223E-47D6-8845-3E01465AE110}"/>
          </ac:spMkLst>
        </pc:spChg>
      </pc:sldChg>
      <pc:sldChg chg="add del setBg">
        <pc:chgData name="Giannina Gisell Raffo Gonzalez" userId="e71697a2-6fa1-4b66-9797-eb0535b5c1f0" providerId="ADAL" clId="{3E3C0F74-C55B-464C-AE63-78D1E43A38FD}" dt="2021-03-17T19:54:20.207" v="183"/>
        <pc:sldMkLst>
          <pc:docMk/>
          <pc:sldMk cId="4262464694" sldId="349"/>
        </pc:sldMkLst>
      </pc:sldChg>
      <pc:sldChg chg="delSp new mod">
        <pc:chgData name="Giannina Gisell Raffo Gonzalez" userId="e71697a2-6fa1-4b66-9797-eb0535b5c1f0" providerId="ADAL" clId="{3E3C0F74-C55B-464C-AE63-78D1E43A38FD}" dt="2021-03-17T19:57:04.649" v="228" actId="478"/>
        <pc:sldMkLst>
          <pc:docMk/>
          <pc:sldMk cId="740540726" sldId="350"/>
        </pc:sldMkLst>
        <pc:spChg chg="del">
          <ac:chgData name="Giannina Gisell Raffo Gonzalez" userId="e71697a2-6fa1-4b66-9797-eb0535b5c1f0" providerId="ADAL" clId="{3E3C0F74-C55B-464C-AE63-78D1E43A38FD}" dt="2021-03-17T19:57:01.922" v="227" actId="478"/>
          <ac:spMkLst>
            <pc:docMk/>
            <pc:sldMk cId="740540726" sldId="350"/>
            <ac:spMk id="2" creationId="{DF42625B-A1A0-4179-942E-360C39A35C4A}"/>
          </ac:spMkLst>
        </pc:spChg>
        <pc:spChg chg="del">
          <ac:chgData name="Giannina Gisell Raffo Gonzalez" userId="e71697a2-6fa1-4b66-9797-eb0535b5c1f0" providerId="ADAL" clId="{3E3C0F74-C55B-464C-AE63-78D1E43A38FD}" dt="2021-03-17T19:57:01.922" v="227" actId="478"/>
          <ac:spMkLst>
            <pc:docMk/>
            <pc:sldMk cId="740540726" sldId="350"/>
            <ac:spMk id="3" creationId="{7E8E24EF-FC0C-48E1-8314-35D4732BEB7F}"/>
          </ac:spMkLst>
        </pc:spChg>
        <pc:spChg chg="del">
          <ac:chgData name="Giannina Gisell Raffo Gonzalez" userId="e71697a2-6fa1-4b66-9797-eb0535b5c1f0" providerId="ADAL" clId="{3E3C0F74-C55B-464C-AE63-78D1E43A38FD}" dt="2021-03-17T19:57:04.649" v="228" actId="478"/>
          <ac:spMkLst>
            <pc:docMk/>
            <pc:sldMk cId="740540726" sldId="350"/>
            <ac:spMk id="4" creationId="{DED6ED44-BFE6-4709-ADCB-C84B4B57EB19}"/>
          </ac:spMkLst>
        </pc:spChg>
      </pc:sldChg>
      <pc:sldChg chg="add">
        <pc:chgData name="Giannina Gisell Raffo Gonzalez" userId="e71697a2-6fa1-4b66-9797-eb0535b5c1f0" providerId="ADAL" clId="{3E3C0F74-C55B-464C-AE63-78D1E43A38FD}" dt="2021-03-17T19:57:22.381" v="231"/>
        <pc:sldMkLst>
          <pc:docMk/>
          <pc:sldMk cId="607087398" sldId="351"/>
        </pc:sldMkLst>
      </pc:sldChg>
    </pc:docChg>
  </pc:docChgLst>
  <pc:docChgLst>
    <pc:chgData name="Christopher J. De Serio" userId="577c52cd-d723-4f95-942d-23667e45d713" providerId="ADAL" clId="{278A3713-4EB8-4ADC-9773-C72EBD96DE62}"/>
    <pc:docChg chg="undo custSel addSld delSld modSld sldOrd modSection">
      <pc:chgData name="Christopher J. De Serio" userId="577c52cd-d723-4f95-942d-23667e45d713" providerId="ADAL" clId="{278A3713-4EB8-4ADC-9773-C72EBD96DE62}" dt="2024-04-26T12:00:10.075" v="747" actId="20578"/>
      <pc:docMkLst>
        <pc:docMk/>
      </pc:docMkLst>
      <pc:sldChg chg="modSp mod">
        <pc:chgData name="Christopher J. De Serio" userId="577c52cd-d723-4f95-942d-23667e45d713" providerId="ADAL" clId="{278A3713-4EB8-4ADC-9773-C72EBD96DE62}" dt="2024-04-24T20:31:57.453" v="18" actId="20577"/>
        <pc:sldMkLst>
          <pc:docMk/>
          <pc:sldMk cId="4271404311" sldId="1161"/>
        </pc:sldMkLst>
        <pc:spChg chg="mod">
          <ac:chgData name="Christopher J. De Serio" userId="577c52cd-d723-4f95-942d-23667e45d713" providerId="ADAL" clId="{278A3713-4EB8-4ADC-9773-C72EBD96DE62}" dt="2024-04-24T20:31:57.453" v="18" actId="20577"/>
          <ac:spMkLst>
            <pc:docMk/>
            <pc:sldMk cId="4271404311" sldId="1161"/>
            <ac:spMk id="4" creationId="{2D02EA97-611F-49F1-B050-2477CBDF23AA}"/>
          </ac:spMkLst>
        </pc:spChg>
      </pc:sldChg>
      <pc:sldChg chg="modSp mod">
        <pc:chgData name="Christopher J. De Serio" userId="577c52cd-d723-4f95-942d-23667e45d713" providerId="ADAL" clId="{278A3713-4EB8-4ADC-9773-C72EBD96DE62}" dt="2024-04-25T14:07:20.934" v="483" actId="20577"/>
        <pc:sldMkLst>
          <pc:docMk/>
          <pc:sldMk cId="4242443237" sldId="1166"/>
        </pc:sldMkLst>
        <pc:spChg chg="mod">
          <ac:chgData name="Christopher J. De Serio" userId="577c52cd-d723-4f95-942d-23667e45d713" providerId="ADAL" clId="{278A3713-4EB8-4ADC-9773-C72EBD96DE62}" dt="2024-04-25T14:07:20.934" v="483" actId="20577"/>
          <ac:spMkLst>
            <pc:docMk/>
            <pc:sldMk cId="4242443237" sldId="1166"/>
            <ac:spMk id="14" creationId="{B1A8EAD9-F849-430D-A4FC-3217988A145F}"/>
          </ac:spMkLst>
        </pc:spChg>
      </pc:sldChg>
      <pc:sldChg chg="modSp mod">
        <pc:chgData name="Christopher J. De Serio" userId="577c52cd-d723-4f95-942d-23667e45d713" providerId="ADAL" clId="{278A3713-4EB8-4ADC-9773-C72EBD96DE62}" dt="2024-04-25T16:30:39.568" v="700" actId="207"/>
        <pc:sldMkLst>
          <pc:docMk/>
          <pc:sldMk cId="1386380041" sldId="1171"/>
        </pc:sldMkLst>
        <pc:spChg chg="mod">
          <ac:chgData name="Christopher J. De Serio" userId="577c52cd-d723-4f95-942d-23667e45d713" providerId="ADAL" clId="{278A3713-4EB8-4ADC-9773-C72EBD96DE62}" dt="2024-04-25T16:30:39.568" v="700" actId="207"/>
          <ac:spMkLst>
            <pc:docMk/>
            <pc:sldMk cId="1386380041" sldId="1171"/>
            <ac:spMk id="4" creationId="{4262A576-0424-4E76-8A5A-49981A68DD8D}"/>
          </ac:spMkLst>
        </pc:spChg>
      </pc:sldChg>
      <pc:sldChg chg="modSp mod">
        <pc:chgData name="Christopher J. De Serio" userId="577c52cd-d723-4f95-942d-23667e45d713" providerId="ADAL" clId="{278A3713-4EB8-4ADC-9773-C72EBD96DE62}" dt="2024-04-26T12:00:10.075" v="747" actId="20578"/>
        <pc:sldMkLst>
          <pc:docMk/>
          <pc:sldMk cId="2582104990" sldId="1186"/>
        </pc:sldMkLst>
        <pc:spChg chg="mod">
          <ac:chgData name="Christopher J. De Serio" userId="577c52cd-d723-4f95-942d-23667e45d713" providerId="ADAL" clId="{278A3713-4EB8-4ADC-9773-C72EBD96DE62}" dt="2024-04-26T12:00:10.075" v="747" actId="20578"/>
          <ac:spMkLst>
            <pc:docMk/>
            <pc:sldMk cId="2582104990" sldId="1186"/>
            <ac:spMk id="13" creationId="{856F55CF-B766-461D-8478-25DB3D8AF260}"/>
          </ac:spMkLst>
        </pc:spChg>
        <pc:spChg chg="mod">
          <ac:chgData name="Christopher J. De Serio" userId="577c52cd-d723-4f95-942d-23667e45d713" providerId="ADAL" clId="{278A3713-4EB8-4ADC-9773-C72EBD96DE62}" dt="2024-04-25T14:08:30.207" v="490" actId="20577"/>
          <ac:spMkLst>
            <pc:docMk/>
            <pc:sldMk cId="2582104990" sldId="1186"/>
            <ac:spMk id="14" creationId="{B1A8EAD9-F849-430D-A4FC-3217988A145F}"/>
          </ac:spMkLst>
        </pc:spChg>
      </pc:sldChg>
      <pc:sldChg chg="addSp delSp modSp mod">
        <pc:chgData name="Christopher J. De Serio" userId="577c52cd-d723-4f95-942d-23667e45d713" providerId="ADAL" clId="{278A3713-4EB8-4ADC-9773-C72EBD96DE62}" dt="2024-04-25T16:39:26.181" v="717" actId="18131"/>
        <pc:sldMkLst>
          <pc:docMk/>
          <pc:sldMk cId="2653298701" sldId="1200"/>
        </pc:sldMkLst>
        <pc:spChg chg="mod">
          <ac:chgData name="Christopher J. De Serio" userId="577c52cd-d723-4f95-942d-23667e45d713" providerId="ADAL" clId="{278A3713-4EB8-4ADC-9773-C72EBD96DE62}" dt="2024-04-25T16:38:58.155" v="714" actId="1076"/>
          <ac:spMkLst>
            <pc:docMk/>
            <pc:sldMk cId="2653298701" sldId="1200"/>
            <ac:spMk id="10" creationId="{552ABCAD-CE09-37C0-A534-EDBBDD78A07D}"/>
          </ac:spMkLst>
        </pc:spChg>
        <pc:spChg chg="mod">
          <ac:chgData name="Christopher J. De Serio" userId="577c52cd-d723-4f95-942d-23667e45d713" providerId="ADAL" clId="{278A3713-4EB8-4ADC-9773-C72EBD96DE62}" dt="2024-04-25T16:38:55.095" v="713" actId="1076"/>
          <ac:spMkLst>
            <pc:docMk/>
            <pc:sldMk cId="2653298701" sldId="1200"/>
            <ac:spMk id="13" creationId="{20580A37-3877-5D5D-E7A0-B737FC5242FA}"/>
          </ac:spMkLst>
        </pc:spChg>
        <pc:picChg chg="add mod modCrop">
          <ac:chgData name="Christopher J. De Serio" userId="577c52cd-d723-4f95-942d-23667e45d713" providerId="ADAL" clId="{278A3713-4EB8-4ADC-9773-C72EBD96DE62}" dt="2024-04-25T16:39:26.181" v="717" actId="18131"/>
          <ac:picMkLst>
            <pc:docMk/>
            <pc:sldMk cId="2653298701" sldId="1200"/>
            <ac:picMk id="2" creationId="{1054114D-FE6D-39CF-BA4F-33E18945B18C}"/>
          </ac:picMkLst>
        </pc:picChg>
        <pc:picChg chg="del">
          <ac:chgData name="Christopher J. De Serio" userId="577c52cd-d723-4f95-942d-23667e45d713" providerId="ADAL" clId="{278A3713-4EB8-4ADC-9773-C72EBD96DE62}" dt="2024-04-25T16:22:32.183" v="694" actId="478"/>
          <ac:picMkLst>
            <pc:docMk/>
            <pc:sldMk cId="2653298701" sldId="1200"/>
            <ac:picMk id="7" creationId="{C6EA1C40-CAB4-5AF1-49EE-C58D41E49755}"/>
          </ac:picMkLst>
        </pc:picChg>
      </pc:sldChg>
      <pc:sldChg chg="delSp modSp add mod">
        <pc:chgData name="Christopher J. De Serio" userId="577c52cd-d723-4f95-942d-23667e45d713" providerId="ADAL" clId="{278A3713-4EB8-4ADC-9773-C72EBD96DE62}" dt="2024-04-25T16:41:30.316" v="720" actId="1076"/>
        <pc:sldMkLst>
          <pc:docMk/>
          <pc:sldMk cId="1441232671" sldId="1202"/>
        </pc:sldMkLst>
        <pc:spChg chg="mod">
          <ac:chgData name="Christopher J. De Serio" userId="577c52cd-d723-4f95-942d-23667e45d713" providerId="ADAL" clId="{278A3713-4EB8-4ADC-9773-C72EBD96DE62}" dt="2024-04-25T16:41:30.316" v="720" actId="1076"/>
          <ac:spMkLst>
            <pc:docMk/>
            <pc:sldMk cId="1441232671" sldId="1202"/>
            <ac:spMk id="4" creationId="{C3B3CF2A-6C52-3B25-2C46-B6973E010AC3}"/>
          </ac:spMkLst>
        </pc:spChg>
        <pc:picChg chg="del">
          <ac:chgData name="Christopher J. De Serio" userId="577c52cd-d723-4f95-942d-23667e45d713" providerId="ADAL" clId="{278A3713-4EB8-4ADC-9773-C72EBD96DE62}" dt="2024-04-25T16:41:19.478" v="718" actId="478"/>
          <ac:picMkLst>
            <pc:docMk/>
            <pc:sldMk cId="1441232671" sldId="1202"/>
            <ac:picMk id="11" creationId="{800B40B8-1A35-7DC7-80E1-3A3F15EFCBC0}"/>
          </ac:picMkLst>
        </pc:picChg>
      </pc:sldChg>
      <pc:sldChg chg="del">
        <pc:chgData name="Christopher J. De Serio" userId="577c52cd-d723-4f95-942d-23667e45d713" providerId="ADAL" clId="{278A3713-4EB8-4ADC-9773-C72EBD96DE62}" dt="2024-04-25T16:16:30.907" v="609" actId="2696"/>
        <pc:sldMkLst>
          <pc:docMk/>
          <pc:sldMk cId="2987154291" sldId="1202"/>
        </pc:sldMkLst>
      </pc:sldChg>
      <pc:sldChg chg="modSp mod ord">
        <pc:chgData name="Christopher J. De Serio" userId="577c52cd-d723-4f95-942d-23667e45d713" providerId="ADAL" clId="{278A3713-4EB8-4ADC-9773-C72EBD96DE62}" dt="2024-04-26T11:58:40.609" v="745"/>
        <pc:sldMkLst>
          <pc:docMk/>
          <pc:sldMk cId="1479234230" sldId="1207"/>
        </pc:sldMkLst>
        <pc:spChg chg="mod">
          <ac:chgData name="Christopher J. De Serio" userId="577c52cd-d723-4f95-942d-23667e45d713" providerId="ADAL" clId="{278A3713-4EB8-4ADC-9773-C72EBD96DE62}" dt="2024-04-25T13:38:02.063" v="465" actId="20577"/>
          <ac:spMkLst>
            <pc:docMk/>
            <pc:sldMk cId="1479234230" sldId="1207"/>
            <ac:spMk id="2" creationId="{05949D5C-BCA2-905B-428A-B512F200AA5D}"/>
          </ac:spMkLst>
        </pc:spChg>
        <pc:spChg chg="mod">
          <ac:chgData name="Christopher J. De Serio" userId="577c52cd-d723-4f95-942d-23667e45d713" providerId="ADAL" clId="{278A3713-4EB8-4ADC-9773-C72EBD96DE62}" dt="2024-04-25T13:36:36.434" v="453" actId="6549"/>
          <ac:spMkLst>
            <pc:docMk/>
            <pc:sldMk cId="1479234230" sldId="1207"/>
            <ac:spMk id="4" creationId="{4262A576-0424-4E76-8A5A-49981A68DD8D}"/>
          </ac:spMkLst>
        </pc:spChg>
      </pc:sldChg>
      <pc:sldChg chg="addSp delSp modSp add mod ord">
        <pc:chgData name="Christopher J. De Serio" userId="577c52cd-d723-4f95-942d-23667e45d713" providerId="ADAL" clId="{278A3713-4EB8-4ADC-9773-C72EBD96DE62}" dt="2024-04-26T11:58:12.458" v="743" actId="20577"/>
        <pc:sldMkLst>
          <pc:docMk/>
          <pc:sldMk cId="397791180" sldId="1208"/>
        </pc:sldMkLst>
        <pc:spChg chg="del mod">
          <ac:chgData name="Christopher J. De Serio" userId="577c52cd-d723-4f95-942d-23667e45d713" providerId="ADAL" clId="{278A3713-4EB8-4ADC-9773-C72EBD96DE62}" dt="2024-04-24T21:00:27.985" v="334"/>
          <ac:spMkLst>
            <pc:docMk/>
            <pc:sldMk cId="397791180" sldId="1208"/>
            <ac:spMk id="2" creationId="{05949D5C-BCA2-905B-428A-B512F200AA5D}"/>
          </ac:spMkLst>
        </pc:spChg>
        <pc:spChg chg="add del mod">
          <ac:chgData name="Christopher J. De Serio" userId="577c52cd-d723-4f95-942d-23667e45d713" providerId="ADAL" clId="{278A3713-4EB8-4ADC-9773-C72EBD96DE62}" dt="2024-04-25T15:52:09.465" v="556" actId="478"/>
          <ac:spMkLst>
            <pc:docMk/>
            <pc:sldMk cId="397791180" sldId="1208"/>
            <ac:spMk id="3" creationId="{D5276B04-70F2-876C-4080-5B7F7D0E4C16}"/>
          </ac:spMkLst>
        </pc:spChg>
        <pc:spChg chg="mod">
          <ac:chgData name="Christopher J. De Serio" userId="577c52cd-d723-4f95-942d-23667e45d713" providerId="ADAL" clId="{278A3713-4EB8-4ADC-9773-C72EBD96DE62}" dt="2024-04-25T16:19:53.185" v="678" actId="20577"/>
          <ac:spMkLst>
            <pc:docMk/>
            <pc:sldMk cId="397791180" sldId="1208"/>
            <ac:spMk id="4" creationId="{4262A576-0424-4E76-8A5A-49981A68DD8D}"/>
          </ac:spMkLst>
        </pc:spChg>
        <pc:graphicFrameChg chg="add mod modGraphic">
          <ac:chgData name="Christopher J. De Serio" userId="577c52cd-d723-4f95-942d-23667e45d713" providerId="ADAL" clId="{278A3713-4EB8-4ADC-9773-C72EBD96DE62}" dt="2024-04-26T11:58:12.458" v="743" actId="20577"/>
          <ac:graphicFrameMkLst>
            <pc:docMk/>
            <pc:sldMk cId="397791180" sldId="1208"/>
            <ac:graphicFrameMk id="5" creationId="{1DBD92DB-8BA6-DD9A-6A9B-15B2E0225A33}"/>
          </ac:graphicFrameMkLst>
        </pc:graphicFrameChg>
        <pc:picChg chg="add mod">
          <ac:chgData name="Christopher J. De Serio" userId="577c52cd-d723-4f95-942d-23667e45d713" providerId="ADAL" clId="{278A3713-4EB8-4ADC-9773-C72EBD96DE62}" dt="2024-04-25T16:10:58.505" v="591" actId="1076"/>
          <ac:picMkLst>
            <pc:docMk/>
            <pc:sldMk cId="397791180" sldId="1208"/>
            <ac:picMk id="7" creationId="{CD9001D0-FB52-4714-F399-E547A0F74F9C}"/>
          </ac:picMkLst>
        </pc:picChg>
        <pc:picChg chg="add mod">
          <ac:chgData name="Christopher J. De Serio" userId="577c52cd-d723-4f95-942d-23667e45d713" providerId="ADAL" clId="{278A3713-4EB8-4ADC-9773-C72EBD96DE62}" dt="2024-04-25T16:10:04.215" v="575" actId="1076"/>
          <ac:picMkLst>
            <pc:docMk/>
            <pc:sldMk cId="397791180" sldId="1208"/>
            <ac:picMk id="8" creationId="{C8B9FEB7-BFEB-51E6-B151-72442729A899}"/>
          </ac:picMkLst>
        </pc:picChg>
        <pc:picChg chg="add mod">
          <ac:chgData name="Christopher J. De Serio" userId="577c52cd-d723-4f95-942d-23667e45d713" providerId="ADAL" clId="{278A3713-4EB8-4ADC-9773-C72EBD96DE62}" dt="2024-04-25T16:11:10.936" v="594" actId="1076"/>
          <ac:picMkLst>
            <pc:docMk/>
            <pc:sldMk cId="397791180" sldId="1208"/>
            <ac:picMk id="9" creationId="{4948B2E7-AAC3-31FE-74F8-BA4D4F5D57F7}"/>
          </ac:picMkLst>
        </pc:picChg>
        <pc:picChg chg="add mod">
          <ac:chgData name="Christopher J. De Serio" userId="577c52cd-d723-4f95-942d-23667e45d713" providerId="ADAL" clId="{278A3713-4EB8-4ADC-9773-C72EBD96DE62}" dt="2024-04-25T16:11:15.199" v="595" actId="1076"/>
          <ac:picMkLst>
            <pc:docMk/>
            <pc:sldMk cId="397791180" sldId="1208"/>
            <ac:picMk id="10" creationId="{03C38EB9-5CFC-65A5-4A25-D223FD3F6D7F}"/>
          </ac:picMkLst>
        </pc:picChg>
      </pc:sldChg>
      <pc:sldChg chg="add del setBg">
        <pc:chgData name="Christopher J. De Serio" userId="577c52cd-d723-4f95-942d-23667e45d713" providerId="ADAL" clId="{278A3713-4EB8-4ADC-9773-C72EBD96DE62}" dt="2024-04-24T20:58:48.017" v="216"/>
        <pc:sldMkLst>
          <pc:docMk/>
          <pc:sldMk cId="1904385895" sldId="1209"/>
        </pc:sldMkLst>
      </pc:sldChg>
      <pc:sldChg chg="delSp modSp add mod">
        <pc:chgData name="Christopher J. De Serio" userId="577c52cd-d723-4f95-942d-23667e45d713" providerId="ADAL" clId="{278A3713-4EB8-4ADC-9773-C72EBD96DE62}" dt="2024-04-25T16:19:24.071" v="670" actId="20577"/>
        <pc:sldMkLst>
          <pc:docMk/>
          <pc:sldMk cId="3623591868" sldId="1209"/>
        </pc:sldMkLst>
        <pc:spChg chg="del">
          <ac:chgData name="Christopher J. De Serio" userId="577c52cd-d723-4f95-942d-23667e45d713" providerId="ADAL" clId="{278A3713-4EB8-4ADC-9773-C72EBD96DE62}" dt="2024-04-24T20:59:32.657" v="295" actId="478"/>
          <ac:spMkLst>
            <pc:docMk/>
            <pc:sldMk cId="3623591868" sldId="1209"/>
            <ac:spMk id="3" creationId="{FBD6438D-0021-BE4A-FE08-0A3901A763A5}"/>
          </ac:spMkLst>
        </pc:spChg>
        <pc:spChg chg="mod">
          <ac:chgData name="Christopher J. De Serio" userId="577c52cd-d723-4f95-942d-23667e45d713" providerId="ADAL" clId="{278A3713-4EB8-4ADC-9773-C72EBD96DE62}" dt="2024-04-25T16:19:24.071" v="670" actId="20577"/>
          <ac:spMkLst>
            <pc:docMk/>
            <pc:sldMk cId="3623591868" sldId="1209"/>
            <ac:spMk id="8" creationId="{448C0167-FEED-4E0C-A416-4A013A5BDEA5}"/>
          </ac:spMkLst>
        </pc:spChg>
        <pc:spChg chg="del">
          <ac:chgData name="Christopher J. De Serio" userId="577c52cd-d723-4f95-942d-23667e45d713" providerId="ADAL" clId="{278A3713-4EB8-4ADC-9773-C72EBD96DE62}" dt="2024-04-24T20:59:35.018" v="296" actId="478"/>
          <ac:spMkLst>
            <pc:docMk/>
            <pc:sldMk cId="3623591868" sldId="1209"/>
            <ac:spMk id="12" creationId="{87633CFE-8A6E-4663-8DB6-DB52DA9D2D30}"/>
          </ac:spMkLst>
        </pc:spChg>
        <pc:picChg chg="del">
          <ac:chgData name="Christopher J. De Serio" userId="577c52cd-d723-4f95-942d-23667e45d713" providerId="ADAL" clId="{278A3713-4EB8-4ADC-9773-C72EBD96DE62}" dt="2024-04-24T20:58:57.752" v="218" actId="478"/>
          <ac:picMkLst>
            <pc:docMk/>
            <pc:sldMk cId="3623591868" sldId="1209"/>
            <ac:picMk id="11" creationId="{23A62D98-E39B-4627-B7A8-F86D846DD91C}"/>
          </ac:picMkLst>
        </pc:picChg>
      </pc:sldChg>
      <pc:sldChg chg="addSp delSp modSp add mod ord">
        <pc:chgData name="Christopher J. De Serio" userId="577c52cd-d723-4f95-942d-23667e45d713" providerId="ADAL" clId="{278A3713-4EB8-4ADC-9773-C72EBD96DE62}" dt="2024-04-25T16:37:40.255" v="709" actId="179"/>
        <pc:sldMkLst>
          <pc:docMk/>
          <pc:sldMk cId="1687813400" sldId="1210"/>
        </pc:sldMkLst>
        <pc:spChg chg="del">
          <ac:chgData name="Christopher J. De Serio" userId="577c52cd-d723-4f95-942d-23667e45d713" providerId="ADAL" clId="{278A3713-4EB8-4ADC-9773-C72EBD96DE62}" dt="2024-04-25T14:20:05.578" v="533" actId="478"/>
          <ac:spMkLst>
            <pc:docMk/>
            <pc:sldMk cId="1687813400" sldId="1210"/>
            <ac:spMk id="2" creationId="{05949D5C-BCA2-905B-428A-B512F200AA5D}"/>
          </ac:spMkLst>
        </pc:spChg>
        <pc:spChg chg="mod">
          <ac:chgData name="Christopher J. De Serio" userId="577c52cd-d723-4f95-942d-23667e45d713" providerId="ADAL" clId="{278A3713-4EB8-4ADC-9773-C72EBD96DE62}" dt="2024-04-25T14:09:44.253" v="532" actId="20577"/>
          <ac:spMkLst>
            <pc:docMk/>
            <pc:sldMk cId="1687813400" sldId="1210"/>
            <ac:spMk id="4" creationId="{4262A576-0424-4E76-8A5A-49981A68DD8D}"/>
          </ac:spMkLst>
        </pc:spChg>
        <pc:graphicFrameChg chg="add mod modGraphic">
          <ac:chgData name="Christopher J. De Serio" userId="577c52cd-d723-4f95-942d-23667e45d713" providerId="ADAL" clId="{278A3713-4EB8-4ADC-9773-C72EBD96DE62}" dt="2024-04-25T16:37:40.255" v="709" actId="179"/>
          <ac:graphicFrameMkLst>
            <pc:docMk/>
            <pc:sldMk cId="1687813400" sldId="1210"/>
            <ac:graphicFrameMk id="3" creationId="{11504EF9-A9F2-291F-2F62-B37635C75027}"/>
          </ac:graphicFrameMkLst>
        </pc:graphicFrameChg>
        <pc:picChg chg="add mod">
          <ac:chgData name="Christopher J. De Serio" userId="577c52cd-d723-4f95-942d-23667e45d713" providerId="ADAL" clId="{278A3713-4EB8-4ADC-9773-C72EBD96DE62}" dt="2024-04-25T14:22:32.342" v="539" actId="1076"/>
          <ac:picMkLst>
            <pc:docMk/>
            <pc:sldMk cId="1687813400" sldId="1210"/>
            <ac:picMk id="5" creationId="{A1BE65F7-2252-06F0-EF51-625A8C6B9AEA}"/>
          </ac:picMkLst>
        </pc:picChg>
        <pc:picChg chg="add mod">
          <ac:chgData name="Christopher J. De Serio" userId="577c52cd-d723-4f95-942d-23667e45d713" providerId="ADAL" clId="{278A3713-4EB8-4ADC-9773-C72EBD96DE62}" dt="2024-04-25T14:22:32.342" v="539" actId="1076"/>
          <ac:picMkLst>
            <pc:docMk/>
            <pc:sldMk cId="1687813400" sldId="1210"/>
            <ac:picMk id="7" creationId="{E1898A15-7EDE-2FA2-AC9A-5DD0EFC6E834}"/>
          </ac:picMkLst>
        </pc:picChg>
        <pc:picChg chg="add mod">
          <ac:chgData name="Christopher J. De Serio" userId="577c52cd-d723-4f95-942d-23667e45d713" providerId="ADAL" clId="{278A3713-4EB8-4ADC-9773-C72EBD96DE62}" dt="2024-04-25T14:22:32.342" v="539" actId="1076"/>
          <ac:picMkLst>
            <pc:docMk/>
            <pc:sldMk cId="1687813400" sldId="1210"/>
            <ac:picMk id="8" creationId="{237C8155-0D17-36FB-C01D-ECE68AEFF774}"/>
          </ac:picMkLst>
        </pc:picChg>
        <pc:picChg chg="add mod">
          <ac:chgData name="Christopher J. De Serio" userId="577c52cd-d723-4f95-942d-23667e45d713" providerId="ADAL" clId="{278A3713-4EB8-4ADC-9773-C72EBD96DE62}" dt="2024-04-25T14:22:32.342" v="539" actId="1076"/>
          <ac:picMkLst>
            <pc:docMk/>
            <pc:sldMk cId="1687813400" sldId="1210"/>
            <ac:picMk id="9" creationId="{58DF7E33-7F63-9F60-D4DB-0307BA86C1F2}"/>
          </ac:picMkLst>
        </pc:picChg>
      </pc:sldChg>
      <pc:sldChg chg="addSp modSp add mod ord">
        <pc:chgData name="Christopher J. De Serio" userId="577c52cd-d723-4f95-942d-23667e45d713" providerId="ADAL" clId="{278A3713-4EB8-4ADC-9773-C72EBD96DE62}" dt="2024-04-26T11:57:06.622" v="729" actId="20577"/>
        <pc:sldMkLst>
          <pc:docMk/>
          <pc:sldMk cId="1016380186" sldId="1211"/>
        </pc:sldMkLst>
        <pc:spChg chg="mod">
          <ac:chgData name="Christopher J. De Serio" userId="577c52cd-d723-4f95-942d-23667e45d713" providerId="ADAL" clId="{278A3713-4EB8-4ADC-9773-C72EBD96DE62}" dt="2024-04-25T16:29:04.316" v="696" actId="20577"/>
          <ac:spMkLst>
            <pc:docMk/>
            <pc:sldMk cId="1016380186" sldId="1211"/>
            <ac:spMk id="4" creationId="{4262A576-0424-4E76-8A5A-49981A68DD8D}"/>
          </ac:spMkLst>
        </pc:spChg>
        <pc:graphicFrameChg chg="mod modGraphic">
          <ac:chgData name="Christopher J. De Serio" userId="577c52cd-d723-4f95-942d-23667e45d713" providerId="ADAL" clId="{278A3713-4EB8-4ADC-9773-C72EBD96DE62}" dt="2024-04-26T11:57:06.622" v="729" actId="20577"/>
          <ac:graphicFrameMkLst>
            <pc:docMk/>
            <pc:sldMk cId="1016380186" sldId="1211"/>
            <ac:graphicFrameMk id="5" creationId="{1DBD92DB-8BA6-DD9A-6A9B-15B2E0225A33}"/>
          </ac:graphicFrameMkLst>
        </pc:graphicFrameChg>
        <pc:picChg chg="add mod">
          <ac:chgData name="Christopher J. De Serio" userId="577c52cd-d723-4f95-942d-23667e45d713" providerId="ADAL" clId="{278A3713-4EB8-4ADC-9773-C72EBD96DE62}" dt="2024-04-25T16:11:47.636" v="597"/>
          <ac:picMkLst>
            <pc:docMk/>
            <pc:sldMk cId="1016380186" sldId="1211"/>
            <ac:picMk id="2" creationId="{AEFBDECF-B076-6031-9E0C-7C6B5C749090}"/>
          </ac:picMkLst>
        </pc:picChg>
        <pc:picChg chg="add mod">
          <ac:chgData name="Christopher J. De Serio" userId="577c52cd-d723-4f95-942d-23667e45d713" providerId="ADAL" clId="{278A3713-4EB8-4ADC-9773-C72EBD96DE62}" dt="2024-04-25T16:11:47.636" v="597"/>
          <ac:picMkLst>
            <pc:docMk/>
            <pc:sldMk cId="1016380186" sldId="1211"/>
            <ac:picMk id="3" creationId="{17BE0BC1-E8F7-8F7F-0426-4288A3DBAAAD}"/>
          </ac:picMkLst>
        </pc:picChg>
        <pc:picChg chg="add mod">
          <ac:chgData name="Christopher J. De Serio" userId="577c52cd-d723-4f95-942d-23667e45d713" providerId="ADAL" clId="{278A3713-4EB8-4ADC-9773-C72EBD96DE62}" dt="2024-04-25T16:11:47.636" v="597"/>
          <ac:picMkLst>
            <pc:docMk/>
            <pc:sldMk cId="1016380186" sldId="1211"/>
            <ac:picMk id="7" creationId="{5F7BFE99-E08D-6E24-0CFE-41784AE0B525}"/>
          </ac:picMkLst>
        </pc:picChg>
        <pc:picChg chg="add mod">
          <ac:chgData name="Christopher J. De Serio" userId="577c52cd-d723-4f95-942d-23667e45d713" providerId="ADAL" clId="{278A3713-4EB8-4ADC-9773-C72EBD96DE62}" dt="2024-04-25T16:11:47.636" v="597"/>
          <ac:picMkLst>
            <pc:docMk/>
            <pc:sldMk cId="1016380186" sldId="1211"/>
            <ac:picMk id="8" creationId="{FB5FC827-4EAF-F517-1152-8F77A699BD27}"/>
          </ac:picMkLst>
        </pc:picChg>
      </pc:sldChg>
    </pc:docChg>
  </pc:docChgLst>
  <pc:docChgLst>
    <pc:chgData name="Alina F. Burlacu" userId="60d483be-ac95-488b-9e30-87f86c7d864a" providerId="ADAL" clId="{9BAAE75B-7E50-44BE-9C77-279D21431325}"/>
    <pc:docChg chg="undo custSel addSld delSld modSld sldOrd modSection">
      <pc:chgData name="Alina F. Burlacu" userId="60d483be-ac95-488b-9e30-87f86c7d864a" providerId="ADAL" clId="{9BAAE75B-7E50-44BE-9C77-279D21431325}" dt="2022-05-26T01:15:11.685" v="4331" actId="20577"/>
      <pc:docMkLst>
        <pc:docMk/>
      </pc:docMkLst>
      <pc:sldChg chg="addSp delSp modSp mod">
        <pc:chgData name="Alina F. Burlacu" userId="60d483be-ac95-488b-9e30-87f86c7d864a" providerId="ADAL" clId="{9BAAE75B-7E50-44BE-9C77-279D21431325}" dt="2022-05-20T01:13:41.474" v="4295" actId="20577"/>
        <pc:sldMkLst>
          <pc:docMk/>
          <pc:sldMk cId="3031721613" sldId="349"/>
        </pc:sldMkLst>
        <pc:spChg chg="mod">
          <ac:chgData name="Alina F. Burlacu" userId="60d483be-ac95-488b-9e30-87f86c7d864a" providerId="ADAL" clId="{9BAAE75B-7E50-44BE-9C77-279D21431325}" dt="2022-04-05T18:48:24.434" v="58" actId="20577"/>
          <ac:spMkLst>
            <pc:docMk/>
            <pc:sldMk cId="3031721613" sldId="349"/>
            <ac:spMk id="8" creationId="{448C0167-FEED-4E0C-A416-4A013A5BDEA5}"/>
          </ac:spMkLst>
        </pc:spChg>
        <pc:spChg chg="del">
          <ac:chgData name="Alina F. Burlacu" userId="60d483be-ac95-488b-9e30-87f86c7d864a" providerId="ADAL" clId="{9BAAE75B-7E50-44BE-9C77-279D21431325}" dt="2022-04-05T18:46:05.178" v="0" actId="478"/>
          <ac:spMkLst>
            <pc:docMk/>
            <pc:sldMk cId="3031721613" sldId="349"/>
            <ac:spMk id="10" creationId="{6785EF5B-36E4-442E-854D-9F29E7DBB5AD}"/>
          </ac:spMkLst>
        </pc:spChg>
        <pc:spChg chg="add mod">
          <ac:chgData name="Alina F. Burlacu" userId="60d483be-ac95-488b-9e30-87f86c7d864a" providerId="ADAL" clId="{9BAAE75B-7E50-44BE-9C77-279D21431325}" dt="2022-05-20T01:13:36.063" v="4290" actId="20577"/>
          <ac:spMkLst>
            <pc:docMk/>
            <pc:sldMk cId="3031721613" sldId="349"/>
            <ac:spMk id="11" creationId="{0B6A03B3-4481-41C7-87CB-AA117F423FA8}"/>
          </ac:spMkLst>
        </pc:spChg>
        <pc:spChg chg="add mod">
          <ac:chgData name="Alina F. Burlacu" userId="60d483be-ac95-488b-9e30-87f86c7d864a" providerId="ADAL" clId="{9BAAE75B-7E50-44BE-9C77-279D21431325}" dt="2022-05-20T01:13:41.474" v="4295" actId="20577"/>
          <ac:spMkLst>
            <pc:docMk/>
            <pc:sldMk cId="3031721613" sldId="349"/>
            <ac:spMk id="12" creationId="{1A0BCDD1-CEFC-4166-8320-05EB7A2B9560}"/>
          </ac:spMkLst>
        </pc:spChg>
      </pc:sldChg>
      <pc:sldChg chg="modSp del mod">
        <pc:chgData name="Alina F. Burlacu" userId="60d483be-ac95-488b-9e30-87f86c7d864a" providerId="ADAL" clId="{9BAAE75B-7E50-44BE-9C77-279D21431325}" dt="2022-05-02T10:59:16.595" v="3267" actId="47"/>
        <pc:sldMkLst>
          <pc:docMk/>
          <pc:sldMk cId="740540726" sldId="350"/>
        </pc:sldMkLst>
        <pc:spChg chg="mod">
          <ac:chgData name="Alina F. Burlacu" userId="60d483be-ac95-488b-9e30-87f86c7d864a" providerId="ADAL" clId="{9BAAE75B-7E50-44BE-9C77-279D21431325}" dt="2022-04-11T15:22:03.317" v="655" actId="20577"/>
          <ac:spMkLst>
            <pc:docMk/>
            <pc:sldMk cId="740540726" sldId="350"/>
            <ac:spMk id="2" creationId="{85E96CF7-A571-423E-856C-1210EBF43E24}"/>
          </ac:spMkLst>
        </pc:spChg>
      </pc:sldChg>
      <pc:sldChg chg="addSp delSp modSp add del mod ord">
        <pc:chgData name="Alina F. Burlacu" userId="60d483be-ac95-488b-9e30-87f86c7d864a" providerId="ADAL" clId="{9BAAE75B-7E50-44BE-9C77-279D21431325}" dt="2022-05-02T11:18:42.108" v="3654" actId="2696"/>
        <pc:sldMkLst>
          <pc:docMk/>
          <pc:sldMk cId="2858103157" sldId="1157"/>
        </pc:sldMkLst>
        <pc:spChg chg="del mod">
          <ac:chgData name="Alina F. Burlacu" userId="60d483be-ac95-488b-9e30-87f86c7d864a" providerId="ADAL" clId="{9BAAE75B-7E50-44BE-9C77-279D21431325}" dt="2022-04-08T11:40:10.300" v="367" actId="478"/>
          <ac:spMkLst>
            <pc:docMk/>
            <pc:sldMk cId="2858103157" sldId="1157"/>
            <ac:spMk id="17" creationId="{18F1AB44-FA51-4509-B885-63F19C3BF7B7}"/>
          </ac:spMkLst>
        </pc:spChg>
        <pc:spChg chg="del mod">
          <ac:chgData name="Alina F. Burlacu" userId="60d483be-ac95-488b-9e30-87f86c7d864a" providerId="ADAL" clId="{9BAAE75B-7E50-44BE-9C77-279D21431325}" dt="2022-04-08T11:40:24.495" v="375" actId="478"/>
          <ac:spMkLst>
            <pc:docMk/>
            <pc:sldMk cId="2858103157" sldId="1157"/>
            <ac:spMk id="18" creationId="{DDA735BA-F562-4CEB-A201-1DF43BE80CA3}"/>
          </ac:spMkLst>
        </pc:spChg>
        <pc:spChg chg="del mod">
          <ac:chgData name="Alina F. Burlacu" userId="60d483be-ac95-488b-9e30-87f86c7d864a" providerId="ADAL" clId="{9BAAE75B-7E50-44BE-9C77-279D21431325}" dt="2022-04-08T11:40:09.130" v="366" actId="478"/>
          <ac:spMkLst>
            <pc:docMk/>
            <pc:sldMk cId="2858103157" sldId="1157"/>
            <ac:spMk id="19" creationId="{3A5AEE20-0570-4785-BE51-EB29FEBB525E}"/>
          </ac:spMkLst>
        </pc:spChg>
        <pc:spChg chg="del mod">
          <ac:chgData name="Alina F. Burlacu" userId="60d483be-ac95-488b-9e30-87f86c7d864a" providerId="ADAL" clId="{9BAAE75B-7E50-44BE-9C77-279D21431325}" dt="2022-04-08T11:40:31.480" v="378" actId="478"/>
          <ac:spMkLst>
            <pc:docMk/>
            <pc:sldMk cId="2858103157" sldId="1157"/>
            <ac:spMk id="20" creationId="{4AEDE351-8180-4014-98E2-2DFD2DF68212}"/>
          </ac:spMkLst>
        </pc:spChg>
        <pc:spChg chg="del mod">
          <ac:chgData name="Alina F. Burlacu" userId="60d483be-ac95-488b-9e30-87f86c7d864a" providerId="ADAL" clId="{9BAAE75B-7E50-44BE-9C77-279D21431325}" dt="2022-04-08T11:40:11.830" v="368" actId="478"/>
          <ac:spMkLst>
            <pc:docMk/>
            <pc:sldMk cId="2858103157" sldId="1157"/>
            <ac:spMk id="21" creationId="{C0A34747-34B6-46D0-BBC0-1C39E6D2887E}"/>
          </ac:spMkLst>
        </pc:spChg>
        <pc:spChg chg="del mod">
          <ac:chgData name="Alina F. Burlacu" userId="60d483be-ac95-488b-9e30-87f86c7d864a" providerId="ADAL" clId="{9BAAE75B-7E50-44BE-9C77-279D21431325}" dt="2022-04-08T11:40:25.933" v="376" actId="478"/>
          <ac:spMkLst>
            <pc:docMk/>
            <pc:sldMk cId="2858103157" sldId="1157"/>
            <ac:spMk id="22" creationId="{28BB41B0-1DF0-4FB8-922E-15F352D80A76}"/>
          </ac:spMkLst>
        </pc:spChg>
        <pc:spChg chg="mod">
          <ac:chgData name="Alina F. Burlacu" userId="60d483be-ac95-488b-9e30-87f86c7d864a" providerId="ADAL" clId="{9BAAE75B-7E50-44BE-9C77-279D21431325}" dt="2022-04-08T11:40:51.190" v="384" actId="1076"/>
          <ac:spMkLst>
            <pc:docMk/>
            <pc:sldMk cId="2858103157" sldId="1157"/>
            <ac:spMk id="23" creationId="{7A004A65-20D8-4CB7-84FB-002B19814FE4}"/>
          </ac:spMkLst>
        </pc:spChg>
        <pc:spChg chg="del mod">
          <ac:chgData name="Alina F. Burlacu" userId="60d483be-ac95-488b-9e30-87f86c7d864a" providerId="ADAL" clId="{9BAAE75B-7E50-44BE-9C77-279D21431325}" dt="2022-04-08T11:40:22.308" v="374" actId="478"/>
          <ac:spMkLst>
            <pc:docMk/>
            <pc:sldMk cId="2858103157" sldId="1157"/>
            <ac:spMk id="24" creationId="{BA98FF56-59F6-4D56-927E-A19DDAE4DE16}"/>
          </ac:spMkLst>
        </pc:spChg>
        <pc:spChg chg="del mod">
          <ac:chgData name="Alina F. Burlacu" userId="60d483be-ac95-488b-9e30-87f86c7d864a" providerId="ADAL" clId="{9BAAE75B-7E50-44BE-9C77-279D21431325}" dt="2022-04-08T11:40:20.590" v="373" actId="478"/>
          <ac:spMkLst>
            <pc:docMk/>
            <pc:sldMk cId="2858103157" sldId="1157"/>
            <ac:spMk id="29" creationId="{4D596FA4-E29F-4162-960A-8020B8948E5F}"/>
          </ac:spMkLst>
        </pc:spChg>
        <pc:spChg chg="del">
          <ac:chgData name="Alina F. Burlacu" userId="60d483be-ac95-488b-9e30-87f86c7d864a" providerId="ADAL" clId="{9BAAE75B-7E50-44BE-9C77-279D21431325}" dt="2022-04-08T11:35:09.382" v="168" actId="478"/>
          <ac:spMkLst>
            <pc:docMk/>
            <pc:sldMk cId="2858103157" sldId="1157"/>
            <ac:spMk id="35" creationId="{2CE8F05B-3F54-492E-AF95-3FCF40CE0317}"/>
          </ac:spMkLst>
        </pc:spChg>
        <pc:picChg chg="mod">
          <ac:chgData name="Alina F. Burlacu" userId="60d483be-ac95-488b-9e30-87f86c7d864a" providerId="ADAL" clId="{9BAAE75B-7E50-44BE-9C77-279D21431325}" dt="2022-04-08T11:40:02.130" v="364" actId="1076"/>
          <ac:picMkLst>
            <pc:docMk/>
            <pc:sldMk cId="2858103157" sldId="1157"/>
            <ac:picMk id="2" creationId="{F38DFB05-B4B5-4323-967E-3FB58A79BB0C}"/>
          </ac:picMkLst>
        </pc:picChg>
        <pc:picChg chg="mod">
          <ac:chgData name="Alina F. Burlacu" userId="60d483be-ac95-488b-9e30-87f86c7d864a" providerId="ADAL" clId="{9BAAE75B-7E50-44BE-9C77-279D21431325}" dt="2022-04-08T11:40:04.292" v="365" actId="1076"/>
          <ac:picMkLst>
            <pc:docMk/>
            <pc:sldMk cId="2858103157" sldId="1157"/>
            <ac:picMk id="3" creationId="{88162203-2702-49AD-9272-44B73CE969E6}"/>
          </ac:picMkLst>
        </pc:picChg>
        <pc:picChg chg="add del">
          <ac:chgData name="Alina F. Burlacu" userId="60d483be-ac95-488b-9e30-87f86c7d864a" providerId="ADAL" clId="{9BAAE75B-7E50-44BE-9C77-279D21431325}" dt="2022-04-08T11:36:41.644" v="311" actId="478"/>
          <ac:picMkLst>
            <pc:docMk/>
            <pc:sldMk cId="2858103157" sldId="1157"/>
            <ac:picMk id="4" creationId="{970BA463-DE91-4605-B848-548C5C408021}"/>
          </ac:picMkLst>
        </pc:picChg>
        <pc:picChg chg="mod">
          <ac:chgData name="Alina F. Burlacu" userId="60d483be-ac95-488b-9e30-87f86c7d864a" providerId="ADAL" clId="{9BAAE75B-7E50-44BE-9C77-279D21431325}" dt="2022-04-08T11:40:15.372" v="370" actId="14100"/>
          <ac:picMkLst>
            <pc:docMk/>
            <pc:sldMk cId="2858103157" sldId="1157"/>
            <ac:picMk id="6" creationId="{48BD05E4-0A9B-4A8E-8DAE-0CCF98E747B9}"/>
          </ac:picMkLst>
        </pc:picChg>
        <pc:picChg chg="mod">
          <ac:chgData name="Alina F. Burlacu" userId="60d483be-ac95-488b-9e30-87f86c7d864a" providerId="ADAL" clId="{9BAAE75B-7E50-44BE-9C77-279D21431325}" dt="2022-04-08T11:40:38.290" v="380" actId="1076"/>
          <ac:picMkLst>
            <pc:docMk/>
            <pc:sldMk cId="2858103157" sldId="1157"/>
            <ac:picMk id="8" creationId="{AB8AC710-4FB4-4080-9071-E8FDD04D7545}"/>
          </ac:picMkLst>
        </pc:picChg>
        <pc:picChg chg="mod">
          <ac:chgData name="Alina F. Burlacu" userId="60d483be-ac95-488b-9e30-87f86c7d864a" providerId="ADAL" clId="{9BAAE75B-7E50-44BE-9C77-279D21431325}" dt="2022-04-08T11:41:00.421" v="385" actId="1076"/>
          <ac:picMkLst>
            <pc:docMk/>
            <pc:sldMk cId="2858103157" sldId="1157"/>
            <ac:picMk id="10" creationId="{95C5353E-FAE6-48E9-8631-94E80AA95C18}"/>
          </ac:picMkLst>
        </pc:picChg>
        <pc:picChg chg="mod">
          <ac:chgData name="Alina F. Burlacu" userId="60d483be-ac95-488b-9e30-87f86c7d864a" providerId="ADAL" clId="{9BAAE75B-7E50-44BE-9C77-279D21431325}" dt="2022-04-11T15:23:55.897" v="656" actId="1076"/>
          <ac:picMkLst>
            <pc:docMk/>
            <pc:sldMk cId="2858103157" sldId="1157"/>
            <ac:picMk id="11" creationId="{AAFBBBAA-B4AA-4E05-ABB6-944AEA3F6C0E}"/>
          </ac:picMkLst>
        </pc:picChg>
        <pc:picChg chg="mod">
          <ac:chgData name="Alina F. Burlacu" userId="60d483be-ac95-488b-9e30-87f86c7d864a" providerId="ADAL" clId="{9BAAE75B-7E50-44BE-9C77-279D21431325}" dt="2022-04-08T11:40:19.452" v="372" actId="14100"/>
          <ac:picMkLst>
            <pc:docMk/>
            <pc:sldMk cId="2858103157" sldId="1157"/>
            <ac:picMk id="25" creationId="{8A2CB73E-83E8-4FB0-A9AD-16536701A9DE}"/>
          </ac:picMkLst>
        </pc:picChg>
        <pc:picChg chg="mod">
          <ac:chgData name="Alina F. Burlacu" userId="60d483be-ac95-488b-9e30-87f86c7d864a" providerId="ADAL" clId="{9BAAE75B-7E50-44BE-9C77-279D21431325}" dt="2022-04-08T11:40:51.190" v="384" actId="1076"/>
          <ac:picMkLst>
            <pc:docMk/>
            <pc:sldMk cId="2858103157" sldId="1157"/>
            <ac:picMk id="31" creationId="{A977C973-9F44-4865-9494-DE9164F6D9D4}"/>
          </ac:picMkLst>
        </pc:picChg>
        <pc:picChg chg="del">
          <ac:chgData name="Alina F. Burlacu" userId="60d483be-ac95-488b-9e30-87f86c7d864a" providerId="ADAL" clId="{9BAAE75B-7E50-44BE-9C77-279D21431325}" dt="2022-04-08T11:35:09.949" v="169" actId="478"/>
          <ac:picMkLst>
            <pc:docMk/>
            <pc:sldMk cId="2858103157" sldId="1157"/>
            <ac:picMk id="34" creationId="{7AE83890-189C-47FD-851D-5C25F79C4AE3}"/>
          </ac:picMkLst>
        </pc:picChg>
        <pc:picChg chg="mod">
          <ac:chgData name="Alina F. Burlacu" userId="60d483be-ac95-488b-9e30-87f86c7d864a" providerId="ADAL" clId="{9BAAE75B-7E50-44BE-9C77-279D21431325}" dt="2022-04-08T11:41:06.744" v="386" actId="1076"/>
          <ac:picMkLst>
            <pc:docMk/>
            <pc:sldMk cId="2858103157" sldId="1157"/>
            <ac:picMk id="1026" creationId="{FC63A481-3C16-4DDB-8370-090B47BC584D}"/>
          </ac:picMkLst>
        </pc:picChg>
        <pc:picChg chg="add mod">
          <ac:chgData name="Alina F. Burlacu" userId="60d483be-ac95-488b-9e30-87f86c7d864a" providerId="ADAL" clId="{9BAAE75B-7E50-44BE-9C77-279D21431325}" dt="2022-04-08T11:38:45.632" v="340" actId="14100"/>
          <ac:picMkLst>
            <pc:docMk/>
            <pc:sldMk cId="2858103157" sldId="1157"/>
            <ac:picMk id="1028" creationId="{EEDD7312-3919-4A08-82D1-7FD0B6C88415}"/>
          </ac:picMkLst>
        </pc:picChg>
      </pc:sldChg>
      <pc:sldChg chg="modSp add del mod">
        <pc:chgData name="Alina F. Burlacu" userId="60d483be-ac95-488b-9e30-87f86c7d864a" providerId="ADAL" clId="{9BAAE75B-7E50-44BE-9C77-279D21431325}" dt="2022-05-11T22:10:59.098" v="4285" actId="2696"/>
        <pc:sldMkLst>
          <pc:docMk/>
          <pc:sldMk cId="4078666477" sldId="1157"/>
        </pc:sldMkLst>
        <pc:spChg chg="mod">
          <ac:chgData name="Alina F. Burlacu" userId="60d483be-ac95-488b-9e30-87f86c7d864a" providerId="ADAL" clId="{9BAAE75B-7E50-44BE-9C77-279D21431325}" dt="2022-05-10T15:40:28.335" v="4282" actId="6549"/>
          <ac:spMkLst>
            <pc:docMk/>
            <pc:sldMk cId="4078666477" sldId="1157"/>
            <ac:spMk id="27" creationId="{D98CB088-517D-4FC8-ACC6-0BCEB531F905}"/>
          </ac:spMkLst>
        </pc:spChg>
      </pc:sldChg>
      <pc:sldChg chg="modSp add del mod">
        <pc:chgData name="Alina F. Burlacu" userId="60d483be-ac95-488b-9e30-87f86c7d864a" providerId="ADAL" clId="{9BAAE75B-7E50-44BE-9C77-279D21431325}" dt="2022-04-12T09:43:57.954" v="1623" actId="47"/>
        <pc:sldMkLst>
          <pc:docMk/>
          <pc:sldMk cId="1560196392" sldId="1162"/>
        </pc:sldMkLst>
        <pc:spChg chg="mod">
          <ac:chgData name="Alina F. Burlacu" userId="60d483be-ac95-488b-9e30-87f86c7d864a" providerId="ADAL" clId="{9BAAE75B-7E50-44BE-9C77-279D21431325}" dt="2022-04-11T15:12:42.504" v="443" actId="6549"/>
          <ac:spMkLst>
            <pc:docMk/>
            <pc:sldMk cId="1560196392" sldId="1162"/>
            <ac:spMk id="4" creationId="{4262A576-0424-4E76-8A5A-49981A68DD8D}"/>
          </ac:spMkLst>
        </pc:spChg>
      </pc:sldChg>
      <pc:sldChg chg="addSp delSp modSp mod modNotesTx">
        <pc:chgData name="Alina F. Burlacu" userId="60d483be-ac95-488b-9e30-87f86c7d864a" providerId="ADAL" clId="{9BAAE75B-7E50-44BE-9C77-279D21431325}" dt="2022-05-26T00:55:31.931" v="4313" actId="6549"/>
        <pc:sldMkLst>
          <pc:docMk/>
          <pc:sldMk cId="1494083011" sldId="1163"/>
        </pc:sldMkLst>
        <pc:spChg chg="mod">
          <ac:chgData name="Alina F. Burlacu" userId="60d483be-ac95-488b-9e30-87f86c7d864a" providerId="ADAL" clId="{9BAAE75B-7E50-44BE-9C77-279D21431325}" dt="2022-04-12T09:42:40.759" v="1425" actId="21"/>
          <ac:spMkLst>
            <pc:docMk/>
            <pc:sldMk cId="1494083011" sldId="1163"/>
            <ac:spMk id="4" creationId="{D9416AD1-91D5-45B2-98D0-3C63FC52183F}"/>
          </ac:spMkLst>
        </pc:spChg>
        <pc:spChg chg="mod">
          <ac:chgData name="Alina F. Burlacu" userId="60d483be-ac95-488b-9e30-87f86c7d864a" providerId="ADAL" clId="{9BAAE75B-7E50-44BE-9C77-279D21431325}" dt="2022-05-02T11:04:00.488" v="3358" actId="20577"/>
          <ac:spMkLst>
            <pc:docMk/>
            <pc:sldMk cId="1494083011" sldId="1163"/>
            <ac:spMk id="5" creationId="{C55B1C86-8528-4093-9574-98033BDCA199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16" creationId="{A1348C6B-ADAC-438C-B116-8B155B188465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17" creationId="{7C473DDE-53F1-489A-B096-AFD1C975DA4F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18" creationId="{02780C81-4CB9-4D7C-B587-4461090F979A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19" creationId="{3D7CFA41-2697-44B3-A76B-F552CA52A257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21" creationId="{3D188622-DE8F-441E-9F1D-0323DC60A12A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22" creationId="{E5824CA2-DFC3-4920-8A2E-76A0892C38F6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23" creationId="{D248FC1F-6BF1-4650-BCA3-744CDF067E98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24" creationId="{E231B4C2-A02A-405B-AA0A-07661A01F627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25" creationId="{F4CE7267-07B7-4481-B2F1-56CF6E6E2E01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30" creationId="{1F73DDC8-7F39-4D78-9629-9CC24A69F42F}"/>
          </ac:spMkLst>
        </pc:spChg>
        <pc:spChg chg="add mod">
          <ac:chgData name="Alina F. Burlacu" userId="60d483be-ac95-488b-9e30-87f86c7d864a" providerId="ADAL" clId="{9BAAE75B-7E50-44BE-9C77-279D21431325}" dt="2022-05-26T00:55:31.931" v="4313" actId="6549"/>
          <ac:spMkLst>
            <pc:docMk/>
            <pc:sldMk cId="1494083011" sldId="1163"/>
            <ac:spMk id="33" creationId="{5F6C5728-ABB4-4713-8355-785B2131238A}"/>
          </ac:spMkLst>
        </pc:spChg>
        <pc:spChg chg="add del mod">
          <ac:chgData name="Alina F. Burlacu" userId="60d483be-ac95-488b-9e30-87f86c7d864a" providerId="ADAL" clId="{9BAAE75B-7E50-44BE-9C77-279D21431325}" dt="2022-04-12T09:55:56.381" v="2528"/>
          <ac:spMkLst>
            <pc:docMk/>
            <pc:sldMk cId="1494083011" sldId="1163"/>
            <ac:spMk id="38" creationId="{5732BD4F-04EB-4599-98BD-88D4D93FD356}"/>
          </ac:spMkLst>
        </pc:spChg>
        <pc:spChg chg="add del mod">
          <ac:chgData name="Alina F. Burlacu" userId="60d483be-ac95-488b-9e30-87f86c7d864a" providerId="ADAL" clId="{9BAAE75B-7E50-44BE-9C77-279D21431325}" dt="2022-04-12T09:55:56.381" v="2528"/>
          <ac:spMkLst>
            <pc:docMk/>
            <pc:sldMk cId="1494083011" sldId="1163"/>
            <ac:spMk id="39" creationId="{3C42AC09-C61A-40DB-9BD3-A79759775C76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40" creationId="{4D6AAEF4-A614-4D69-8481-F0532A5CB989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41" creationId="{1E28CE16-5601-4E04-AC94-93FCFD21C635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42" creationId="{E48D1FDE-4F4A-48E6-8667-36DA235F36DA}"/>
          </ac:spMkLst>
        </pc:spChg>
        <pc:spChg chg="add del mod">
          <ac:chgData name="Alina F. Burlacu" userId="60d483be-ac95-488b-9e30-87f86c7d864a" providerId="ADAL" clId="{9BAAE75B-7E50-44BE-9C77-279D21431325}" dt="2022-04-12T09:58:53.388" v="2647" actId="478"/>
          <ac:spMkLst>
            <pc:docMk/>
            <pc:sldMk cId="1494083011" sldId="1163"/>
            <ac:spMk id="43" creationId="{487AD3A6-4E0E-49A9-8CEB-EFBFA238AEBF}"/>
          </ac:spMkLst>
        </pc:spChg>
        <pc:spChg chg="add del mod">
          <ac:chgData name="Alina F. Burlacu" userId="60d483be-ac95-488b-9e30-87f86c7d864a" providerId="ADAL" clId="{9BAAE75B-7E50-44BE-9C77-279D21431325}" dt="2022-05-02T10:59:28.748" v="3271" actId="478"/>
          <ac:spMkLst>
            <pc:docMk/>
            <pc:sldMk cId="1494083011" sldId="1163"/>
            <ac:spMk id="44" creationId="{7FEA9806-1FD7-4CFB-A478-519661ED3710}"/>
          </ac:spMkLst>
        </pc:spChg>
        <pc:spChg chg="add del mod">
          <ac:chgData name="Alina F. Burlacu" userId="60d483be-ac95-488b-9e30-87f86c7d864a" providerId="ADAL" clId="{9BAAE75B-7E50-44BE-9C77-279D21431325}" dt="2022-04-12T09:58:54.998" v="2648" actId="478"/>
          <ac:spMkLst>
            <pc:docMk/>
            <pc:sldMk cId="1494083011" sldId="1163"/>
            <ac:spMk id="45" creationId="{0DF595A2-FD52-450C-88B8-D1748B244E58}"/>
          </ac:spMkLst>
        </pc:spChg>
        <pc:spChg chg="add del mod">
          <ac:chgData name="Alina F. Burlacu" userId="60d483be-ac95-488b-9e30-87f86c7d864a" providerId="ADAL" clId="{9BAAE75B-7E50-44BE-9C77-279D21431325}" dt="2022-04-12T10:01:21.050" v="2706" actId="478"/>
          <ac:spMkLst>
            <pc:docMk/>
            <pc:sldMk cId="1494083011" sldId="1163"/>
            <ac:spMk id="49" creationId="{03A9F96E-16DA-4E60-8081-270BFC7A19E1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50" creationId="{07C8D059-705F-418C-A886-A1B64EE401E1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51" creationId="{5C394BFB-508F-432D-AD60-EF6E0918FCF2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52" creationId="{90ACF46D-EFF2-40C6-A232-5AB980996869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53" creationId="{DD947B10-48CA-4106-ADA3-AAC430D4C74E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54" creationId="{ECF5CE00-E0E3-463B-853E-AA1D54F5C5F7}"/>
          </ac:spMkLst>
        </pc:spChg>
        <pc:spChg chg="add del mod">
          <ac:chgData name="Alina F. Burlacu" userId="60d483be-ac95-488b-9e30-87f86c7d864a" providerId="ADAL" clId="{9BAAE75B-7E50-44BE-9C77-279D21431325}" dt="2022-05-02T10:59:27.307" v="3270" actId="478"/>
          <ac:spMkLst>
            <pc:docMk/>
            <pc:sldMk cId="1494083011" sldId="1163"/>
            <ac:spMk id="55" creationId="{E9F4BEAD-5AEB-49FB-ABD3-1E41C58DA350}"/>
          </ac:spMkLst>
        </pc:spChg>
        <pc:picChg chg="add mod modCrop">
          <ac:chgData name="Alina F. Burlacu" userId="60d483be-ac95-488b-9e30-87f86c7d864a" providerId="ADAL" clId="{9BAAE75B-7E50-44BE-9C77-279D21431325}" dt="2022-05-02T11:03:08.938" v="3332" actId="1076"/>
          <ac:picMkLst>
            <pc:docMk/>
            <pc:sldMk cId="1494083011" sldId="1163"/>
            <ac:picMk id="6" creationId="{EEDC80BB-3590-4551-98FF-CAA850D544C5}"/>
          </ac:picMkLst>
        </pc:picChg>
        <pc:cxnChg chg="add del mod">
          <ac:chgData name="Alina F. Burlacu" userId="60d483be-ac95-488b-9e30-87f86c7d864a" providerId="ADAL" clId="{9BAAE75B-7E50-44BE-9C77-279D21431325}" dt="2022-04-12T09:49:00.708" v="2287" actId="478"/>
          <ac:cxnSpMkLst>
            <pc:docMk/>
            <pc:sldMk cId="1494083011" sldId="1163"/>
            <ac:cxnSpMk id="3" creationId="{73F22DB3-1866-4D39-9EE1-3637F5B44730}"/>
          </ac:cxnSpMkLst>
        </pc:cxnChg>
        <pc:cxnChg chg="add del">
          <ac:chgData name="Alina F. Burlacu" userId="60d483be-ac95-488b-9e30-87f86c7d864a" providerId="ADAL" clId="{9BAAE75B-7E50-44BE-9C77-279D21431325}" dt="2022-05-02T10:59:27.307" v="3270" actId="478"/>
          <ac:cxnSpMkLst>
            <pc:docMk/>
            <pc:sldMk cId="1494083011" sldId="1163"/>
            <ac:cxnSpMk id="9" creationId="{32E80CB9-9A20-41B7-8A22-980E91742509}"/>
          </ac:cxnSpMkLst>
        </pc:cxnChg>
        <pc:cxnChg chg="add del">
          <ac:chgData name="Alina F. Burlacu" userId="60d483be-ac95-488b-9e30-87f86c7d864a" providerId="ADAL" clId="{9BAAE75B-7E50-44BE-9C77-279D21431325}" dt="2022-05-02T10:59:27.307" v="3270" actId="478"/>
          <ac:cxnSpMkLst>
            <pc:docMk/>
            <pc:sldMk cId="1494083011" sldId="1163"/>
            <ac:cxnSpMk id="12" creationId="{DEA83D1B-1C7D-417B-99FC-B8B44215B222}"/>
          </ac:cxnSpMkLst>
        </pc:cxnChg>
        <pc:cxnChg chg="add del mod">
          <ac:chgData name="Alina F. Burlacu" userId="60d483be-ac95-488b-9e30-87f86c7d864a" providerId="ADAL" clId="{9BAAE75B-7E50-44BE-9C77-279D21431325}" dt="2022-05-02T10:59:27.307" v="3270" actId="478"/>
          <ac:cxnSpMkLst>
            <pc:docMk/>
            <pc:sldMk cId="1494083011" sldId="1163"/>
            <ac:cxnSpMk id="14" creationId="{AD63BAFA-62EB-477D-873C-F4D27AAD432E}"/>
          </ac:cxnSpMkLst>
        </pc:cxnChg>
        <pc:cxnChg chg="add del mod">
          <ac:chgData name="Alina F. Burlacu" userId="60d483be-ac95-488b-9e30-87f86c7d864a" providerId="ADAL" clId="{9BAAE75B-7E50-44BE-9C77-279D21431325}" dt="2022-05-02T10:59:27.307" v="3270" actId="478"/>
          <ac:cxnSpMkLst>
            <pc:docMk/>
            <pc:sldMk cId="1494083011" sldId="1163"/>
            <ac:cxnSpMk id="27" creationId="{E6864EEE-06C8-4D73-8571-C0FF93EE9725}"/>
          </ac:cxnSpMkLst>
        </pc:cxnChg>
        <pc:cxnChg chg="add del mod">
          <ac:chgData name="Alina F. Burlacu" userId="60d483be-ac95-488b-9e30-87f86c7d864a" providerId="ADAL" clId="{9BAAE75B-7E50-44BE-9C77-279D21431325}" dt="2022-05-02T10:59:27.307" v="3270" actId="478"/>
          <ac:cxnSpMkLst>
            <pc:docMk/>
            <pc:sldMk cId="1494083011" sldId="1163"/>
            <ac:cxnSpMk id="32" creationId="{9047410C-3D59-4143-B801-89F3276E7EFD}"/>
          </ac:cxnSpMkLst>
        </pc:cxnChg>
        <pc:cxnChg chg="add del mod">
          <ac:chgData name="Alina F. Burlacu" userId="60d483be-ac95-488b-9e30-87f86c7d864a" providerId="ADAL" clId="{9BAAE75B-7E50-44BE-9C77-279D21431325}" dt="2022-05-02T10:59:27.307" v="3270" actId="478"/>
          <ac:cxnSpMkLst>
            <pc:docMk/>
            <pc:sldMk cId="1494083011" sldId="1163"/>
            <ac:cxnSpMk id="36" creationId="{8495DB4E-E2CA-4847-A582-FE643B54FD34}"/>
          </ac:cxnSpMkLst>
        </pc:cxnChg>
        <pc:cxnChg chg="add del mod">
          <ac:chgData name="Alina F. Burlacu" userId="60d483be-ac95-488b-9e30-87f86c7d864a" providerId="ADAL" clId="{9BAAE75B-7E50-44BE-9C77-279D21431325}" dt="2022-05-02T10:59:27.307" v="3270" actId="478"/>
          <ac:cxnSpMkLst>
            <pc:docMk/>
            <pc:sldMk cId="1494083011" sldId="1163"/>
            <ac:cxnSpMk id="47" creationId="{6480CB56-5672-4BC2-9A65-57DFE35E3A6F}"/>
          </ac:cxnSpMkLst>
        </pc:cxnChg>
      </pc:sldChg>
      <pc:sldChg chg="modSp add del mod">
        <pc:chgData name="Alina F. Burlacu" userId="60d483be-ac95-488b-9e30-87f86c7d864a" providerId="ADAL" clId="{9BAAE75B-7E50-44BE-9C77-279D21431325}" dt="2022-05-24T02:22:25.558" v="4311" actId="27636"/>
        <pc:sldMkLst>
          <pc:docMk/>
          <pc:sldMk cId="3837367626" sldId="1164"/>
        </pc:sldMkLst>
        <pc:spChg chg="mod">
          <ac:chgData name="Alina F. Burlacu" userId="60d483be-ac95-488b-9e30-87f86c7d864a" providerId="ADAL" clId="{9BAAE75B-7E50-44BE-9C77-279D21431325}" dt="2022-05-24T02:22:25.558" v="4311" actId="27636"/>
          <ac:spMkLst>
            <pc:docMk/>
            <pc:sldMk cId="3837367626" sldId="1164"/>
            <ac:spMk id="13" creationId="{856F55CF-B766-461D-8478-25DB3D8AF260}"/>
          </ac:spMkLst>
        </pc:spChg>
        <pc:spChg chg="mod">
          <ac:chgData name="Alina F. Burlacu" userId="60d483be-ac95-488b-9e30-87f86c7d864a" providerId="ADAL" clId="{9BAAE75B-7E50-44BE-9C77-279D21431325}" dt="2022-05-24T02:22:23.419" v="4309" actId="14100"/>
          <ac:spMkLst>
            <pc:docMk/>
            <pc:sldMk cId="3837367626" sldId="1164"/>
            <ac:spMk id="14" creationId="{B1A8EAD9-F849-430D-A4FC-3217988A145F}"/>
          </ac:spMkLst>
        </pc:spChg>
      </pc:sldChg>
      <pc:sldChg chg="modSp add del mod">
        <pc:chgData name="Alina F. Burlacu" userId="60d483be-ac95-488b-9e30-87f86c7d864a" providerId="ADAL" clId="{9BAAE75B-7E50-44BE-9C77-279D21431325}" dt="2022-05-11T22:10:40.691" v="4283" actId="47"/>
        <pc:sldMkLst>
          <pc:docMk/>
          <pc:sldMk cId="492418682" sldId="1165"/>
        </pc:sldMkLst>
        <pc:spChg chg="mod">
          <ac:chgData name="Alina F. Burlacu" userId="60d483be-ac95-488b-9e30-87f86c7d864a" providerId="ADAL" clId="{9BAAE75B-7E50-44BE-9C77-279D21431325}" dt="2022-05-10T12:11:40.928" v="4279" actId="20577"/>
          <ac:spMkLst>
            <pc:docMk/>
            <pc:sldMk cId="492418682" sldId="1165"/>
            <ac:spMk id="13" creationId="{856F55CF-B766-461D-8478-25DB3D8AF260}"/>
          </ac:spMkLst>
        </pc:spChg>
      </pc:sldChg>
      <pc:sldChg chg="delSp modSp add mod">
        <pc:chgData name="Alina F. Burlacu" userId="60d483be-ac95-488b-9e30-87f86c7d864a" providerId="ADAL" clId="{9BAAE75B-7E50-44BE-9C77-279D21431325}" dt="2022-05-02T11:56:30.630" v="4031" actId="20577"/>
        <pc:sldMkLst>
          <pc:docMk/>
          <pc:sldMk cId="4242443237" sldId="1166"/>
        </pc:sldMkLst>
        <pc:spChg chg="mod">
          <ac:chgData name="Alina F. Burlacu" userId="60d483be-ac95-488b-9e30-87f86c7d864a" providerId="ADAL" clId="{9BAAE75B-7E50-44BE-9C77-279D21431325}" dt="2022-04-11T15:10:44.768" v="419" actId="6549"/>
          <ac:spMkLst>
            <pc:docMk/>
            <pc:sldMk cId="4242443237" sldId="1166"/>
            <ac:spMk id="2" creationId="{E54B7F9A-9EFF-4E11-A522-91276C838AD8}"/>
          </ac:spMkLst>
        </pc:spChg>
        <pc:spChg chg="mod">
          <ac:chgData name="Alina F. Burlacu" userId="60d483be-ac95-488b-9e30-87f86c7d864a" providerId="ADAL" clId="{9BAAE75B-7E50-44BE-9C77-279D21431325}" dt="2022-05-02T11:56:28.005" v="4027" actId="20577"/>
          <ac:spMkLst>
            <pc:docMk/>
            <pc:sldMk cId="4242443237" sldId="1166"/>
            <ac:spMk id="13" creationId="{856F55CF-B766-461D-8478-25DB3D8AF260}"/>
          </ac:spMkLst>
        </pc:spChg>
        <pc:spChg chg="mod">
          <ac:chgData name="Alina F. Burlacu" userId="60d483be-ac95-488b-9e30-87f86c7d864a" providerId="ADAL" clId="{9BAAE75B-7E50-44BE-9C77-279D21431325}" dt="2022-05-02T11:56:30.630" v="4031" actId="20577"/>
          <ac:spMkLst>
            <pc:docMk/>
            <pc:sldMk cId="4242443237" sldId="1166"/>
            <ac:spMk id="14" creationId="{B1A8EAD9-F849-430D-A4FC-3217988A145F}"/>
          </ac:spMkLst>
        </pc:spChg>
        <pc:picChg chg="del">
          <ac:chgData name="Alina F. Burlacu" userId="60d483be-ac95-488b-9e30-87f86c7d864a" providerId="ADAL" clId="{9BAAE75B-7E50-44BE-9C77-279D21431325}" dt="2022-05-02T11:56:26.139" v="4023" actId="478"/>
          <ac:picMkLst>
            <pc:docMk/>
            <pc:sldMk cId="4242443237" sldId="1166"/>
            <ac:picMk id="8" creationId="{3A2D1A54-CEC7-4D93-9CBC-8B87894EEBF2}"/>
          </ac:picMkLst>
        </pc:picChg>
      </pc:sldChg>
      <pc:sldChg chg="add del">
        <pc:chgData name="Alina F. Burlacu" userId="60d483be-ac95-488b-9e30-87f86c7d864a" providerId="ADAL" clId="{9BAAE75B-7E50-44BE-9C77-279D21431325}" dt="2022-04-11T15:10:51.893" v="421"/>
        <pc:sldMkLst>
          <pc:docMk/>
          <pc:sldMk cId="4011865901" sldId="1167"/>
        </pc:sldMkLst>
      </pc:sldChg>
      <pc:sldChg chg="modSp add mod">
        <pc:chgData name="Alina F. Burlacu" userId="60d483be-ac95-488b-9e30-87f86c7d864a" providerId="ADAL" clId="{9BAAE75B-7E50-44BE-9C77-279D21431325}" dt="2022-04-12T09:38:49.695" v="1424" actId="6549"/>
        <pc:sldMkLst>
          <pc:docMk/>
          <pc:sldMk cId="4267785992" sldId="1167"/>
        </pc:sldMkLst>
        <pc:spChg chg="mod">
          <ac:chgData name="Alina F. Burlacu" userId="60d483be-ac95-488b-9e30-87f86c7d864a" providerId="ADAL" clId="{9BAAE75B-7E50-44BE-9C77-279D21431325}" dt="2022-04-11T15:11:01.513" v="434" actId="20577"/>
          <ac:spMkLst>
            <pc:docMk/>
            <pc:sldMk cId="4267785992" sldId="1167"/>
            <ac:spMk id="4" creationId="{4262A576-0424-4E76-8A5A-49981A68DD8D}"/>
          </ac:spMkLst>
        </pc:spChg>
        <pc:spChg chg="mod">
          <ac:chgData name="Alina F. Burlacu" userId="60d483be-ac95-488b-9e30-87f86c7d864a" providerId="ADAL" clId="{9BAAE75B-7E50-44BE-9C77-279D21431325}" dt="2022-04-12T09:38:49.695" v="1424" actId="6549"/>
          <ac:spMkLst>
            <pc:docMk/>
            <pc:sldMk cId="4267785992" sldId="1167"/>
            <ac:spMk id="5" creationId="{EA6E7362-7FE7-46A9-B38B-AD76E04667D3}"/>
          </ac:spMkLst>
        </pc:spChg>
      </pc:sldChg>
      <pc:sldChg chg="modSp add del mod">
        <pc:chgData name="Alina F. Burlacu" userId="60d483be-ac95-488b-9e30-87f86c7d864a" providerId="ADAL" clId="{9BAAE75B-7E50-44BE-9C77-279D21431325}" dt="2022-04-12T09:33:20.123" v="932" actId="47"/>
        <pc:sldMkLst>
          <pc:docMk/>
          <pc:sldMk cId="1825856642" sldId="1168"/>
        </pc:sldMkLst>
        <pc:spChg chg="mod">
          <ac:chgData name="Alina F. Burlacu" userId="60d483be-ac95-488b-9e30-87f86c7d864a" providerId="ADAL" clId="{9BAAE75B-7E50-44BE-9C77-279D21431325}" dt="2022-04-11T15:13:04.029" v="460" actId="20577"/>
          <ac:spMkLst>
            <pc:docMk/>
            <pc:sldMk cId="1825856642" sldId="1168"/>
            <ac:spMk id="4" creationId="{4262A576-0424-4E76-8A5A-49981A68DD8D}"/>
          </ac:spMkLst>
        </pc:spChg>
      </pc:sldChg>
      <pc:sldChg chg="delSp modSp add mod">
        <pc:chgData name="Alina F. Burlacu" userId="60d483be-ac95-488b-9e30-87f86c7d864a" providerId="ADAL" clId="{9BAAE75B-7E50-44BE-9C77-279D21431325}" dt="2022-04-12T09:37:59.183" v="1411" actId="20577"/>
        <pc:sldMkLst>
          <pc:docMk/>
          <pc:sldMk cId="209080110" sldId="1169"/>
        </pc:sldMkLst>
        <pc:spChg chg="del">
          <ac:chgData name="Alina F. Burlacu" userId="60d483be-ac95-488b-9e30-87f86c7d864a" providerId="ADAL" clId="{9BAAE75B-7E50-44BE-9C77-279D21431325}" dt="2022-04-12T09:36:05.575" v="1028" actId="478"/>
          <ac:spMkLst>
            <pc:docMk/>
            <pc:sldMk cId="209080110" sldId="1169"/>
            <ac:spMk id="3" creationId="{A1D04D3D-E332-46E2-86DD-D27B99877B61}"/>
          </ac:spMkLst>
        </pc:spChg>
        <pc:spChg chg="mod">
          <ac:chgData name="Alina F. Burlacu" userId="60d483be-ac95-488b-9e30-87f86c7d864a" providerId="ADAL" clId="{9BAAE75B-7E50-44BE-9C77-279D21431325}" dt="2022-04-11T15:16:57.294" v="486" actId="20577"/>
          <ac:spMkLst>
            <pc:docMk/>
            <pc:sldMk cId="209080110" sldId="1169"/>
            <ac:spMk id="4" creationId="{4262A576-0424-4E76-8A5A-49981A68DD8D}"/>
          </ac:spMkLst>
        </pc:spChg>
        <pc:spChg chg="mod">
          <ac:chgData name="Alina F. Burlacu" userId="60d483be-ac95-488b-9e30-87f86c7d864a" providerId="ADAL" clId="{9BAAE75B-7E50-44BE-9C77-279D21431325}" dt="2022-04-12T09:37:59.183" v="1411" actId="20577"/>
          <ac:spMkLst>
            <pc:docMk/>
            <pc:sldMk cId="209080110" sldId="1169"/>
            <ac:spMk id="5" creationId="{EA6E7362-7FE7-46A9-B38B-AD76E04667D3}"/>
          </ac:spMkLst>
        </pc:spChg>
      </pc:sldChg>
      <pc:sldChg chg="modSp mod">
        <pc:chgData name="Alina F. Burlacu" userId="60d483be-ac95-488b-9e30-87f86c7d864a" providerId="ADAL" clId="{9BAAE75B-7E50-44BE-9C77-279D21431325}" dt="2022-04-12T09:38:25.343" v="1414" actId="14100"/>
        <pc:sldMkLst>
          <pc:docMk/>
          <pc:sldMk cId="877103094" sldId="1170"/>
        </pc:sldMkLst>
        <pc:spChg chg="mod">
          <ac:chgData name="Alina F. Burlacu" userId="60d483be-ac95-488b-9e30-87f86c7d864a" providerId="ADAL" clId="{9BAAE75B-7E50-44BE-9C77-279D21431325}" dt="2022-04-12T09:38:25.343" v="1414" actId="14100"/>
          <ac:spMkLst>
            <pc:docMk/>
            <pc:sldMk cId="877103094" sldId="1170"/>
            <ac:spMk id="5" creationId="{EA6E7362-7FE7-46A9-B38B-AD76E04667D3}"/>
          </ac:spMkLst>
        </pc:spChg>
      </pc:sldChg>
      <pc:sldChg chg="modSp mod">
        <pc:chgData name="Alina F. Burlacu" userId="60d483be-ac95-488b-9e30-87f86c7d864a" providerId="ADAL" clId="{9BAAE75B-7E50-44BE-9C77-279D21431325}" dt="2022-04-12T09:38:36.099" v="1416" actId="2711"/>
        <pc:sldMkLst>
          <pc:docMk/>
          <pc:sldMk cId="1386380041" sldId="1171"/>
        </pc:sldMkLst>
        <pc:spChg chg="mod">
          <ac:chgData name="Alina F. Burlacu" userId="60d483be-ac95-488b-9e30-87f86c7d864a" providerId="ADAL" clId="{9BAAE75B-7E50-44BE-9C77-279D21431325}" dt="2022-04-12T09:38:36.099" v="1416" actId="2711"/>
          <ac:spMkLst>
            <pc:docMk/>
            <pc:sldMk cId="1386380041" sldId="1171"/>
            <ac:spMk id="5" creationId="{EA6E7362-7FE7-46A9-B38B-AD76E04667D3}"/>
          </ac:spMkLst>
        </pc:spChg>
      </pc:sldChg>
      <pc:sldChg chg="addSp delSp modSp add mod">
        <pc:chgData name="Alina F. Burlacu" userId="60d483be-ac95-488b-9e30-87f86c7d864a" providerId="ADAL" clId="{9BAAE75B-7E50-44BE-9C77-279D21431325}" dt="2022-05-02T11:20:50.186" v="3693" actId="1076"/>
        <pc:sldMkLst>
          <pc:docMk/>
          <pc:sldMk cId="3504823798" sldId="1172"/>
        </pc:sldMkLst>
        <pc:spChg chg="mod">
          <ac:chgData name="Alina F. Burlacu" userId="60d483be-ac95-488b-9e30-87f86c7d864a" providerId="ADAL" clId="{9BAAE75B-7E50-44BE-9C77-279D21431325}" dt="2022-04-12T09:42:46.557" v="1427" actId="21"/>
          <ac:spMkLst>
            <pc:docMk/>
            <pc:sldMk cId="3504823798" sldId="1172"/>
            <ac:spMk id="4" creationId="{D9416AD1-91D5-45B2-98D0-3C63FC52183F}"/>
          </ac:spMkLst>
        </pc:spChg>
        <pc:spChg chg="add mod">
          <ac:chgData name="Alina F. Burlacu" userId="60d483be-ac95-488b-9e30-87f86c7d864a" providerId="ADAL" clId="{9BAAE75B-7E50-44BE-9C77-279D21431325}" dt="2022-04-12T10:17:08.680" v="2916" actId="21"/>
          <ac:spMkLst>
            <pc:docMk/>
            <pc:sldMk cId="3504823798" sldId="1172"/>
            <ac:spMk id="8" creationId="{8755C910-3297-4068-B7B9-6A7BAE38D90B}"/>
          </ac:spMkLst>
        </pc:spChg>
        <pc:spChg chg="add mod">
          <ac:chgData name="Alina F. Burlacu" userId="60d483be-ac95-488b-9e30-87f86c7d864a" providerId="ADAL" clId="{9BAAE75B-7E50-44BE-9C77-279D21431325}" dt="2022-05-02T11:20:50.186" v="3693" actId="1076"/>
          <ac:spMkLst>
            <pc:docMk/>
            <pc:sldMk cId="3504823798" sldId="1172"/>
            <ac:spMk id="11" creationId="{0A02AB5A-944E-4DF1-A14B-115D2A430136}"/>
          </ac:spMkLst>
        </pc:spChg>
        <pc:spChg chg="add mod">
          <ac:chgData name="Alina F. Burlacu" userId="60d483be-ac95-488b-9e30-87f86c7d864a" providerId="ADAL" clId="{9BAAE75B-7E50-44BE-9C77-279D21431325}" dt="2022-04-12T10:22:31.167" v="3012" actId="12"/>
          <ac:spMkLst>
            <pc:docMk/>
            <pc:sldMk cId="3504823798" sldId="1172"/>
            <ac:spMk id="18" creationId="{2ACF2A3F-88BB-498B-A2F0-36FF53F210D0}"/>
          </ac:spMkLst>
        </pc:spChg>
        <pc:picChg chg="add del mod modCrop">
          <ac:chgData name="Alina F. Burlacu" userId="60d483be-ac95-488b-9e30-87f86c7d864a" providerId="ADAL" clId="{9BAAE75B-7E50-44BE-9C77-279D21431325}" dt="2022-04-12T10:08:28.719" v="2801" actId="478"/>
          <ac:picMkLst>
            <pc:docMk/>
            <pc:sldMk cId="3504823798" sldId="1172"/>
            <ac:picMk id="3" creationId="{69CA48CD-537A-4ECA-BB05-A80DEFCE2AD4}"/>
          </ac:picMkLst>
        </pc:picChg>
        <pc:picChg chg="add del mod">
          <ac:chgData name="Alina F. Burlacu" userId="60d483be-ac95-488b-9e30-87f86c7d864a" providerId="ADAL" clId="{9BAAE75B-7E50-44BE-9C77-279D21431325}" dt="2022-04-12T10:13:27.262" v="2829" actId="478"/>
          <ac:picMkLst>
            <pc:docMk/>
            <pc:sldMk cId="3504823798" sldId="1172"/>
            <ac:picMk id="7" creationId="{F6AF5D4D-A1CA-4213-B18A-C4EA8F0B3770}"/>
          </ac:picMkLst>
        </pc:picChg>
        <pc:picChg chg="add del mod">
          <ac:chgData name="Alina F. Burlacu" userId="60d483be-ac95-488b-9e30-87f86c7d864a" providerId="ADAL" clId="{9BAAE75B-7E50-44BE-9C77-279D21431325}" dt="2022-04-12T10:14:01.195" v="2840" actId="478"/>
          <ac:picMkLst>
            <pc:docMk/>
            <pc:sldMk cId="3504823798" sldId="1172"/>
            <ac:picMk id="9" creationId="{A3789A08-019D-40B1-80ED-DAA88A347081}"/>
          </ac:picMkLst>
        </pc:picChg>
        <pc:picChg chg="add mod">
          <ac:chgData name="Alina F. Burlacu" userId="60d483be-ac95-488b-9e30-87f86c7d864a" providerId="ADAL" clId="{9BAAE75B-7E50-44BE-9C77-279D21431325}" dt="2022-05-02T11:20:37.820" v="3676" actId="1076"/>
          <ac:picMkLst>
            <pc:docMk/>
            <pc:sldMk cId="3504823798" sldId="1172"/>
            <ac:picMk id="9" creationId="{BEF02B50-D856-4A66-98B1-1150A88ADBBF}"/>
          </ac:picMkLst>
        </pc:picChg>
        <pc:picChg chg="add del">
          <ac:chgData name="Alina F. Burlacu" userId="60d483be-ac95-488b-9e30-87f86c7d864a" providerId="ADAL" clId="{9BAAE75B-7E50-44BE-9C77-279D21431325}" dt="2022-04-12T10:14:06.510" v="2842" actId="478"/>
          <ac:picMkLst>
            <pc:docMk/>
            <pc:sldMk cId="3504823798" sldId="1172"/>
            <ac:picMk id="12" creationId="{360A2DC9-4AB8-4AB0-9DC9-C5FC2152B19D}"/>
          </ac:picMkLst>
        </pc:picChg>
        <pc:picChg chg="add del mod modCrop">
          <ac:chgData name="Alina F. Burlacu" userId="60d483be-ac95-488b-9e30-87f86c7d864a" providerId="ADAL" clId="{9BAAE75B-7E50-44BE-9C77-279D21431325}" dt="2022-05-02T11:20:25.756" v="3672" actId="478"/>
          <ac:picMkLst>
            <pc:docMk/>
            <pc:sldMk cId="3504823798" sldId="1172"/>
            <ac:picMk id="14" creationId="{CA9C8D00-4C34-422C-899C-EA0F77486349}"/>
          </ac:picMkLst>
        </pc:picChg>
        <pc:picChg chg="add mod modCrop">
          <ac:chgData name="Alina F. Burlacu" userId="60d483be-ac95-488b-9e30-87f86c7d864a" providerId="ADAL" clId="{9BAAE75B-7E50-44BE-9C77-279D21431325}" dt="2022-04-12T10:17:35.617" v="2931" actId="14100"/>
          <ac:picMkLst>
            <pc:docMk/>
            <pc:sldMk cId="3504823798" sldId="1172"/>
            <ac:picMk id="16" creationId="{D7A95D29-7DA9-4B1C-8D25-16E0B3AD0648}"/>
          </ac:picMkLst>
        </pc:picChg>
      </pc:sldChg>
      <pc:sldChg chg="addSp modSp add mod ord">
        <pc:chgData name="Alina F. Burlacu" userId="60d483be-ac95-488b-9e30-87f86c7d864a" providerId="ADAL" clId="{9BAAE75B-7E50-44BE-9C77-279D21431325}" dt="2022-04-12T10:23:00.524" v="3032" actId="20577"/>
        <pc:sldMkLst>
          <pc:docMk/>
          <pc:sldMk cId="2171396174" sldId="1173"/>
        </pc:sldMkLst>
        <pc:spChg chg="add mod">
          <ac:chgData name="Alina F. Burlacu" userId="60d483be-ac95-488b-9e30-87f86c7d864a" providerId="ADAL" clId="{9BAAE75B-7E50-44BE-9C77-279D21431325}" dt="2022-04-12T10:22:43.506" v="3014"/>
          <ac:spMkLst>
            <pc:docMk/>
            <pc:sldMk cId="2171396174" sldId="1173"/>
            <ac:spMk id="6" creationId="{69F82C48-CC94-4320-91EA-0CCE995146B6}"/>
          </ac:spMkLst>
        </pc:spChg>
        <pc:spChg chg="add mod">
          <ac:chgData name="Alina F. Burlacu" userId="60d483be-ac95-488b-9e30-87f86c7d864a" providerId="ADAL" clId="{9BAAE75B-7E50-44BE-9C77-279D21431325}" dt="2022-04-12T10:23:00.524" v="3032" actId="20577"/>
          <ac:spMkLst>
            <pc:docMk/>
            <pc:sldMk cId="2171396174" sldId="1173"/>
            <ac:spMk id="7" creationId="{5BE71371-8339-431D-B750-9C87463A813D}"/>
          </ac:spMkLst>
        </pc:spChg>
        <pc:picChg chg="mod">
          <ac:chgData name="Alina F. Burlacu" userId="60d483be-ac95-488b-9e30-87f86c7d864a" providerId="ADAL" clId="{9BAAE75B-7E50-44BE-9C77-279D21431325}" dt="2022-04-12T10:22:48.956" v="3015" actId="14100"/>
          <ac:picMkLst>
            <pc:docMk/>
            <pc:sldMk cId="2171396174" sldId="1173"/>
            <ac:picMk id="3" creationId="{69CA48CD-537A-4ECA-BB05-A80DEFCE2AD4}"/>
          </ac:picMkLst>
        </pc:picChg>
      </pc:sldChg>
      <pc:sldChg chg="addSp delSp modSp add del mod">
        <pc:chgData name="Alina F. Burlacu" userId="60d483be-ac95-488b-9e30-87f86c7d864a" providerId="ADAL" clId="{9BAAE75B-7E50-44BE-9C77-279D21431325}" dt="2022-05-02T11:20:11.153" v="3671" actId="47"/>
        <pc:sldMkLst>
          <pc:docMk/>
          <pc:sldMk cId="2455059918" sldId="1174"/>
        </pc:sldMkLst>
        <pc:spChg chg="add del">
          <ac:chgData name="Alina F. Burlacu" userId="60d483be-ac95-488b-9e30-87f86c7d864a" providerId="ADAL" clId="{9BAAE75B-7E50-44BE-9C77-279D21431325}" dt="2022-04-12T10:24:26.710" v="3086" actId="478"/>
          <ac:spMkLst>
            <pc:docMk/>
            <pc:sldMk cId="2455059918" sldId="1174"/>
            <ac:spMk id="5" creationId="{C55B1C86-8528-4093-9574-98033BDCA199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6" creationId="{D5FDC5AF-18F3-4233-8941-DDA4A29826C5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7" creationId="{F05BE7B9-2338-43D9-9493-11CA325FDA70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8" creationId="{4ECDF779-C8B8-43DF-A505-A0C9BDCF978F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9" creationId="{0362E9FF-18D4-494F-B1E6-B2D4AC412EA7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11" creationId="{5DF573A2-9A2E-4EEB-A23B-9052EE58E6F9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12" creationId="{E4E09C0A-A903-406C-AED0-8F6872684776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13" creationId="{C941A04B-2983-48D6-944B-B4968021A0F2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14" creationId="{5AF69CCA-2FD9-4604-A0C4-4520BC80486C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15" creationId="{9CBC5199-A12F-4F21-97F1-C799E48F53AB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16" creationId="{851643BC-F5DF-4C64-B872-E6B79A5C4AC4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17" creationId="{FAFB6A8F-45E9-45A4-B21A-EA4D67FCF4B4}"/>
          </ac:spMkLst>
        </pc:spChg>
        <pc:spChg chg="add mod">
          <ac:chgData name="Alina F. Burlacu" userId="60d483be-ac95-488b-9e30-87f86c7d864a" providerId="ADAL" clId="{9BAAE75B-7E50-44BE-9C77-279D21431325}" dt="2022-04-12T10:24:07.965" v="3080" actId="164"/>
          <ac:spMkLst>
            <pc:docMk/>
            <pc:sldMk cId="2455059918" sldId="1174"/>
            <ac:spMk id="18" creationId="{4C15B0C3-8FDD-4DE8-879A-D66C8219E44A}"/>
          </ac:spMkLst>
        </pc:spChg>
        <pc:spChg chg="add del mod">
          <ac:chgData name="Alina F. Burlacu" userId="60d483be-ac95-488b-9e30-87f86c7d864a" providerId="ADAL" clId="{9BAAE75B-7E50-44BE-9C77-279D21431325}" dt="2022-04-12T10:24:18.026" v="3083" actId="478"/>
          <ac:spMkLst>
            <pc:docMk/>
            <pc:sldMk cId="2455059918" sldId="1174"/>
            <ac:spMk id="19" creationId="{A5975478-4DA2-4236-B568-53366F60DF11}"/>
          </ac:spMkLst>
        </pc:spChg>
        <pc:spChg chg="add mod">
          <ac:chgData name="Alina F. Burlacu" userId="60d483be-ac95-488b-9e30-87f86c7d864a" providerId="ADAL" clId="{9BAAE75B-7E50-44BE-9C77-279D21431325}" dt="2022-04-12T10:24:47.504" v="3093"/>
          <ac:spMkLst>
            <pc:docMk/>
            <pc:sldMk cId="2455059918" sldId="1174"/>
            <ac:spMk id="22" creationId="{C6ACB9D0-A828-4B79-919B-D1AED1CDB564}"/>
          </ac:spMkLst>
        </pc:spChg>
        <pc:grpChg chg="add del mod">
          <ac:chgData name="Alina F. Burlacu" userId="60d483be-ac95-488b-9e30-87f86c7d864a" providerId="ADAL" clId="{9BAAE75B-7E50-44BE-9C77-279D21431325}" dt="2022-04-12T10:24:29.287" v="3087" actId="478"/>
          <ac:grpSpMkLst>
            <pc:docMk/>
            <pc:sldMk cId="2455059918" sldId="1174"/>
            <ac:grpSpMk id="2" creationId="{BA6DD400-BF04-4C45-BA5C-E0FC4AC90B19}"/>
          </ac:grpSpMkLst>
        </pc:grpChg>
        <pc:picChg chg="del">
          <ac:chgData name="Alina F. Burlacu" userId="60d483be-ac95-488b-9e30-87f86c7d864a" providerId="ADAL" clId="{9BAAE75B-7E50-44BE-9C77-279D21431325}" dt="2022-04-12T10:09:52.760" v="2823" actId="478"/>
          <ac:picMkLst>
            <pc:docMk/>
            <pc:sldMk cId="2455059918" sldId="1174"/>
            <ac:picMk id="3" creationId="{69CA48CD-537A-4ECA-BB05-A80DEFCE2AD4}"/>
          </ac:picMkLst>
        </pc:picChg>
        <pc:picChg chg="add del mod modCrop">
          <ac:chgData name="Alina F. Burlacu" userId="60d483be-ac95-488b-9e30-87f86c7d864a" providerId="ADAL" clId="{9BAAE75B-7E50-44BE-9C77-279D21431325}" dt="2022-05-02T11:19:57.202" v="3666" actId="21"/>
          <ac:picMkLst>
            <pc:docMk/>
            <pc:sldMk cId="2455059918" sldId="1174"/>
            <ac:picMk id="21" creationId="{CA8343F9-639B-40E9-BC6F-9964B3A086D7}"/>
          </ac:picMkLst>
        </pc:picChg>
        <pc:picChg chg="add del mod">
          <ac:chgData name="Alina F. Burlacu" userId="60d483be-ac95-488b-9e30-87f86c7d864a" providerId="ADAL" clId="{9BAAE75B-7E50-44BE-9C77-279D21431325}" dt="2022-04-12T10:36:46.028" v="3240" actId="21"/>
          <ac:picMkLst>
            <pc:docMk/>
            <pc:sldMk cId="2455059918" sldId="1174"/>
            <ac:picMk id="23" creationId="{1FB27C53-F1AC-4196-A1B0-923AFCF3544A}"/>
          </ac:picMkLst>
        </pc:picChg>
        <pc:picChg chg="add del mod modCrop">
          <ac:chgData name="Alina F. Burlacu" userId="60d483be-ac95-488b-9e30-87f86c7d864a" providerId="ADAL" clId="{9BAAE75B-7E50-44BE-9C77-279D21431325}" dt="2022-04-12T10:37:32.243" v="3253" actId="478"/>
          <ac:picMkLst>
            <pc:docMk/>
            <pc:sldMk cId="2455059918" sldId="1174"/>
            <ac:picMk id="25" creationId="{731AC5D6-18A7-400D-A687-788C046B158B}"/>
          </ac:picMkLst>
        </pc:picChg>
        <pc:picChg chg="add del mod modCrop">
          <ac:chgData name="Alina F. Burlacu" userId="60d483be-ac95-488b-9e30-87f86c7d864a" providerId="ADAL" clId="{9BAAE75B-7E50-44BE-9C77-279D21431325}" dt="2022-05-02T11:19:42.229" v="3657" actId="21"/>
          <ac:picMkLst>
            <pc:docMk/>
            <pc:sldMk cId="2455059918" sldId="1174"/>
            <ac:picMk id="27" creationId="{1B43CA3B-4B52-4BA1-BD24-3293757AA0D2}"/>
          </ac:picMkLst>
        </pc:picChg>
      </pc:sldChg>
      <pc:sldChg chg="addSp delSp modSp add mod">
        <pc:chgData name="Alina F. Burlacu" userId="60d483be-ac95-488b-9e30-87f86c7d864a" providerId="ADAL" clId="{9BAAE75B-7E50-44BE-9C77-279D21431325}" dt="2022-05-02T11:19:54.057" v="3665" actId="1440"/>
        <pc:sldMkLst>
          <pc:docMk/>
          <pc:sldMk cId="856464572" sldId="1175"/>
        </pc:sldMkLst>
        <pc:spChg chg="add del mod">
          <ac:chgData name="Alina F. Burlacu" userId="60d483be-ac95-488b-9e30-87f86c7d864a" providerId="ADAL" clId="{9BAAE75B-7E50-44BE-9C77-279D21431325}" dt="2022-04-12T10:23:18.791" v="3037" actId="22"/>
          <ac:spMkLst>
            <pc:docMk/>
            <pc:sldMk cId="856464572" sldId="1175"/>
            <ac:spMk id="8" creationId="{218B14F3-6EDC-421E-8F06-C18AF49FD660}"/>
          </ac:spMkLst>
        </pc:spChg>
        <pc:spChg chg="add mod">
          <ac:chgData name="Alina F. Burlacu" userId="60d483be-ac95-488b-9e30-87f86c7d864a" providerId="ADAL" clId="{9BAAE75B-7E50-44BE-9C77-279D21431325}" dt="2022-04-12T10:23:52.012" v="3077" actId="20577"/>
          <ac:spMkLst>
            <pc:docMk/>
            <pc:sldMk cId="856464572" sldId="1175"/>
            <ac:spMk id="9" creationId="{9A278D9C-7AC6-435B-AD77-827A85602942}"/>
          </ac:spMkLst>
        </pc:spChg>
        <pc:picChg chg="mod">
          <ac:chgData name="Alina F. Burlacu" userId="60d483be-ac95-488b-9e30-87f86c7d864a" providerId="ADAL" clId="{9BAAE75B-7E50-44BE-9C77-279D21431325}" dt="2022-05-02T11:19:54.057" v="3665" actId="1440"/>
          <ac:picMkLst>
            <pc:docMk/>
            <pc:sldMk cId="856464572" sldId="1175"/>
            <ac:picMk id="7" creationId="{F6AF5D4D-A1CA-4213-B18A-C4EA8F0B3770}"/>
          </ac:picMkLst>
        </pc:picChg>
        <pc:picChg chg="add mod">
          <ac:chgData name="Alina F. Burlacu" userId="60d483be-ac95-488b-9e30-87f86c7d864a" providerId="ADAL" clId="{9BAAE75B-7E50-44BE-9C77-279D21431325}" dt="2022-05-02T11:19:51.230" v="3664" actId="1076"/>
          <ac:picMkLst>
            <pc:docMk/>
            <pc:sldMk cId="856464572" sldId="1175"/>
            <ac:picMk id="8" creationId="{BD401BA9-830C-4038-AEE0-C6A70F6C0EB4}"/>
          </ac:picMkLst>
        </pc:picChg>
      </pc:sldChg>
      <pc:sldChg chg="addSp delSp modSp add del mod">
        <pc:chgData name="Alina F. Burlacu" userId="60d483be-ac95-488b-9e30-87f86c7d864a" providerId="ADAL" clId="{9BAAE75B-7E50-44BE-9C77-279D21431325}" dt="2022-05-02T11:20:59.697" v="3694" actId="47"/>
        <pc:sldMkLst>
          <pc:docMk/>
          <pc:sldMk cId="4036369153" sldId="1176"/>
        </pc:sldMkLst>
        <pc:spChg chg="mod">
          <ac:chgData name="Alina F. Burlacu" userId="60d483be-ac95-488b-9e30-87f86c7d864a" providerId="ADAL" clId="{9BAAE75B-7E50-44BE-9C77-279D21431325}" dt="2022-04-12T10:22:05.363" v="3001" actId="20577"/>
          <ac:spMkLst>
            <pc:docMk/>
            <pc:sldMk cId="4036369153" sldId="1176"/>
            <ac:spMk id="8" creationId="{8755C910-3297-4068-B7B9-6A7BAE38D90B}"/>
          </ac:spMkLst>
        </pc:spChg>
        <pc:spChg chg="add mod">
          <ac:chgData name="Alina F. Burlacu" userId="60d483be-ac95-488b-9e30-87f86c7d864a" providerId="ADAL" clId="{9BAAE75B-7E50-44BE-9C77-279D21431325}" dt="2022-04-12T10:22:26.834" v="3011" actId="14100"/>
          <ac:spMkLst>
            <pc:docMk/>
            <pc:sldMk cId="4036369153" sldId="1176"/>
            <ac:spMk id="17" creationId="{DB5CFE04-510D-456D-85F6-E9D61D32C658}"/>
          </ac:spMkLst>
        </pc:spChg>
        <pc:picChg chg="add mod">
          <ac:chgData name="Alina F. Burlacu" userId="60d483be-ac95-488b-9e30-87f86c7d864a" providerId="ADAL" clId="{9BAAE75B-7E50-44BE-9C77-279D21431325}" dt="2022-04-12T10:21:55.637" v="2981" actId="14100"/>
          <ac:picMkLst>
            <pc:docMk/>
            <pc:sldMk cId="4036369153" sldId="1176"/>
            <ac:picMk id="3" creationId="{FFA529E4-ACD2-49BD-8171-5FE5FD94B48B}"/>
          </ac:picMkLst>
        </pc:picChg>
        <pc:picChg chg="add del">
          <ac:chgData name="Alina F. Burlacu" userId="60d483be-ac95-488b-9e30-87f86c7d864a" providerId="ADAL" clId="{9BAAE75B-7E50-44BE-9C77-279D21431325}" dt="2022-04-12T10:18:16.366" v="2960" actId="478"/>
          <ac:picMkLst>
            <pc:docMk/>
            <pc:sldMk cId="4036369153" sldId="1176"/>
            <ac:picMk id="7" creationId="{4E7A9D9D-92D4-4D27-86C9-045559690284}"/>
          </ac:picMkLst>
        </pc:picChg>
        <pc:picChg chg="add del mod">
          <ac:chgData name="Alina F. Burlacu" userId="60d483be-ac95-488b-9e30-87f86c7d864a" providerId="ADAL" clId="{9BAAE75B-7E50-44BE-9C77-279D21431325}" dt="2022-04-12T10:21:09.411" v="2967" actId="478"/>
          <ac:picMkLst>
            <pc:docMk/>
            <pc:sldMk cId="4036369153" sldId="1176"/>
            <ac:picMk id="11" creationId="{5040F981-686B-4C57-B0B8-31A4CBCE1E89}"/>
          </ac:picMkLst>
        </pc:picChg>
        <pc:picChg chg="add mod modCrop">
          <ac:chgData name="Alina F. Burlacu" userId="60d483be-ac95-488b-9e30-87f86c7d864a" providerId="ADAL" clId="{9BAAE75B-7E50-44BE-9C77-279D21431325}" dt="2022-04-12T10:22:07.941" v="3002" actId="1076"/>
          <ac:picMkLst>
            <pc:docMk/>
            <pc:sldMk cId="4036369153" sldId="1176"/>
            <ac:picMk id="13" creationId="{DD3EE8E1-780E-443A-B09A-31368B45C026}"/>
          </ac:picMkLst>
        </pc:picChg>
        <pc:picChg chg="del">
          <ac:chgData name="Alina F. Burlacu" userId="60d483be-ac95-488b-9e30-87f86c7d864a" providerId="ADAL" clId="{9BAAE75B-7E50-44BE-9C77-279D21431325}" dt="2022-04-12T10:17:47.554" v="2949" actId="478"/>
          <ac:picMkLst>
            <pc:docMk/>
            <pc:sldMk cId="4036369153" sldId="1176"/>
            <ac:picMk id="14" creationId="{CA9C8D00-4C34-422C-899C-EA0F77486349}"/>
          </ac:picMkLst>
        </pc:picChg>
        <pc:picChg chg="del">
          <ac:chgData name="Alina F. Burlacu" userId="60d483be-ac95-488b-9e30-87f86c7d864a" providerId="ADAL" clId="{9BAAE75B-7E50-44BE-9C77-279D21431325}" dt="2022-04-12T10:17:48.006" v="2950" actId="478"/>
          <ac:picMkLst>
            <pc:docMk/>
            <pc:sldMk cId="4036369153" sldId="1176"/>
            <ac:picMk id="16" creationId="{D7A95D29-7DA9-4B1C-8D25-16E0B3AD0648}"/>
          </ac:picMkLst>
        </pc:picChg>
      </pc:sldChg>
      <pc:sldChg chg="addSp delSp modSp add mod">
        <pc:chgData name="Alina F. Burlacu" userId="60d483be-ac95-488b-9e30-87f86c7d864a" providerId="ADAL" clId="{9BAAE75B-7E50-44BE-9C77-279D21431325}" dt="2022-05-02T11:20:08.292" v="3670" actId="1076"/>
        <pc:sldMkLst>
          <pc:docMk/>
          <pc:sldMk cId="805807005" sldId="1177"/>
        </pc:sldMkLst>
        <pc:spChg chg="mod">
          <ac:chgData name="Alina F. Burlacu" userId="60d483be-ac95-488b-9e30-87f86c7d864a" providerId="ADAL" clId="{9BAAE75B-7E50-44BE-9C77-279D21431325}" dt="2022-04-12T10:35:12.234" v="3239" actId="20577"/>
          <ac:spMkLst>
            <pc:docMk/>
            <pc:sldMk cId="805807005" sldId="1177"/>
            <ac:spMk id="22" creationId="{C6ACB9D0-A828-4B79-919B-D1AED1CDB564}"/>
          </ac:spMkLst>
        </pc:spChg>
        <pc:picChg chg="add mod">
          <ac:chgData name="Alina F. Burlacu" userId="60d483be-ac95-488b-9e30-87f86c7d864a" providerId="ADAL" clId="{9BAAE75B-7E50-44BE-9C77-279D21431325}" dt="2022-05-02T11:20:08.292" v="3670" actId="1076"/>
          <ac:picMkLst>
            <pc:docMk/>
            <pc:sldMk cId="805807005" sldId="1177"/>
            <ac:picMk id="7" creationId="{339066DC-DA76-4ED9-AF0C-BE1AB3E4BA1E}"/>
          </ac:picMkLst>
        </pc:picChg>
        <pc:picChg chg="add mod">
          <ac:chgData name="Alina F. Burlacu" userId="60d483be-ac95-488b-9e30-87f86c7d864a" providerId="ADAL" clId="{9BAAE75B-7E50-44BE-9C77-279D21431325}" dt="2022-05-02T11:20:06.038" v="3668" actId="1076"/>
          <ac:picMkLst>
            <pc:docMk/>
            <pc:sldMk cId="805807005" sldId="1177"/>
            <ac:picMk id="8" creationId="{B86B5BEB-F358-42F0-B7BC-EE2AFD4E33AC}"/>
          </ac:picMkLst>
        </pc:picChg>
        <pc:picChg chg="del">
          <ac:chgData name="Alina F. Burlacu" userId="60d483be-ac95-488b-9e30-87f86c7d864a" providerId="ADAL" clId="{9BAAE75B-7E50-44BE-9C77-279D21431325}" dt="2022-04-12T10:33:59.851" v="3206" actId="478"/>
          <ac:picMkLst>
            <pc:docMk/>
            <pc:sldMk cId="805807005" sldId="1177"/>
            <ac:picMk id="21" creationId="{CA8343F9-639B-40E9-BC6F-9964B3A086D7}"/>
          </ac:picMkLst>
        </pc:picChg>
        <pc:picChg chg="del">
          <ac:chgData name="Alina F. Burlacu" userId="60d483be-ac95-488b-9e30-87f86c7d864a" providerId="ADAL" clId="{9BAAE75B-7E50-44BE-9C77-279D21431325}" dt="2022-04-12T10:33:59.315" v="3205" actId="478"/>
          <ac:picMkLst>
            <pc:docMk/>
            <pc:sldMk cId="805807005" sldId="1177"/>
            <ac:picMk id="23" creationId="{1FB27C53-F1AC-4196-A1B0-923AFCF3544A}"/>
          </ac:picMkLst>
        </pc:picChg>
      </pc:sldChg>
      <pc:sldChg chg="add modNotesTx">
        <pc:chgData name="Alina F. Burlacu" userId="60d483be-ac95-488b-9e30-87f86c7d864a" providerId="ADAL" clId="{9BAAE75B-7E50-44BE-9C77-279D21431325}" dt="2022-05-26T01:10:08.157" v="4316" actId="6549"/>
        <pc:sldMkLst>
          <pc:docMk/>
          <pc:sldMk cId="833076484" sldId="1178"/>
        </pc:sldMkLst>
      </pc:sldChg>
      <pc:sldChg chg="addSp delSp modSp add mod modNotesTx">
        <pc:chgData name="Alina F. Burlacu" userId="60d483be-ac95-488b-9e30-87f86c7d864a" providerId="ADAL" clId="{9BAAE75B-7E50-44BE-9C77-279D21431325}" dt="2022-05-26T01:11:46.686" v="4319" actId="20577"/>
        <pc:sldMkLst>
          <pc:docMk/>
          <pc:sldMk cId="2278893712" sldId="1179"/>
        </pc:sldMkLst>
        <pc:spChg chg="add">
          <ac:chgData name="Alina F. Burlacu" userId="60d483be-ac95-488b-9e30-87f86c7d864a" providerId="ADAL" clId="{9BAAE75B-7E50-44BE-9C77-279D21431325}" dt="2022-05-02T11:08:47.095" v="3372" actId="11529"/>
          <ac:spMkLst>
            <pc:docMk/>
            <pc:sldMk cId="2278893712" sldId="1179"/>
            <ac:spMk id="2" creationId="{78BE2790-5F93-4806-AD91-031BB0335260}"/>
          </ac:spMkLst>
        </pc:spChg>
        <pc:spChg chg="mod">
          <ac:chgData name="Alina F. Burlacu" userId="60d483be-ac95-488b-9e30-87f86c7d864a" providerId="ADAL" clId="{9BAAE75B-7E50-44BE-9C77-279D21431325}" dt="2022-05-02T11:05:18.844" v="3360"/>
          <ac:spMkLst>
            <pc:docMk/>
            <pc:sldMk cId="2278893712" sldId="1179"/>
            <ac:spMk id="5" creationId="{C55B1C86-8528-4093-9574-98033BDCA199}"/>
          </ac:spMkLst>
        </pc:spChg>
        <pc:spChg chg="del mod">
          <ac:chgData name="Alina F. Burlacu" userId="60d483be-ac95-488b-9e30-87f86c7d864a" providerId="ADAL" clId="{9BAAE75B-7E50-44BE-9C77-279D21431325}" dt="2022-05-02T11:06:40.214" v="3371" actId="478"/>
          <ac:spMkLst>
            <pc:docMk/>
            <pc:sldMk cId="2278893712" sldId="1179"/>
            <ac:spMk id="33" creationId="{5F6C5728-ABB4-4713-8355-785B2131238A}"/>
          </ac:spMkLst>
        </pc:spChg>
        <pc:graphicFrameChg chg="add mod modGraphic">
          <ac:chgData name="Alina F. Burlacu" userId="60d483be-ac95-488b-9e30-87f86c7d864a" providerId="ADAL" clId="{9BAAE75B-7E50-44BE-9C77-279D21431325}" dt="2022-05-10T12:08:11.382" v="4032" actId="20577"/>
          <ac:graphicFrameMkLst>
            <pc:docMk/>
            <pc:sldMk cId="2278893712" sldId="1179"/>
            <ac:graphicFrameMk id="3" creationId="{A93ADC3B-2C5E-4D86-B503-A0D6D9E9EAF2}"/>
          </ac:graphicFrameMkLst>
        </pc:graphicFrameChg>
        <pc:picChg chg="del">
          <ac:chgData name="Alina F. Burlacu" userId="60d483be-ac95-488b-9e30-87f86c7d864a" providerId="ADAL" clId="{9BAAE75B-7E50-44BE-9C77-279D21431325}" dt="2022-05-02T11:06:38.899" v="3370" actId="478"/>
          <ac:picMkLst>
            <pc:docMk/>
            <pc:sldMk cId="2278893712" sldId="1179"/>
            <ac:picMk id="6" creationId="{EEDC80BB-3590-4551-98FF-CAA850D544C5}"/>
          </ac:picMkLst>
        </pc:picChg>
      </pc:sldChg>
      <pc:sldChg chg="addSp delSp modSp add mod modNotesTx">
        <pc:chgData name="Alina F. Burlacu" userId="60d483be-ac95-488b-9e30-87f86c7d864a" providerId="ADAL" clId="{9BAAE75B-7E50-44BE-9C77-279D21431325}" dt="2022-05-26T01:15:11.685" v="4331" actId="20577"/>
        <pc:sldMkLst>
          <pc:docMk/>
          <pc:sldMk cId="1699426673" sldId="1180"/>
        </pc:sldMkLst>
        <pc:spChg chg="mod">
          <ac:chgData name="Alina F. Burlacu" userId="60d483be-ac95-488b-9e30-87f86c7d864a" providerId="ADAL" clId="{9BAAE75B-7E50-44BE-9C77-279D21431325}" dt="2022-05-20T01:14:38.517" v="4296" actId="20577"/>
          <ac:spMkLst>
            <pc:docMk/>
            <pc:sldMk cId="1699426673" sldId="1180"/>
            <ac:spMk id="5" creationId="{C55B1C86-8528-4093-9574-98033BDCA199}"/>
          </ac:spMkLst>
        </pc:spChg>
        <pc:spChg chg="add mod">
          <ac:chgData name="Alina F. Burlacu" userId="60d483be-ac95-488b-9e30-87f86c7d864a" providerId="ADAL" clId="{9BAAE75B-7E50-44BE-9C77-279D21431325}" dt="2022-05-02T11:54:54.245" v="4019" actId="1035"/>
          <ac:spMkLst>
            <pc:docMk/>
            <pc:sldMk cId="1699426673" sldId="1180"/>
            <ac:spMk id="9" creationId="{AA2242BE-9C5F-4643-B502-26CE032AF55D}"/>
          </ac:spMkLst>
        </pc:spChg>
        <pc:spChg chg="add del mod">
          <ac:chgData name="Alina F. Burlacu" userId="60d483be-ac95-488b-9e30-87f86c7d864a" providerId="ADAL" clId="{9BAAE75B-7E50-44BE-9C77-279D21431325}" dt="2022-05-02T11:51:14.374" v="3987"/>
          <ac:spMkLst>
            <pc:docMk/>
            <pc:sldMk cId="1699426673" sldId="1180"/>
            <ac:spMk id="33" creationId="{5F6C5728-ABB4-4713-8355-785B2131238A}"/>
          </ac:spMkLst>
        </pc:spChg>
        <pc:graphicFrameChg chg="add mod modGraphic">
          <ac:chgData name="Alina F. Burlacu" userId="60d483be-ac95-488b-9e30-87f86c7d864a" providerId="ADAL" clId="{9BAAE75B-7E50-44BE-9C77-279D21431325}" dt="2022-05-02T11:56:08.795" v="4022"/>
          <ac:graphicFrameMkLst>
            <pc:docMk/>
            <pc:sldMk cId="1699426673" sldId="1180"/>
            <ac:graphicFrameMk id="2" creationId="{B0D05CE3-3D67-4019-AE3F-AB26BA3A2A83}"/>
          </ac:graphicFrameMkLst>
        </pc:graphicFrameChg>
        <pc:picChg chg="add del">
          <ac:chgData name="Alina F. Burlacu" userId="60d483be-ac95-488b-9e30-87f86c7d864a" providerId="ADAL" clId="{9BAAE75B-7E50-44BE-9C77-279D21431325}" dt="2022-05-02T11:47:16.772" v="3967" actId="478"/>
          <ac:picMkLst>
            <pc:docMk/>
            <pc:sldMk cId="1699426673" sldId="1180"/>
            <ac:picMk id="6" creationId="{EEDC80BB-3590-4551-98FF-CAA850D544C5}"/>
          </ac:picMkLst>
        </pc:picChg>
      </pc:sldChg>
      <pc:sldChg chg="addSp delSp modSp add mod ord modNotesTx">
        <pc:chgData name="Alina F. Burlacu" userId="60d483be-ac95-488b-9e30-87f86c7d864a" providerId="ADAL" clId="{9BAAE75B-7E50-44BE-9C77-279D21431325}" dt="2022-05-26T01:13:04.119" v="4329" actId="20577"/>
        <pc:sldMkLst>
          <pc:docMk/>
          <pc:sldMk cId="3582579039" sldId="1181"/>
        </pc:sldMkLst>
        <pc:spChg chg="mod">
          <ac:chgData name="Alina F. Burlacu" userId="60d483be-ac95-488b-9e30-87f86c7d864a" providerId="ADAL" clId="{9BAAE75B-7E50-44BE-9C77-279D21431325}" dt="2022-05-02T11:22:09.524" v="3734" actId="20577"/>
          <ac:spMkLst>
            <pc:docMk/>
            <pc:sldMk cId="3582579039" sldId="1181"/>
            <ac:spMk id="5" creationId="{C55B1C86-8528-4093-9574-98033BDCA199}"/>
          </ac:spMkLst>
        </pc:spChg>
        <pc:spChg chg="del">
          <ac:chgData name="Alina F. Burlacu" userId="60d483be-ac95-488b-9e30-87f86c7d864a" providerId="ADAL" clId="{9BAAE75B-7E50-44BE-9C77-279D21431325}" dt="2022-05-02T11:23:38.251" v="3749" actId="478"/>
          <ac:spMkLst>
            <pc:docMk/>
            <pc:sldMk cId="3582579039" sldId="1181"/>
            <ac:spMk id="33" creationId="{5F6C5728-ABB4-4713-8355-785B2131238A}"/>
          </ac:spMkLst>
        </pc:spChg>
        <pc:graphicFrameChg chg="add mod modGraphic">
          <ac:chgData name="Alina F. Burlacu" userId="60d483be-ac95-488b-9e30-87f86c7d864a" providerId="ADAL" clId="{9BAAE75B-7E50-44BE-9C77-279D21431325}" dt="2022-05-02T11:33:17.376" v="3935" actId="20577"/>
          <ac:graphicFrameMkLst>
            <pc:docMk/>
            <pc:sldMk cId="3582579039" sldId="1181"/>
            <ac:graphicFrameMk id="2" creationId="{FF715361-A8A8-466E-B302-DC1475F197BD}"/>
          </ac:graphicFrameMkLst>
        </pc:graphicFrameChg>
        <pc:picChg chg="del">
          <ac:chgData name="Alina F. Burlacu" userId="60d483be-ac95-488b-9e30-87f86c7d864a" providerId="ADAL" clId="{9BAAE75B-7E50-44BE-9C77-279D21431325}" dt="2022-05-02T11:18:04.127" v="3653" actId="478"/>
          <ac:picMkLst>
            <pc:docMk/>
            <pc:sldMk cId="3582579039" sldId="1181"/>
            <ac:picMk id="6" creationId="{EEDC80BB-3590-4551-98FF-CAA850D544C5}"/>
          </ac:picMkLst>
        </pc:picChg>
      </pc:sldChg>
      <pc:sldChg chg="modSp mod">
        <pc:chgData name="Alina F. Burlacu" userId="60d483be-ac95-488b-9e30-87f86c7d864a" providerId="ADAL" clId="{9BAAE75B-7E50-44BE-9C77-279D21431325}" dt="2022-05-20T01:15:54.607" v="4307" actId="20577"/>
        <pc:sldMkLst>
          <pc:docMk/>
          <pc:sldMk cId="4254693436" sldId="1185"/>
        </pc:sldMkLst>
        <pc:spChg chg="mod">
          <ac:chgData name="Alina F. Burlacu" userId="60d483be-ac95-488b-9e30-87f86c7d864a" providerId="ADAL" clId="{9BAAE75B-7E50-44BE-9C77-279D21431325}" dt="2022-05-20T01:15:49.935" v="4302" actId="20577"/>
          <ac:spMkLst>
            <pc:docMk/>
            <pc:sldMk cId="4254693436" sldId="1185"/>
            <ac:spMk id="12" creationId="{87633CFE-8A6E-4663-8DB6-DB52DA9D2D30}"/>
          </ac:spMkLst>
        </pc:spChg>
        <pc:spChg chg="mod">
          <ac:chgData name="Alina F. Burlacu" userId="60d483be-ac95-488b-9e30-87f86c7d864a" providerId="ADAL" clId="{9BAAE75B-7E50-44BE-9C77-279D21431325}" dt="2022-05-20T01:15:54.607" v="4307" actId="20577"/>
          <ac:spMkLst>
            <pc:docMk/>
            <pc:sldMk cId="4254693436" sldId="1185"/>
            <ac:spMk id="22" creationId="{3717CF9D-851F-4953-B822-F0124994B5F5}"/>
          </ac:spMkLst>
        </pc:spChg>
      </pc:sldChg>
    </pc:docChg>
  </pc:docChgLst>
  <pc:docChgLst>
    <pc:chgData name="Sudeshna Mitra" userId="881990c6-0dc2-4e53-ba67-ab67bd9dc908" providerId="ADAL" clId="{30B0BEBC-E928-49E6-A337-7252E4A918C9}"/>
    <pc:docChg chg="undo custSel addSld delSld modSld modSection modNotesMaster">
      <pc:chgData name="Sudeshna Mitra" userId="881990c6-0dc2-4e53-ba67-ab67bd9dc908" providerId="ADAL" clId="{30B0BEBC-E928-49E6-A337-7252E4A918C9}" dt="2022-05-26T03:49:15.897" v="4934" actId="20577"/>
      <pc:docMkLst>
        <pc:docMk/>
      </pc:docMkLst>
      <pc:sldChg chg="addSp delSp modSp mod">
        <pc:chgData name="Sudeshna Mitra" userId="881990c6-0dc2-4e53-ba67-ab67bd9dc908" providerId="ADAL" clId="{30B0BEBC-E928-49E6-A337-7252E4A918C9}" dt="2022-05-25T23:40:32.011" v="4132" actId="20577"/>
        <pc:sldMkLst>
          <pc:docMk/>
          <pc:sldMk cId="4242443237" sldId="1166"/>
        </pc:sldMkLst>
        <pc:spChg chg="mod">
          <ac:chgData name="Sudeshna Mitra" userId="881990c6-0dc2-4e53-ba67-ab67bd9dc908" providerId="ADAL" clId="{30B0BEBC-E928-49E6-A337-7252E4A918C9}" dt="2022-05-05T19:42:59.127" v="2439" actId="20577"/>
          <ac:spMkLst>
            <pc:docMk/>
            <pc:sldMk cId="4242443237" sldId="1166"/>
            <ac:spMk id="13" creationId="{856F55CF-B766-461D-8478-25DB3D8AF260}"/>
          </ac:spMkLst>
        </pc:spChg>
        <pc:spChg chg="mod">
          <ac:chgData name="Sudeshna Mitra" userId="881990c6-0dc2-4e53-ba67-ab67bd9dc908" providerId="ADAL" clId="{30B0BEBC-E928-49E6-A337-7252E4A918C9}" dt="2022-05-25T23:40:32.011" v="4132" actId="20577"/>
          <ac:spMkLst>
            <pc:docMk/>
            <pc:sldMk cId="4242443237" sldId="1166"/>
            <ac:spMk id="14" creationId="{B1A8EAD9-F849-430D-A4FC-3217988A145F}"/>
          </ac:spMkLst>
        </pc:spChg>
        <pc:picChg chg="add del">
          <ac:chgData name="Sudeshna Mitra" userId="881990c6-0dc2-4e53-ba67-ab67bd9dc908" providerId="ADAL" clId="{30B0BEBC-E928-49E6-A337-7252E4A918C9}" dt="2022-05-05T18:19:24.970" v="2191" actId="478"/>
          <ac:picMkLst>
            <pc:docMk/>
            <pc:sldMk cId="4242443237" sldId="1166"/>
            <ac:picMk id="4" creationId="{E873EE35-D567-4826-8DFB-EA8B559524C0}"/>
          </ac:picMkLst>
        </pc:picChg>
        <pc:picChg chg="add mod">
          <ac:chgData name="Sudeshna Mitra" userId="881990c6-0dc2-4e53-ba67-ab67bd9dc908" providerId="ADAL" clId="{30B0BEBC-E928-49E6-A337-7252E4A918C9}" dt="2022-05-05T18:20:39.941" v="2198" actId="1076"/>
          <ac:picMkLst>
            <pc:docMk/>
            <pc:sldMk cId="4242443237" sldId="1166"/>
            <ac:picMk id="6" creationId="{0242DF04-21DE-409B-B57D-0BD2B2ADB4FD}"/>
          </ac:picMkLst>
        </pc:picChg>
      </pc:sldChg>
      <pc:sldChg chg="addSp delSp modSp mod">
        <pc:chgData name="Sudeshna Mitra" userId="881990c6-0dc2-4e53-ba67-ab67bd9dc908" providerId="ADAL" clId="{30B0BEBC-E928-49E6-A337-7252E4A918C9}" dt="2022-05-26T03:43:41.909" v="4830" actId="20577"/>
        <pc:sldMkLst>
          <pc:docMk/>
          <pc:sldMk cId="4267785992" sldId="1167"/>
        </pc:sldMkLst>
        <pc:spChg chg="mod">
          <ac:chgData name="Sudeshna Mitra" userId="881990c6-0dc2-4e53-ba67-ab67bd9dc908" providerId="ADAL" clId="{30B0BEBC-E928-49E6-A337-7252E4A918C9}" dt="2022-05-26T03:43:01.627" v="4816" actId="6549"/>
          <ac:spMkLst>
            <pc:docMk/>
            <pc:sldMk cId="4267785992" sldId="1167"/>
            <ac:spMk id="3" creationId="{A1D04D3D-E332-46E2-86DD-D27B99877B61}"/>
          </ac:spMkLst>
        </pc:spChg>
        <pc:spChg chg="mod">
          <ac:chgData name="Sudeshna Mitra" userId="881990c6-0dc2-4e53-ba67-ab67bd9dc908" providerId="ADAL" clId="{30B0BEBC-E928-49E6-A337-7252E4A918C9}" dt="2022-05-26T03:43:41.909" v="4830" actId="20577"/>
          <ac:spMkLst>
            <pc:docMk/>
            <pc:sldMk cId="4267785992" sldId="1167"/>
            <ac:spMk id="4" creationId="{4262A576-0424-4E76-8A5A-49981A68DD8D}"/>
          </ac:spMkLst>
        </pc:spChg>
        <pc:spChg chg="mod">
          <ac:chgData name="Sudeshna Mitra" userId="881990c6-0dc2-4e53-ba67-ab67bd9dc908" providerId="ADAL" clId="{30B0BEBC-E928-49E6-A337-7252E4A918C9}" dt="2022-05-26T03:41:32.327" v="4762" actId="6549"/>
          <ac:spMkLst>
            <pc:docMk/>
            <pc:sldMk cId="4267785992" sldId="1167"/>
            <ac:spMk id="5" creationId="{EA6E7362-7FE7-46A9-B38B-AD76E04667D3}"/>
          </ac:spMkLst>
        </pc:spChg>
        <pc:picChg chg="add del mod">
          <ac:chgData name="Sudeshna Mitra" userId="881990c6-0dc2-4e53-ba67-ab67bd9dc908" providerId="ADAL" clId="{30B0BEBC-E928-49E6-A337-7252E4A918C9}" dt="2022-04-12T04:56:46.546" v="473" actId="478"/>
          <ac:picMkLst>
            <pc:docMk/>
            <pc:sldMk cId="4267785992" sldId="1167"/>
            <ac:picMk id="7" creationId="{A1375BBD-6520-4E51-A5E6-DD654A407A3D}"/>
          </ac:picMkLst>
        </pc:picChg>
        <pc:picChg chg="add mod">
          <ac:chgData name="Sudeshna Mitra" userId="881990c6-0dc2-4e53-ba67-ab67bd9dc908" providerId="ADAL" clId="{30B0BEBC-E928-49E6-A337-7252E4A918C9}" dt="2022-05-05T20:05:42.676" v="2723" actId="1076"/>
          <ac:picMkLst>
            <pc:docMk/>
            <pc:sldMk cId="4267785992" sldId="1167"/>
            <ac:picMk id="8" creationId="{7D0B930C-ED1C-4BBE-A0FE-450CB7767A76}"/>
          </ac:picMkLst>
        </pc:picChg>
        <pc:picChg chg="add del mod">
          <ac:chgData name="Sudeshna Mitra" userId="881990c6-0dc2-4e53-ba67-ab67bd9dc908" providerId="ADAL" clId="{30B0BEBC-E928-49E6-A337-7252E4A918C9}" dt="2022-04-12T04:57:17.394" v="478" actId="478"/>
          <ac:picMkLst>
            <pc:docMk/>
            <pc:sldMk cId="4267785992" sldId="1167"/>
            <ac:picMk id="8" creationId="{AF623E14-4D5D-4DDE-B5C9-99E644805C1F}"/>
          </ac:picMkLst>
        </pc:picChg>
        <pc:picChg chg="add del mod">
          <ac:chgData name="Sudeshna Mitra" userId="881990c6-0dc2-4e53-ba67-ab67bd9dc908" providerId="ADAL" clId="{30B0BEBC-E928-49E6-A337-7252E4A918C9}" dt="2022-05-05T19:49:33.929" v="2655" actId="478"/>
          <ac:picMkLst>
            <pc:docMk/>
            <pc:sldMk cId="4267785992" sldId="1167"/>
            <ac:picMk id="9" creationId="{7BDB164B-A2D1-4F2D-90CD-5C30DAA6050A}"/>
          </ac:picMkLst>
        </pc:picChg>
        <pc:picChg chg="add del mod">
          <ac:chgData name="Sudeshna Mitra" userId="881990c6-0dc2-4e53-ba67-ab67bd9dc908" providerId="ADAL" clId="{30B0BEBC-E928-49E6-A337-7252E4A918C9}" dt="2022-05-05T19:47:55.926" v="2590" actId="478"/>
          <ac:picMkLst>
            <pc:docMk/>
            <pc:sldMk cId="4267785992" sldId="1167"/>
            <ac:picMk id="10" creationId="{0ABB1D54-9821-4814-A2B4-5726E4D10B23}"/>
          </ac:picMkLst>
        </pc:picChg>
      </pc:sldChg>
      <pc:sldChg chg="addSp modSp mod modNotesTx">
        <pc:chgData name="Sudeshna Mitra" userId="881990c6-0dc2-4e53-ba67-ab67bd9dc908" providerId="ADAL" clId="{30B0BEBC-E928-49E6-A337-7252E4A918C9}" dt="2022-05-26T03:38:47.043" v="4687" actId="20577"/>
        <pc:sldMkLst>
          <pc:docMk/>
          <pc:sldMk cId="209080110" sldId="1169"/>
        </pc:sldMkLst>
        <pc:spChg chg="mod">
          <ac:chgData name="Sudeshna Mitra" userId="881990c6-0dc2-4e53-ba67-ab67bd9dc908" providerId="ADAL" clId="{30B0BEBC-E928-49E6-A337-7252E4A918C9}" dt="2022-05-26T03:38:47.043" v="4687" actId="20577"/>
          <ac:spMkLst>
            <pc:docMk/>
            <pc:sldMk cId="209080110" sldId="1169"/>
            <ac:spMk id="4" creationId="{4262A576-0424-4E76-8A5A-49981A68DD8D}"/>
          </ac:spMkLst>
        </pc:spChg>
        <pc:spChg chg="mod">
          <ac:chgData name="Sudeshna Mitra" userId="881990c6-0dc2-4e53-ba67-ab67bd9dc908" providerId="ADAL" clId="{30B0BEBC-E928-49E6-A337-7252E4A918C9}" dt="2022-05-26T03:37:48.591" v="4680" actId="14100"/>
          <ac:spMkLst>
            <pc:docMk/>
            <pc:sldMk cId="209080110" sldId="1169"/>
            <ac:spMk id="5" creationId="{EA6E7362-7FE7-46A9-B38B-AD76E04667D3}"/>
          </ac:spMkLst>
        </pc:spChg>
        <pc:picChg chg="add mod">
          <ac:chgData name="Sudeshna Mitra" userId="881990c6-0dc2-4e53-ba67-ab67bd9dc908" providerId="ADAL" clId="{30B0BEBC-E928-49E6-A337-7252E4A918C9}" dt="2022-05-26T03:38:02.862" v="4681" actId="14100"/>
          <ac:picMkLst>
            <pc:docMk/>
            <pc:sldMk cId="209080110" sldId="1169"/>
            <ac:picMk id="3" creationId="{6048949B-D349-43F0-B60B-EAB3E0BA89F4}"/>
          </ac:picMkLst>
        </pc:picChg>
      </pc:sldChg>
      <pc:sldChg chg="modSp add mod modNotesTx">
        <pc:chgData name="Sudeshna Mitra" userId="881990c6-0dc2-4e53-ba67-ab67bd9dc908" providerId="ADAL" clId="{30B0BEBC-E928-49E6-A337-7252E4A918C9}" dt="2022-05-26T03:45:27.915" v="4860" actId="20577"/>
        <pc:sldMkLst>
          <pc:docMk/>
          <pc:sldMk cId="877103094" sldId="1170"/>
        </pc:sldMkLst>
        <pc:spChg chg="mod">
          <ac:chgData name="Sudeshna Mitra" userId="881990c6-0dc2-4e53-ba67-ab67bd9dc908" providerId="ADAL" clId="{30B0BEBC-E928-49E6-A337-7252E4A918C9}" dt="2022-05-26T03:45:27.915" v="4860" actId="20577"/>
          <ac:spMkLst>
            <pc:docMk/>
            <pc:sldMk cId="877103094" sldId="1170"/>
            <ac:spMk id="3" creationId="{A1D04D3D-E332-46E2-86DD-D27B99877B61}"/>
          </ac:spMkLst>
        </pc:spChg>
        <pc:spChg chg="mod">
          <ac:chgData name="Sudeshna Mitra" userId="881990c6-0dc2-4e53-ba67-ab67bd9dc908" providerId="ADAL" clId="{30B0BEBC-E928-49E6-A337-7252E4A918C9}" dt="2022-05-26T03:44:54.042" v="4844" actId="6549"/>
          <ac:spMkLst>
            <pc:docMk/>
            <pc:sldMk cId="877103094" sldId="1170"/>
            <ac:spMk id="4" creationId="{4262A576-0424-4E76-8A5A-49981A68DD8D}"/>
          </ac:spMkLst>
        </pc:spChg>
        <pc:spChg chg="mod">
          <ac:chgData name="Sudeshna Mitra" userId="881990c6-0dc2-4e53-ba67-ab67bd9dc908" providerId="ADAL" clId="{30B0BEBC-E928-49E6-A337-7252E4A918C9}" dt="2022-05-26T03:31:11.025" v="4345" actId="113"/>
          <ac:spMkLst>
            <pc:docMk/>
            <pc:sldMk cId="877103094" sldId="1170"/>
            <ac:spMk id="5" creationId="{EA6E7362-7FE7-46A9-B38B-AD76E04667D3}"/>
          </ac:spMkLst>
        </pc:spChg>
      </pc:sldChg>
      <pc:sldChg chg="addSp modSp add mod">
        <pc:chgData name="Sudeshna Mitra" userId="881990c6-0dc2-4e53-ba67-ab67bd9dc908" providerId="ADAL" clId="{30B0BEBC-E928-49E6-A337-7252E4A918C9}" dt="2022-05-26T03:47:05.324" v="4871" actId="20577"/>
        <pc:sldMkLst>
          <pc:docMk/>
          <pc:sldMk cId="1386380041" sldId="1171"/>
        </pc:sldMkLst>
        <pc:spChg chg="mod">
          <ac:chgData name="Sudeshna Mitra" userId="881990c6-0dc2-4e53-ba67-ab67bd9dc908" providerId="ADAL" clId="{30B0BEBC-E928-49E6-A337-7252E4A918C9}" dt="2022-05-26T03:47:05.324" v="4871" actId="20577"/>
          <ac:spMkLst>
            <pc:docMk/>
            <pc:sldMk cId="1386380041" sldId="1171"/>
            <ac:spMk id="3" creationId="{A1D04D3D-E332-46E2-86DD-D27B99877B61}"/>
          </ac:spMkLst>
        </pc:spChg>
        <pc:spChg chg="mod">
          <ac:chgData name="Sudeshna Mitra" userId="881990c6-0dc2-4e53-ba67-ab67bd9dc908" providerId="ADAL" clId="{30B0BEBC-E928-49E6-A337-7252E4A918C9}" dt="2022-05-26T03:46:24.376" v="4865" actId="14100"/>
          <ac:spMkLst>
            <pc:docMk/>
            <pc:sldMk cId="1386380041" sldId="1171"/>
            <ac:spMk id="4" creationId="{4262A576-0424-4E76-8A5A-49981A68DD8D}"/>
          </ac:spMkLst>
        </pc:spChg>
        <pc:spChg chg="mod">
          <ac:chgData name="Sudeshna Mitra" userId="881990c6-0dc2-4e53-ba67-ab67bd9dc908" providerId="ADAL" clId="{30B0BEBC-E928-49E6-A337-7252E4A918C9}" dt="2022-05-26T03:26:15.641" v="4252" actId="20577"/>
          <ac:spMkLst>
            <pc:docMk/>
            <pc:sldMk cId="1386380041" sldId="1171"/>
            <ac:spMk id="5" creationId="{EA6E7362-7FE7-46A9-B38B-AD76E04667D3}"/>
          </ac:spMkLst>
        </pc:spChg>
        <pc:spChg chg="add mod">
          <ac:chgData name="Sudeshna Mitra" userId="881990c6-0dc2-4e53-ba67-ab67bd9dc908" providerId="ADAL" clId="{30B0BEBC-E928-49E6-A337-7252E4A918C9}" dt="2022-05-05T19:46:29.711" v="2589" actId="113"/>
          <ac:spMkLst>
            <pc:docMk/>
            <pc:sldMk cId="1386380041" sldId="1171"/>
            <ac:spMk id="8" creationId="{43EEB283-40C6-45F0-94E4-602AF9D9BE25}"/>
          </ac:spMkLst>
        </pc:spChg>
      </pc:sldChg>
      <pc:sldChg chg="modSp">
        <pc:chgData name="Sudeshna Mitra" userId="881990c6-0dc2-4e53-ba67-ab67bd9dc908" providerId="ADAL" clId="{30B0BEBC-E928-49E6-A337-7252E4A918C9}" dt="2022-05-05T19:09:38.546" v="2209" actId="400"/>
        <pc:sldMkLst>
          <pc:docMk/>
          <pc:sldMk cId="2278893712" sldId="1179"/>
        </pc:sldMkLst>
        <pc:graphicFrameChg chg="mod">
          <ac:chgData name="Sudeshna Mitra" userId="881990c6-0dc2-4e53-ba67-ab67bd9dc908" providerId="ADAL" clId="{30B0BEBC-E928-49E6-A337-7252E4A918C9}" dt="2022-05-05T19:09:38.546" v="2209" actId="400"/>
          <ac:graphicFrameMkLst>
            <pc:docMk/>
            <pc:sldMk cId="2278893712" sldId="1179"/>
            <ac:graphicFrameMk id="3" creationId="{A93ADC3B-2C5E-4D86-B503-A0D6D9E9EAF2}"/>
          </ac:graphicFrameMkLst>
        </pc:graphicFrameChg>
      </pc:sldChg>
      <pc:sldChg chg="modSp add mod">
        <pc:chgData name="Sudeshna Mitra" userId="881990c6-0dc2-4e53-ba67-ab67bd9dc908" providerId="ADAL" clId="{30B0BEBC-E928-49E6-A337-7252E4A918C9}" dt="2022-05-05T23:17:54.888" v="4128" actId="1076"/>
        <pc:sldMkLst>
          <pc:docMk/>
          <pc:sldMk cId="1566052220" sldId="1182"/>
        </pc:sldMkLst>
        <pc:spChg chg="mod">
          <ac:chgData name="Sudeshna Mitra" userId="881990c6-0dc2-4e53-ba67-ab67bd9dc908" providerId="ADAL" clId="{30B0BEBC-E928-49E6-A337-7252E4A918C9}" dt="2022-05-05T23:17:54.888" v="4128" actId="1076"/>
          <ac:spMkLst>
            <pc:docMk/>
            <pc:sldMk cId="1566052220" sldId="1182"/>
            <ac:spMk id="5" creationId="{EA6E7362-7FE7-46A9-B38B-AD76E04667D3}"/>
          </ac:spMkLst>
        </pc:spChg>
      </pc:sldChg>
      <pc:sldChg chg="modSp new del mod">
        <pc:chgData name="Sudeshna Mitra" userId="881990c6-0dc2-4e53-ba67-ab67bd9dc908" providerId="ADAL" clId="{30B0BEBC-E928-49E6-A337-7252E4A918C9}" dt="2022-05-05T23:17:43.111" v="4126" actId="47"/>
        <pc:sldMkLst>
          <pc:docMk/>
          <pc:sldMk cId="653610281" sldId="1183"/>
        </pc:sldMkLst>
        <pc:spChg chg="mod">
          <ac:chgData name="Sudeshna Mitra" userId="881990c6-0dc2-4e53-ba67-ab67bd9dc908" providerId="ADAL" clId="{30B0BEBC-E928-49E6-A337-7252E4A918C9}" dt="2022-05-05T23:09:30.624" v="3839"/>
          <ac:spMkLst>
            <pc:docMk/>
            <pc:sldMk cId="653610281" sldId="1183"/>
            <ac:spMk id="3" creationId="{D851CB68-34F5-4C1E-AA29-3019AE3D9043}"/>
          </ac:spMkLst>
        </pc:spChg>
      </pc:sldChg>
      <pc:sldChg chg="modSp add mod modNotesTx">
        <pc:chgData name="Sudeshna Mitra" userId="881990c6-0dc2-4e53-ba67-ab67bd9dc908" providerId="ADAL" clId="{30B0BEBC-E928-49E6-A337-7252E4A918C9}" dt="2022-05-26T03:49:15.897" v="4934" actId="20577"/>
        <pc:sldMkLst>
          <pc:docMk/>
          <pc:sldMk cId="573819268" sldId="1184"/>
        </pc:sldMkLst>
        <pc:spChg chg="mod">
          <ac:chgData name="Sudeshna Mitra" userId="881990c6-0dc2-4e53-ba67-ab67bd9dc908" providerId="ADAL" clId="{30B0BEBC-E928-49E6-A337-7252E4A918C9}" dt="2022-05-05T23:10:05.523" v="3843"/>
          <ac:spMkLst>
            <pc:docMk/>
            <pc:sldMk cId="573819268" sldId="1184"/>
            <ac:spMk id="4" creationId="{4262A576-0424-4E76-8A5A-49981A68DD8D}"/>
          </ac:spMkLst>
        </pc:spChg>
        <pc:spChg chg="mod">
          <ac:chgData name="Sudeshna Mitra" userId="881990c6-0dc2-4e53-ba67-ab67bd9dc908" providerId="ADAL" clId="{30B0BEBC-E928-49E6-A337-7252E4A918C9}" dt="2022-05-26T03:49:15.897" v="4934" actId="20577"/>
          <ac:spMkLst>
            <pc:docMk/>
            <pc:sldMk cId="573819268" sldId="1184"/>
            <ac:spMk id="5" creationId="{EA6E7362-7FE7-46A9-B38B-AD76E04667D3}"/>
          </ac:spMkLst>
        </pc:spChg>
      </pc:sldChg>
    </pc:docChg>
  </pc:docChgLst>
  <pc:docChgLst>
    <pc:chgData name="Alina F. Burlacu" userId="60d483be-ac95-488b-9e30-87f86c7d864a" providerId="ADAL" clId="{13F912B0-4D89-46A9-BF4A-931D7035AA7F}"/>
    <pc:docChg chg="custSel delSld modSld modSection">
      <pc:chgData name="Alina F. Burlacu" userId="60d483be-ac95-488b-9e30-87f86c7d864a" providerId="ADAL" clId="{13F912B0-4D89-46A9-BF4A-931D7035AA7F}" dt="2023-04-20T21:48:40.464" v="85" actId="20577"/>
      <pc:docMkLst>
        <pc:docMk/>
      </pc:docMkLst>
      <pc:sldChg chg="delSp modSp mod">
        <pc:chgData name="Alina F. Burlacu" userId="60d483be-ac95-488b-9e30-87f86c7d864a" providerId="ADAL" clId="{13F912B0-4D89-46A9-BF4A-931D7035AA7F}" dt="2023-04-20T21:48:40.464" v="85" actId="20577"/>
        <pc:sldMkLst>
          <pc:docMk/>
          <pc:sldMk cId="3031721613" sldId="349"/>
        </pc:sldMkLst>
        <pc:spChg chg="mod">
          <ac:chgData name="Alina F. Burlacu" userId="60d483be-ac95-488b-9e30-87f86c7d864a" providerId="ADAL" clId="{13F912B0-4D89-46A9-BF4A-931D7035AA7F}" dt="2023-04-20T21:48:40.464" v="85" actId="20577"/>
          <ac:spMkLst>
            <pc:docMk/>
            <pc:sldMk cId="3031721613" sldId="349"/>
            <ac:spMk id="3" creationId="{8A753688-5F78-76BD-5E07-380D5469D309}"/>
          </ac:spMkLst>
        </pc:spChg>
        <pc:spChg chg="mod">
          <ac:chgData name="Alina F. Burlacu" userId="60d483be-ac95-488b-9e30-87f86c7d864a" providerId="ADAL" clId="{13F912B0-4D89-46A9-BF4A-931D7035AA7F}" dt="2023-03-06T17:15:19.324" v="27" actId="20577"/>
          <ac:spMkLst>
            <pc:docMk/>
            <pc:sldMk cId="3031721613" sldId="349"/>
            <ac:spMk id="8" creationId="{448C0167-FEED-4E0C-A416-4A013A5BDEA5}"/>
          </ac:spMkLst>
        </pc:spChg>
        <pc:spChg chg="del">
          <ac:chgData name="Alina F. Burlacu" userId="60d483be-ac95-488b-9e30-87f86c7d864a" providerId="ADAL" clId="{13F912B0-4D89-46A9-BF4A-931D7035AA7F}" dt="2023-03-06T17:15:22.689" v="28" actId="478"/>
          <ac:spMkLst>
            <pc:docMk/>
            <pc:sldMk cId="3031721613" sldId="349"/>
            <ac:spMk id="11" creationId="{0B6A03B3-4481-41C7-87CB-AA117F423FA8}"/>
          </ac:spMkLst>
        </pc:spChg>
        <pc:spChg chg="mod">
          <ac:chgData name="Alina F. Burlacu" userId="60d483be-ac95-488b-9e30-87f86c7d864a" providerId="ADAL" clId="{13F912B0-4D89-46A9-BF4A-931D7035AA7F}" dt="2023-03-06T17:15:25.538" v="29" actId="1076"/>
          <ac:spMkLst>
            <pc:docMk/>
            <pc:sldMk cId="3031721613" sldId="349"/>
            <ac:spMk id="12" creationId="{1A0BCDD1-CEFC-4166-8320-05EB7A2B9560}"/>
          </ac:spMkLst>
        </pc:spChg>
      </pc:sldChg>
      <pc:sldChg chg="modSp mod">
        <pc:chgData name="Alina F. Burlacu" userId="60d483be-ac95-488b-9e30-87f86c7d864a" providerId="ADAL" clId="{13F912B0-4D89-46A9-BF4A-931D7035AA7F}" dt="2023-03-06T17:14:56.183" v="23" actId="20577"/>
        <pc:sldMkLst>
          <pc:docMk/>
          <pc:sldMk cId="4271404311" sldId="1161"/>
        </pc:sldMkLst>
        <pc:spChg chg="mod">
          <ac:chgData name="Alina F. Burlacu" userId="60d483be-ac95-488b-9e30-87f86c7d864a" providerId="ADAL" clId="{13F912B0-4D89-46A9-BF4A-931D7035AA7F}" dt="2023-03-06T17:14:56.183" v="23" actId="20577"/>
          <ac:spMkLst>
            <pc:docMk/>
            <pc:sldMk cId="4271404311" sldId="1161"/>
            <ac:spMk id="4" creationId="{2D02EA97-611F-49F1-B050-2477CBDF23AA}"/>
          </ac:spMkLst>
        </pc:spChg>
      </pc:sldChg>
      <pc:sldChg chg="del">
        <pc:chgData name="Alina F. Burlacu" userId="60d483be-ac95-488b-9e30-87f86c7d864a" providerId="ADAL" clId="{13F912B0-4D89-46A9-BF4A-931D7035AA7F}" dt="2023-03-06T17:15:31.054" v="31" actId="47"/>
        <pc:sldMkLst>
          <pc:docMk/>
          <pc:sldMk cId="1494083011" sldId="1163"/>
        </pc:sldMkLst>
      </pc:sldChg>
      <pc:sldChg chg="del">
        <pc:chgData name="Alina F. Burlacu" userId="60d483be-ac95-488b-9e30-87f86c7d864a" providerId="ADAL" clId="{13F912B0-4D89-46A9-BF4A-931D7035AA7F}" dt="2023-03-06T17:15:30.135" v="30" actId="47"/>
        <pc:sldMkLst>
          <pc:docMk/>
          <pc:sldMk cId="3837367626" sldId="1164"/>
        </pc:sldMkLst>
      </pc:sldChg>
      <pc:sldChg chg="delSp modSp mod">
        <pc:chgData name="Alina F. Burlacu" userId="60d483be-ac95-488b-9e30-87f86c7d864a" providerId="ADAL" clId="{13F912B0-4D89-46A9-BF4A-931D7035AA7F}" dt="2023-03-06T17:15:54.868" v="56" actId="478"/>
        <pc:sldMkLst>
          <pc:docMk/>
          <pc:sldMk cId="4267785992" sldId="1167"/>
        </pc:sldMkLst>
        <pc:spChg chg="mod">
          <ac:chgData name="Alina F. Burlacu" userId="60d483be-ac95-488b-9e30-87f86c7d864a" providerId="ADAL" clId="{13F912B0-4D89-46A9-BF4A-931D7035AA7F}" dt="2023-03-06T17:15:51.877" v="52" actId="20577"/>
          <ac:spMkLst>
            <pc:docMk/>
            <pc:sldMk cId="4267785992" sldId="1167"/>
            <ac:spMk id="3" creationId="{A1D04D3D-E332-46E2-86DD-D27B99877B61}"/>
          </ac:spMkLst>
        </pc:spChg>
        <pc:spChg chg="mod">
          <ac:chgData name="Alina F. Burlacu" userId="60d483be-ac95-488b-9e30-87f86c7d864a" providerId="ADAL" clId="{13F912B0-4D89-46A9-BF4A-931D7035AA7F}" dt="2023-03-06T17:15:49.096" v="46" actId="20577"/>
          <ac:spMkLst>
            <pc:docMk/>
            <pc:sldMk cId="4267785992" sldId="1167"/>
            <ac:spMk id="4" creationId="{4262A576-0424-4E76-8A5A-49981A68DD8D}"/>
          </ac:spMkLst>
        </pc:spChg>
        <pc:spChg chg="mod">
          <ac:chgData name="Alina F. Burlacu" userId="60d483be-ac95-488b-9e30-87f86c7d864a" providerId="ADAL" clId="{13F912B0-4D89-46A9-BF4A-931D7035AA7F}" dt="2023-03-06T17:15:53.480" v="55" actId="20577"/>
          <ac:spMkLst>
            <pc:docMk/>
            <pc:sldMk cId="4267785992" sldId="1167"/>
            <ac:spMk id="5" creationId="{EA6E7362-7FE7-46A9-B38B-AD76E04667D3}"/>
          </ac:spMkLst>
        </pc:spChg>
        <pc:picChg chg="del">
          <ac:chgData name="Alina F. Burlacu" userId="60d483be-ac95-488b-9e30-87f86c7d864a" providerId="ADAL" clId="{13F912B0-4D89-46A9-BF4A-931D7035AA7F}" dt="2023-03-06T17:15:54.868" v="56" actId="478"/>
          <ac:picMkLst>
            <pc:docMk/>
            <pc:sldMk cId="4267785992" sldId="1167"/>
            <ac:picMk id="8" creationId="{7D0B930C-ED1C-4BBE-A0FE-450CB7767A76}"/>
          </ac:picMkLst>
        </pc:picChg>
      </pc:sldChg>
      <pc:sldChg chg="del">
        <pc:chgData name="Alina F. Burlacu" userId="60d483be-ac95-488b-9e30-87f86c7d864a" providerId="ADAL" clId="{13F912B0-4D89-46A9-BF4A-931D7035AA7F}" dt="2023-03-06T17:15:42.968" v="41" actId="47"/>
        <pc:sldMkLst>
          <pc:docMk/>
          <pc:sldMk cId="209080110" sldId="1169"/>
        </pc:sldMkLst>
      </pc:sldChg>
      <pc:sldChg chg="del">
        <pc:chgData name="Alina F. Burlacu" userId="60d483be-ac95-488b-9e30-87f86c7d864a" providerId="ADAL" clId="{13F912B0-4D89-46A9-BF4A-931D7035AA7F}" dt="2023-03-06T17:15:42.489" v="40" actId="47"/>
        <pc:sldMkLst>
          <pc:docMk/>
          <pc:sldMk cId="877103094" sldId="1170"/>
        </pc:sldMkLst>
      </pc:sldChg>
      <pc:sldChg chg="delSp modSp mod">
        <pc:chgData name="Alina F. Burlacu" userId="60d483be-ac95-488b-9e30-87f86c7d864a" providerId="ADAL" clId="{13F912B0-4D89-46A9-BF4A-931D7035AA7F}" dt="2023-03-06T17:16:10.243" v="65" actId="20577"/>
        <pc:sldMkLst>
          <pc:docMk/>
          <pc:sldMk cId="1386380041" sldId="1171"/>
        </pc:sldMkLst>
        <pc:spChg chg="del">
          <ac:chgData name="Alina F. Burlacu" userId="60d483be-ac95-488b-9e30-87f86c7d864a" providerId="ADAL" clId="{13F912B0-4D89-46A9-BF4A-931D7035AA7F}" dt="2023-03-06T17:16:03.134" v="60" actId="478"/>
          <ac:spMkLst>
            <pc:docMk/>
            <pc:sldMk cId="1386380041" sldId="1171"/>
            <ac:spMk id="3" creationId="{A1D04D3D-E332-46E2-86DD-D27B99877B61}"/>
          </ac:spMkLst>
        </pc:spChg>
        <pc:spChg chg="mod">
          <ac:chgData name="Alina F. Burlacu" userId="60d483be-ac95-488b-9e30-87f86c7d864a" providerId="ADAL" clId="{13F912B0-4D89-46A9-BF4A-931D7035AA7F}" dt="2023-03-06T17:15:58.432" v="59" actId="20577"/>
          <ac:spMkLst>
            <pc:docMk/>
            <pc:sldMk cId="1386380041" sldId="1171"/>
            <ac:spMk id="4" creationId="{4262A576-0424-4E76-8A5A-49981A68DD8D}"/>
          </ac:spMkLst>
        </pc:spChg>
        <pc:spChg chg="mod">
          <ac:chgData name="Alina F. Burlacu" userId="60d483be-ac95-488b-9e30-87f86c7d864a" providerId="ADAL" clId="{13F912B0-4D89-46A9-BF4A-931D7035AA7F}" dt="2023-03-06T17:16:10.243" v="65" actId="20577"/>
          <ac:spMkLst>
            <pc:docMk/>
            <pc:sldMk cId="1386380041" sldId="1171"/>
            <ac:spMk id="5" creationId="{EA6E7362-7FE7-46A9-B38B-AD76E04667D3}"/>
          </ac:spMkLst>
        </pc:spChg>
        <pc:spChg chg="del">
          <ac:chgData name="Alina F. Burlacu" userId="60d483be-ac95-488b-9e30-87f86c7d864a" providerId="ADAL" clId="{13F912B0-4D89-46A9-BF4A-931D7035AA7F}" dt="2023-03-06T17:16:07.984" v="63" actId="478"/>
          <ac:spMkLst>
            <pc:docMk/>
            <pc:sldMk cId="1386380041" sldId="1171"/>
            <ac:spMk id="8" creationId="{43EEB283-40C6-45F0-94E4-602AF9D9BE25}"/>
          </ac:spMkLst>
        </pc:spChg>
        <pc:picChg chg="del">
          <ac:chgData name="Alina F. Burlacu" userId="60d483be-ac95-488b-9e30-87f86c7d864a" providerId="ADAL" clId="{13F912B0-4D89-46A9-BF4A-931D7035AA7F}" dt="2023-03-06T17:16:04.650" v="61" actId="478"/>
          <ac:picMkLst>
            <pc:docMk/>
            <pc:sldMk cId="1386380041" sldId="1171"/>
            <ac:picMk id="9" creationId="{7BDB164B-A2D1-4F2D-90CD-5C30DAA6050A}"/>
          </ac:picMkLst>
        </pc:picChg>
        <pc:picChg chg="del">
          <ac:chgData name="Alina F. Burlacu" userId="60d483be-ac95-488b-9e30-87f86c7d864a" providerId="ADAL" clId="{13F912B0-4D89-46A9-BF4A-931D7035AA7F}" dt="2023-03-06T17:16:05.121" v="62" actId="478"/>
          <ac:picMkLst>
            <pc:docMk/>
            <pc:sldMk cId="1386380041" sldId="1171"/>
            <ac:picMk id="10" creationId="{0ABB1D54-9821-4814-A2B4-5726E4D10B23}"/>
          </ac:picMkLst>
        </pc:picChg>
      </pc:sldChg>
      <pc:sldChg chg="del">
        <pc:chgData name="Alina F. Burlacu" userId="60d483be-ac95-488b-9e30-87f86c7d864a" providerId="ADAL" clId="{13F912B0-4D89-46A9-BF4A-931D7035AA7F}" dt="2023-03-06T17:15:34.170" v="36" actId="47"/>
        <pc:sldMkLst>
          <pc:docMk/>
          <pc:sldMk cId="3504823798" sldId="1172"/>
        </pc:sldMkLst>
      </pc:sldChg>
      <pc:sldChg chg="del">
        <pc:chgData name="Alina F. Burlacu" userId="60d483be-ac95-488b-9e30-87f86c7d864a" providerId="ADAL" clId="{13F912B0-4D89-46A9-BF4A-931D7035AA7F}" dt="2023-03-06T17:15:34.727" v="37" actId="47"/>
        <pc:sldMkLst>
          <pc:docMk/>
          <pc:sldMk cId="2171396174" sldId="1173"/>
        </pc:sldMkLst>
      </pc:sldChg>
      <pc:sldChg chg="del">
        <pc:chgData name="Alina F. Burlacu" userId="60d483be-ac95-488b-9e30-87f86c7d864a" providerId="ADAL" clId="{13F912B0-4D89-46A9-BF4A-931D7035AA7F}" dt="2023-03-06T17:15:35.354" v="38" actId="47"/>
        <pc:sldMkLst>
          <pc:docMk/>
          <pc:sldMk cId="856464572" sldId="1175"/>
        </pc:sldMkLst>
      </pc:sldChg>
      <pc:sldChg chg="del">
        <pc:chgData name="Alina F. Burlacu" userId="60d483be-ac95-488b-9e30-87f86c7d864a" providerId="ADAL" clId="{13F912B0-4D89-46A9-BF4A-931D7035AA7F}" dt="2023-03-06T17:15:36.132" v="39" actId="47"/>
        <pc:sldMkLst>
          <pc:docMk/>
          <pc:sldMk cId="805807005" sldId="1177"/>
        </pc:sldMkLst>
      </pc:sldChg>
      <pc:sldChg chg="del">
        <pc:chgData name="Alina F. Burlacu" userId="60d483be-ac95-488b-9e30-87f86c7d864a" providerId="ADAL" clId="{13F912B0-4D89-46A9-BF4A-931D7035AA7F}" dt="2023-03-06T17:15:33.637" v="35" actId="47"/>
        <pc:sldMkLst>
          <pc:docMk/>
          <pc:sldMk cId="833076484" sldId="1178"/>
        </pc:sldMkLst>
      </pc:sldChg>
      <pc:sldChg chg="del">
        <pc:chgData name="Alina F. Burlacu" userId="60d483be-ac95-488b-9e30-87f86c7d864a" providerId="ADAL" clId="{13F912B0-4D89-46A9-BF4A-931D7035AA7F}" dt="2023-03-06T17:15:31.715" v="32" actId="47"/>
        <pc:sldMkLst>
          <pc:docMk/>
          <pc:sldMk cId="2278893712" sldId="1179"/>
        </pc:sldMkLst>
      </pc:sldChg>
      <pc:sldChg chg="del">
        <pc:chgData name="Alina F. Burlacu" userId="60d483be-ac95-488b-9e30-87f86c7d864a" providerId="ADAL" clId="{13F912B0-4D89-46A9-BF4A-931D7035AA7F}" dt="2023-03-06T17:15:33.063" v="34" actId="47"/>
        <pc:sldMkLst>
          <pc:docMk/>
          <pc:sldMk cId="1699426673" sldId="1180"/>
        </pc:sldMkLst>
      </pc:sldChg>
      <pc:sldChg chg="del">
        <pc:chgData name="Alina F. Burlacu" userId="60d483be-ac95-488b-9e30-87f86c7d864a" providerId="ADAL" clId="{13F912B0-4D89-46A9-BF4A-931D7035AA7F}" dt="2023-03-06T17:15:32.385" v="33" actId="47"/>
        <pc:sldMkLst>
          <pc:docMk/>
          <pc:sldMk cId="3582579039" sldId="1181"/>
        </pc:sldMkLst>
      </pc:sldChg>
      <pc:sldChg chg="del">
        <pc:chgData name="Alina F. Burlacu" userId="60d483be-ac95-488b-9e30-87f86c7d864a" providerId="ADAL" clId="{13F912B0-4D89-46A9-BF4A-931D7035AA7F}" dt="2023-03-06T17:15:43.694" v="43" actId="47"/>
        <pc:sldMkLst>
          <pc:docMk/>
          <pc:sldMk cId="1566052220" sldId="1182"/>
        </pc:sldMkLst>
      </pc:sldChg>
      <pc:sldChg chg="del">
        <pc:chgData name="Alina F. Burlacu" userId="60d483be-ac95-488b-9e30-87f86c7d864a" providerId="ADAL" clId="{13F912B0-4D89-46A9-BF4A-931D7035AA7F}" dt="2023-03-06T17:15:43.249" v="42" actId="47"/>
        <pc:sldMkLst>
          <pc:docMk/>
          <pc:sldMk cId="573819268" sldId="1184"/>
        </pc:sldMkLst>
      </pc:sldChg>
      <pc:sldChg chg="delSp modSp mod">
        <pc:chgData name="Alina F. Burlacu" userId="60d483be-ac95-488b-9e30-87f86c7d864a" providerId="ADAL" clId="{13F912B0-4D89-46A9-BF4A-931D7035AA7F}" dt="2023-03-06T17:16:35.796" v="70" actId="1076"/>
        <pc:sldMkLst>
          <pc:docMk/>
          <pc:sldMk cId="4254693436" sldId="1185"/>
        </pc:sldMkLst>
        <pc:spChg chg="mod">
          <ac:chgData name="Alina F. Burlacu" userId="60d483be-ac95-488b-9e30-87f86c7d864a" providerId="ADAL" clId="{13F912B0-4D89-46A9-BF4A-931D7035AA7F}" dt="2023-03-06T17:16:30.168" v="68" actId="20577"/>
          <ac:spMkLst>
            <pc:docMk/>
            <pc:sldMk cId="4254693436" sldId="1185"/>
            <ac:spMk id="8" creationId="{448C0167-FEED-4E0C-A416-4A013A5BDEA5}"/>
          </ac:spMkLst>
        </pc:spChg>
        <pc:spChg chg="mod">
          <ac:chgData name="Alina F. Burlacu" userId="60d483be-ac95-488b-9e30-87f86c7d864a" providerId="ADAL" clId="{13F912B0-4D89-46A9-BF4A-931D7035AA7F}" dt="2023-03-06T17:16:35.796" v="70" actId="1076"/>
          <ac:spMkLst>
            <pc:docMk/>
            <pc:sldMk cId="4254693436" sldId="1185"/>
            <ac:spMk id="12" creationId="{87633CFE-8A6E-4663-8DB6-DB52DA9D2D30}"/>
          </ac:spMkLst>
        </pc:spChg>
        <pc:spChg chg="del">
          <ac:chgData name="Alina F. Burlacu" userId="60d483be-ac95-488b-9e30-87f86c7d864a" providerId="ADAL" clId="{13F912B0-4D89-46A9-BF4A-931D7035AA7F}" dt="2023-03-06T17:16:32.569" v="69" actId="478"/>
          <ac:spMkLst>
            <pc:docMk/>
            <pc:sldMk cId="4254693436" sldId="1185"/>
            <ac:spMk id="22" creationId="{3717CF9D-851F-4953-B822-F0124994B5F5}"/>
          </ac:spMkLst>
        </pc:spChg>
      </pc:sldChg>
    </pc:docChg>
  </pc:docChgLst>
  <pc:docChgLst>
    <pc:chgData name="Marisela Ponce De Leon Valdes" userId="d60641cc-229c-4534-85ff-884483249cb2" providerId="ADAL" clId="{DA3521E7-4B3F-4916-AF5F-93E12EC7A259}"/>
    <pc:docChg chg="undo redo custSel addSld delSld modSld modSection">
      <pc:chgData name="Marisela Ponce De Leon Valdes" userId="d60641cc-229c-4534-85ff-884483249cb2" providerId="ADAL" clId="{DA3521E7-4B3F-4916-AF5F-93E12EC7A259}" dt="2022-03-24T16:50:42.143" v="310" actId="20577"/>
      <pc:docMkLst>
        <pc:docMk/>
      </pc:docMkLst>
      <pc:sldChg chg="addSp delSp modSp mod">
        <pc:chgData name="Marisela Ponce De Leon Valdes" userId="d60641cc-229c-4534-85ff-884483249cb2" providerId="ADAL" clId="{DA3521E7-4B3F-4916-AF5F-93E12EC7A259}" dt="2022-03-24T16:50:42.143" v="310" actId="20577"/>
        <pc:sldMkLst>
          <pc:docMk/>
          <pc:sldMk cId="3031721613" sldId="349"/>
        </pc:sldMkLst>
        <pc:spChg chg="mod">
          <ac:chgData name="Marisela Ponce De Leon Valdes" userId="d60641cc-229c-4534-85ff-884483249cb2" providerId="ADAL" clId="{DA3521E7-4B3F-4916-AF5F-93E12EC7A259}" dt="2022-03-24T16:50:42.143" v="310" actId="20577"/>
          <ac:spMkLst>
            <pc:docMk/>
            <pc:sldMk cId="3031721613" sldId="349"/>
            <ac:spMk id="8" creationId="{448C0167-FEED-4E0C-A416-4A013A5BDEA5}"/>
          </ac:spMkLst>
        </pc:spChg>
        <pc:spChg chg="add mod">
          <ac:chgData name="Marisela Ponce De Leon Valdes" userId="d60641cc-229c-4534-85ff-884483249cb2" providerId="ADAL" clId="{DA3521E7-4B3F-4916-AF5F-93E12EC7A259}" dt="2022-03-24T16:49:40.204" v="300" actId="20577"/>
          <ac:spMkLst>
            <pc:docMk/>
            <pc:sldMk cId="3031721613" sldId="349"/>
            <ac:spMk id="10" creationId="{6785EF5B-36E4-442E-854D-9F29E7DBB5AD}"/>
          </ac:spMkLst>
        </pc:spChg>
        <pc:spChg chg="del mod">
          <ac:chgData name="Marisela Ponce De Leon Valdes" userId="d60641cc-229c-4534-85ff-884483249cb2" providerId="ADAL" clId="{DA3521E7-4B3F-4916-AF5F-93E12EC7A259}" dt="2022-03-24T16:49:17.001" v="264" actId="478"/>
          <ac:spMkLst>
            <pc:docMk/>
            <pc:sldMk cId="3031721613" sldId="349"/>
            <ac:spMk id="14" creationId="{D7A527A6-223E-47D6-8845-3E01465AE110}"/>
          </ac:spMkLst>
        </pc:spChg>
        <pc:picChg chg="mod">
          <ac:chgData name="Marisela Ponce De Leon Valdes" userId="d60641cc-229c-4534-85ff-884483249cb2" providerId="ADAL" clId="{DA3521E7-4B3F-4916-AF5F-93E12EC7A259}" dt="2022-03-24T16:36:37.199" v="83" actId="1076"/>
          <ac:picMkLst>
            <pc:docMk/>
            <pc:sldMk cId="3031721613" sldId="349"/>
            <ac:picMk id="2050" creationId="{0AFA833C-09B9-466D-BAB9-4A1FC09788F7}"/>
          </ac:picMkLst>
        </pc:picChg>
      </pc:sldChg>
      <pc:sldChg chg="modSp mod">
        <pc:chgData name="Marisela Ponce De Leon Valdes" userId="d60641cc-229c-4534-85ff-884483249cb2" providerId="ADAL" clId="{DA3521E7-4B3F-4916-AF5F-93E12EC7A259}" dt="2022-03-24T16:48:49.495" v="260" actId="20577"/>
        <pc:sldMkLst>
          <pc:docMk/>
          <pc:sldMk cId="1560196392" sldId="1162"/>
        </pc:sldMkLst>
        <pc:spChg chg="mod">
          <ac:chgData name="Marisela Ponce De Leon Valdes" userId="d60641cc-229c-4534-85ff-884483249cb2" providerId="ADAL" clId="{DA3521E7-4B3F-4916-AF5F-93E12EC7A259}" dt="2022-03-24T16:48:49.495" v="260" actId="20577"/>
          <ac:spMkLst>
            <pc:docMk/>
            <pc:sldMk cId="1560196392" sldId="1162"/>
            <ac:spMk id="4" creationId="{4262A576-0424-4E76-8A5A-49981A68DD8D}"/>
          </ac:spMkLst>
        </pc:spChg>
      </pc:sldChg>
      <pc:sldChg chg="modSp mod">
        <pc:chgData name="Marisela Ponce De Leon Valdes" userId="d60641cc-229c-4534-85ff-884483249cb2" providerId="ADAL" clId="{DA3521E7-4B3F-4916-AF5F-93E12EC7A259}" dt="2022-03-24T16:48:40.730" v="252" actId="20577"/>
        <pc:sldMkLst>
          <pc:docMk/>
          <pc:sldMk cId="1494083011" sldId="1163"/>
        </pc:sldMkLst>
        <pc:spChg chg="mod">
          <ac:chgData name="Marisela Ponce De Leon Valdes" userId="d60641cc-229c-4534-85ff-884483249cb2" providerId="ADAL" clId="{DA3521E7-4B3F-4916-AF5F-93E12EC7A259}" dt="2022-03-24T16:48:40.730" v="252" actId="20577"/>
          <ac:spMkLst>
            <pc:docMk/>
            <pc:sldMk cId="1494083011" sldId="1163"/>
            <ac:spMk id="5" creationId="{C55B1C86-8528-4093-9574-98033BDCA199}"/>
          </ac:spMkLst>
        </pc:spChg>
      </pc:sldChg>
      <pc:sldChg chg="addSp delSp modSp mod">
        <pc:chgData name="Marisela Ponce De Leon Valdes" userId="d60641cc-229c-4534-85ff-884483249cb2" providerId="ADAL" clId="{DA3521E7-4B3F-4916-AF5F-93E12EC7A259}" dt="2022-03-24T16:48:28.068" v="245" actId="20577"/>
        <pc:sldMkLst>
          <pc:docMk/>
          <pc:sldMk cId="3837367626" sldId="1164"/>
        </pc:sldMkLst>
        <pc:spChg chg="mod">
          <ac:chgData name="Marisela Ponce De Leon Valdes" userId="d60641cc-229c-4534-85ff-884483249cb2" providerId="ADAL" clId="{DA3521E7-4B3F-4916-AF5F-93E12EC7A259}" dt="2022-03-24T16:48:28.068" v="245" actId="20577"/>
          <ac:spMkLst>
            <pc:docMk/>
            <pc:sldMk cId="3837367626" sldId="1164"/>
            <ac:spMk id="2" creationId="{E54B7F9A-9EFF-4E11-A522-91276C838AD8}"/>
          </ac:spMkLst>
        </pc:spChg>
        <pc:spChg chg="add del mod">
          <ac:chgData name="Marisela Ponce De Leon Valdes" userId="d60641cc-229c-4534-85ff-884483249cb2" providerId="ADAL" clId="{DA3521E7-4B3F-4916-AF5F-93E12EC7A259}" dt="2022-03-24T16:41:33.444" v="183" actId="478"/>
          <ac:spMkLst>
            <pc:docMk/>
            <pc:sldMk cId="3837367626" sldId="1164"/>
            <ac:spMk id="5" creationId="{744714F0-117D-4924-909F-066D681376C4}"/>
          </ac:spMkLst>
        </pc:spChg>
        <pc:picChg chg="add del mod modCrop">
          <ac:chgData name="Marisela Ponce De Leon Valdes" userId="d60641cc-229c-4534-85ff-884483249cb2" providerId="ADAL" clId="{DA3521E7-4B3F-4916-AF5F-93E12EC7A259}" dt="2022-03-24T16:47:44.390" v="206" actId="478"/>
          <ac:picMkLst>
            <pc:docMk/>
            <pc:sldMk cId="3837367626" sldId="1164"/>
            <ac:picMk id="4" creationId="{AEC9B102-CAD1-4A50-93E4-036E0D3E78EE}"/>
          </ac:picMkLst>
        </pc:picChg>
        <pc:picChg chg="add mod">
          <ac:chgData name="Marisela Ponce De Leon Valdes" userId="d60641cc-229c-4534-85ff-884483249cb2" providerId="ADAL" clId="{DA3521E7-4B3F-4916-AF5F-93E12EC7A259}" dt="2022-03-24T16:47:50.862" v="207"/>
          <ac:picMkLst>
            <pc:docMk/>
            <pc:sldMk cId="3837367626" sldId="1164"/>
            <ac:picMk id="7" creationId="{28B704D2-CEFF-4A12-BE27-EA37D37AE5E3}"/>
          </ac:picMkLst>
        </pc:picChg>
        <pc:picChg chg="del mod">
          <ac:chgData name="Marisela Ponce De Leon Valdes" userId="d60641cc-229c-4534-85ff-884483249cb2" providerId="ADAL" clId="{DA3521E7-4B3F-4916-AF5F-93E12EC7A259}" dt="2022-03-24T16:41:23.094" v="181" actId="478"/>
          <ac:picMkLst>
            <pc:docMk/>
            <pc:sldMk cId="3837367626" sldId="1164"/>
            <ac:picMk id="1026" creationId="{3DD8A3DA-47E7-4224-AD50-88AB32A07EBA}"/>
          </ac:picMkLst>
        </pc:picChg>
      </pc:sldChg>
      <pc:sldChg chg="modSp add del mod">
        <pc:chgData name="Marisela Ponce De Leon Valdes" userId="d60641cc-229c-4534-85ff-884483249cb2" providerId="ADAL" clId="{DA3521E7-4B3F-4916-AF5F-93E12EC7A259}" dt="2022-03-24T16:48:32.013" v="246" actId="47"/>
        <pc:sldMkLst>
          <pc:docMk/>
          <pc:sldMk cId="868440310" sldId="1165"/>
        </pc:sldMkLst>
        <pc:spChg chg="mod">
          <ac:chgData name="Marisela Ponce De Leon Valdes" userId="d60641cc-229c-4534-85ff-884483249cb2" providerId="ADAL" clId="{DA3521E7-4B3F-4916-AF5F-93E12EC7A259}" dt="2022-03-24T16:40:10.183" v="163" actId="20577"/>
          <ac:spMkLst>
            <pc:docMk/>
            <pc:sldMk cId="868440310" sldId="1165"/>
            <ac:spMk id="2" creationId="{E54B7F9A-9EFF-4E11-A522-91276C838AD8}"/>
          </ac:spMkLst>
        </pc:spChg>
      </pc:sldChg>
    </pc:docChg>
  </pc:docChgLst>
  <pc:docChgLst>
    <pc:chgData name="Alina F. Burlacu" userId="60d483be-ac95-488b-9e30-87f86c7d864a" providerId="ADAL" clId="{ED3B3251-C5C6-4DAE-9CC9-725C4FD947AE}"/>
    <pc:docChg chg="custSel delSld modSld modSection">
      <pc:chgData name="Alina F. Burlacu" userId="60d483be-ac95-488b-9e30-87f86c7d864a" providerId="ADAL" clId="{ED3B3251-C5C6-4DAE-9CC9-725C4FD947AE}" dt="2021-09-28T10:38:01.113" v="110" actId="47"/>
      <pc:docMkLst>
        <pc:docMk/>
      </pc:docMkLst>
      <pc:sldChg chg="addSp delSp modSp del mod">
        <pc:chgData name="Alina F. Burlacu" userId="60d483be-ac95-488b-9e30-87f86c7d864a" providerId="ADAL" clId="{ED3B3251-C5C6-4DAE-9CC9-725C4FD947AE}" dt="2021-09-28T10:38:01.113" v="110" actId="47"/>
        <pc:sldMkLst>
          <pc:docMk/>
          <pc:sldMk cId="1749256746" sldId="334"/>
        </pc:sldMkLst>
        <pc:spChg chg="add mod">
          <ac:chgData name="Alina F. Burlacu" userId="60d483be-ac95-488b-9e30-87f86c7d864a" providerId="ADAL" clId="{ED3B3251-C5C6-4DAE-9CC9-725C4FD947AE}" dt="2021-09-28T10:17:28.406" v="81" actId="20577"/>
          <ac:spMkLst>
            <pc:docMk/>
            <pc:sldMk cId="1749256746" sldId="334"/>
            <ac:spMk id="4" creationId="{2D02EA97-611F-49F1-B050-2477CBDF23AA}"/>
          </ac:spMkLst>
        </pc:spChg>
        <pc:spChg chg="mod">
          <ac:chgData name="Alina F. Burlacu" userId="60d483be-ac95-488b-9e30-87f86c7d864a" providerId="ADAL" clId="{ED3B3251-C5C6-4DAE-9CC9-725C4FD947AE}" dt="2021-09-28T10:16:38.013" v="40" actId="6549"/>
          <ac:spMkLst>
            <pc:docMk/>
            <pc:sldMk cId="1749256746" sldId="334"/>
            <ac:spMk id="8" creationId="{448C0167-FEED-4E0C-A416-4A013A5BDEA5}"/>
          </ac:spMkLst>
        </pc:spChg>
        <pc:spChg chg="del">
          <ac:chgData name="Alina F. Burlacu" userId="60d483be-ac95-488b-9e30-87f86c7d864a" providerId="ADAL" clId="{ED3B3251-C5C6-4DAE-9CC9-725C4FD947AE}" dt="2021-09-28T10:16:26.612" v="0" actId="478"/>
          <ac:spMkLst>
            <pc:docMk/>
            <pc:sldMk cId="1749256746" sldId="334"/>
            <ac:spMk id="14" creationId="{D7A527A6-223E-47D6-8845-3E01465AE110}"/>
          </ac:spMkLst>
        </pc:spChg>
      </pc:sldChg>
      <pc:sldChg chg="addSp delSp modSp mod">
        <pc:chgData name="Alina F. Burlacu" userId="60d483be-ac95-488b-9e30-87f86c7d864a" providerId="ADAL" clId="{ED3B3251-C5C6-4DAE-9CC9-725C4FD947AE}" dt="2021-09-28T10:18:58.186" v="109" actId="20577"/>
        <pc:sldMkLst>
          <pc:docMk/>
          <pc:sldMk cId="3031721613" sldId="349"/>
        </pc:sldMkLst>
        <pc:spChg chg="add del mod">
          <ac:chgData name="Alina F. Burlacu" userId="60d483be-ac95-488b-9e30-87f86c7d864a" providerId="ADAL" clId="{ED3B3251-C5C6-4DAE-9CC9-725C4FD947AE}" dt="2021-09-28T10:16:48.247" v="42"/>
          <ac:spMkLst>
            <pc:docMk/>
            <pc:sldMk cId="3031721613" sldId="349"/>
            <ac:spMk id="4" creationId="{CD6D7A3B-D682-4CC1-B144-2CBB7E6A42C9}"/>
          </ac:spMkLst>
        </pc:spChg>
        <pc:spChg chg="mod">
          <ac:chgData name="Alina F. Burlacu" userId="60d483be-ac95-488b-9e30-87f86c7d864a" providerId="ADAL" clId="{ED3B3251-C5C6-4DAE-9CC9-725C4FD947AE}" dt="2021-09-28T10:18:58.186" v="109" actId="20577"/>
          <ac:spMkLst>
            <pc:docMk/>
            <pc:sldMk cId="3031721613" sldId="349"/>
            <ac:spMk id="8" creationId="{448C0167-FEED-4E0C-A416-4A013A5BDEA5}"/>
          </ac:spMkLst>
        </pc:spChg>
      </pc:sldChg>
    </pc:docChg>
  </pc:docChgLst>
  <pc:docChgLst>
    <pc:chgData name="Sheila Fernandez Martinez" userId="c052c025-d34f-4308-a7d4-dbdd93d8bbda" providerId="ADAL" clId="{5F9719C9-ED2A-4D86-A3B3-1246AA46D507}"/>
    <pc:docChg chg="undo custSel modSld">
      <pc:chgData name="Sheila Fernandez Martinez" userId="c052c025-d34f-4308-a7d4-dbdd93d8bbda" providerId="ADAL" clId="{5F9719C9-ED2A-4D86-A3B3-1246AA46D507}" dt="2022-03-14T21:51:03.723" v="81"/>
      <pc:docMkLst>
        <pc:docMk/>
      </pc:docMkLst>
      <pc:sldChg chg="addSp delSp modSp mod">
        <pc:chgData name="Sheila Fernandez Martinez" userId="c052c025-d34f-4308-a7d4-dbdd93d8bbda" providerId="ADAL" clId="{5F9719C9-ED2A-4D86-A3B3-1246AA46D507}" dt="2022-03-14T21:49:05.939" v="30"/>
        <pc:sldMkLst>
          <pc:docMk/>
          <pc:sldMk cId="2476472354" sldId="335"/>
        </pc:sldMkLst>
        <pc:picChg chg="add del mod">
          <ac:chgData name="Sheila Fernandez Martinez" userId="c052c025-d34f-4308-a7d4-dbdd93d8bbda" providerId="ADAL" clId="{5F9719C9-ED2A-4D86-A3B3-1246AA46D507}" dt="2022-03-14T21:49:05.209" v="29" actId="478"/>
          <ac:picMkLst>
            <pc:docMk/>
            <pc:sldMk cId="2476472354" sldId="335"/>
            <ac:picMk id="4" creationId="{82293AD2-8184-487C-92AB-3C0ED93FB610}"/>
          </ac:picMkLst>
        </pc:picChg>
        <pc:picChg chg="add mod">
          <ac:chgData name="Sheila Fernandez Martinez" userId="c052c025-d34f-4308-a7d4-dbdd93d8bbda" providerId="ADAL" clId="{5F9719C9-ED2A-4D86-A3B3-1246AA46D507}" dt="2022-03-14T21:49:05.939" v="30"/>
          <ac:picMkLst>
            <pc:docMk/>
            <pc:sldMk cId="2476472354" sldId="335"/>
            <ac:picMk id="6" creationId="{806A3D5E-5BF7-4305-B664-D2BC04F5CEC3}"/>
          </ac:picMkLst>
        </pc:picChg>
      </pc:sldChg>
      <pc:sldChg chg="addSp modSp mod">
        <pc:chgData name="Sheila Fernandez Martinez" userId="c052c025-d34f-4308-a7d4-dbdd93d8bbda" providerId="ADAL" clId="{5F9719C9-ED2A-4D86-A3B3-1246AA46D507}" dt="2022-03-14T21:48:30.683" v="22" actId="1076"/>
        <pc:sldMkLst>
          <pc:docMk/>
          <pc:sldMk cId="1830033252" sldId="347"/>
        </pc:sldMkLst>
        <pc:picChg chg="add mod">
          <ac:chgData name="Sheila Fernandez Martinez" userId="c052c025-d34f-4308-a7d4-dbdd93d8bbda" providerId="ADAL" clId="{5F9719C9-ED2A-4D86-A3B3-1246AA46D507}" dt="2022-03-14T21:48:30.683" v="22" actId="1076"/>
          <ac:picMkLst>
            <pc:docMk/>
            <pc:sldMk cId="1830033252" sldId="347"/>
            <ac:picMk id="11" creationId="{23A62D98-E39B-4627-B7A8-F86D846DD91C}"/>
          </ac:picMkLst>
        </pc:picChg>
      </pc:sldChg>
      <pc:sldChg chg="addSp delSp modSp mod">
        <pc:chgData name="Sheila Fernandez Martinez" userId="c052c025-d34f-4308-a7d4-dbdd93d8bbda" providerId="ADAL" clId="{5F9719C9-ED2A-4D86-A3B3-1246AA46D507}" dt="2022-03-14T21:49:01.424" v="28"/>
        <pc:sldMkLst>
          <pc:docMk/>
          <pc:sldMk cId="4291616725" sldId="348"/>
        </pc:sldMkLst>
        <pc:picChg chg="add del mod">
          <ac:chgData name="Sheila Fernandez Martinez" userId="c052c025-d34f-4308-a7d4-dbdd93d8bbda" providerId="ADAL" clId="{5F9719C9-ED2A-4D86-A3B3-1246AA46D507}" dt="2022-03-14T21:49:00.591" v="27" actId="478"/>
          <ac:picMkLst>
            <pc:docMk/>
            <pc:sldMk cId="4291616725" sldId="348"/>
            <ac:picMk id="7" creationId="{D6E5B1C2-B9B6-461A-99CE-9BCCDF4BC52C}"/>
          </ac:picMkLst>
        </pc:picChg>
        <pc:picChg chg="add mod">
          <ac:chgData name="Sheila Fernandez Martinez" userId="c052c025-d34f-4308-a7d4-dbdd93d8bbda" providerId="ADAL" clId="{5F9719C9-ED2A-4D86-A3B3-1246AA46D507}" dt="2022-03-14T21:49:01.424" v="28"/>
          <ac:picMkLst>
            <pc:docMk/>
            <pc:sldMk cId="4291616725" sldId="348"/>
            <ac:picMk id="9" creationId="{0C181AE6-EC15-4EBD-AFC8-1358ECE0AC14}"/>
          </ac:picMkLst>
        </pc:picChg>
      </pc:sldChg>
      <pc:sldChg chg="addSp delSp modSp mod setBg">
        <pc:chgData name="Sheila Fernandez Martinez" userId="c052c025-d34f-4308-a7d4-dbdd93d8bbda" providerId="ADAL" clId="{5F9719C9-ED2A-4D86-A3B3-1246AA46D507}" dt="2022-03-14T21:51:03.723" v="81"/>
        <pc:sldMkLst>
          <pc:docMk/>
          <pc:sldMk cId="3031721613" sldId="349"/>
        </pc:sldMkLst>
        <pc:picChg chg="add del mod">
          <ac:chgData name="Sheila Fernandez Martinez" userId="c052c025-d34f-4308-a7d4-dbdd93d8bbda" providerId="ADAL" clId="{5F9719C9-ED2A-4D86-A3B3-1246AA46D507}" dt="2022-03-14T21:49:25.552" v="33" actId="478"/>
          <ac:picMkLst>
            <pc:docMk/>
            <pc:sldMk cId="3031721613" sldId="349"/>
            <ac:picMk id="4" creationId="{63DAD360-E790-46DE-86A4-6614C63D1B3B}"/>
          </ac:picMkLst>
        </pc:picChg>
        <pc:picChg chg="add mod">
          <ac:chgData name="Sheila Fernandez Martinez" userId="c052c025-d34f-4308-a7d4-dbdd93d8bbda" providerId="ADAL" clId="{5F9719C9-ED2A-4D86-A3B3-1246AA46D507}" dt="2022-03-14T21:49:23.082" v="32"/>
          <ac:picMkLst>
            <pc:docMk/>
            <pc:sldMk cId="3031721613" sldId="349"/>
            <ac:picMk id="5" creationId="{6EDBD579-0456-4EAD-8E9C-88AABA2EE566}"/>
          </ac:picMkLst>
        </pc:picChg>
      </pc:sldChg>
      <pc:sldChg chg="addSp modSp mod">
        <pc:chgData name="Sheila Fernandez Martinez" userId="c052c025-d34f-4308-a7d4-dbdd93d8bbda" providerId="ADAL" clId="{5F9719C9-ED2A-4D86-A3B3-1246AA46D507}" dt="2022-03-14T21:48:56.595" v="26" actId="1076"/>
        <pc:sldMkLst>
          <pc:docMk/>
          <pc:sldMk cId="740540726" sldId="350"/>
        </pc:sldMkLst>
        <pc:picChg chg="add mod">
          <ac:chgData name="Sheila Fernandez Martinez" userId="c052c025-d34f-4308-a7d4-dbdd93d8bbda" providerId="ADAL" clId="{5F9719C9-ED2A-4D86-A3B3-1246AA46D507}" dt="2022-03-14T21:48:56.595" v="26" actId="1076"/>
          <ac:picMkLst>
            <pc:docMk/>
            <pc:sldMk cId="740540726" sldId="350"/>
            <ac:picMk id="3" creationId="{BAD727C0-626C-4908-A94E-CF11679E15D3}"/>
          </ac:picMkLst>
        </pc:picChg>
      </pc:sldChg>
      <pc:sldChg chg="addSp delSp modSp mod setBg">
        <pc:chgData name="Sheila Fernandez Martinez" userId="c052c025-d34f-4308-a7d4-dbdd93d8bbda" providerId="ADAL" clId="{5F9719C9-ED2A-4D86-A3B3-1246AA46D507}" dt="2022-03-14T21:50:50.644" v="63"/>
        <pc:sldMkLst>
          <pc:docMk/>
          <pc:sldMk cId="4271404311" sldId="1161"/>
        </pc:sldMkLst>
        <pc:picChg chg="add del mod">
          <ac:chgData name="Sheila Fernandez Martinez" userId="c052c025-d34f-4308-a7d4-dbdd93d8bbda" providerId="ADAL" clId="{5F9719C9-ED2A-4D86-A3B3-1246AA46D507}" dt="2022-03-14T21:49:32.790" v="35" actId="478"/>
          <ac:picMkLst>
            <pc:docMk/>
            <pc:sldMk cId="4271404311" sldId="1161"/>
            <ac:picMk id="3" creationId="{2934615A-E036-48FD-8250-20E3ADC943C3}"/>
          </ac:picMkLst>
        </pc:picChg>
        <pc:picChg chg="add mod">
          <ac:chgData name="Sheila Fernandez Martinez" userId="c052c025-d34f-4308-a7d4-dbdd93d8bbda" providerId="ADAL" clId="{5F9719C9-ED2A-4D86-A3B3-1246AA46D507}" dt="2022-03-14T21:49:30.813" v="34"/>
          <ac:picMkLst>
            <pc:docMk/>
            <pc:sldMk cId="4271404311" sldId="1161"/>
            <ac:picMk id="6" creationId="{64FD0C95-8EDC-43CA-9E59-2D8DD326BB0D}"/>
          </ac:picMkLst>
        </pc:picChg>
      </pc:sldChg>
    </pc:docChg>
  </pc:docChgLst>
  <pc:docChgLst>
    <pc:chgData name="Marisela Ponce De Leon Valdes" userId="d60641cc-229c-4534-85ff-884483249cb2" providerId="ADAL" clId="{2D5CE8EA-B897-43F0-9224-70EB54C6F5B1}"/>
    <pc:docChg chg="undo custSel addSld modSld modSection">
      <pc:chgData name="Marisela Ponce De Leon Valdes" userId="d60641cc-229c-4534-85ff-884483249cb2" providerId="ADAL" clId="{2D5CE8EA-B897-43F0-9224-70EB54C6F5B1}" dt="2024-04-30T18:45:26.213" v="421" actId="1076"/>
      <pc:docMkLst>
        <pc:docMk/>
      </pc:docMkLst>
      <pc:sldChg chg="modSp mod">
        <pc:chgData name="Marisela Ponce De Leon Valdes" userId="d60641cc-229c-4534-85ff-884483249cb2" providerId="ADAL" clId="{2D5CE8EA-B897-43F0-9224-70EB54C6F5B1}" dt="2024-04-19T16:52:11.891" v="39" actId="20577"/>
        <pc:sldMkLst>
          <pc:docMk/>
          <pc:sldMk cId="3031721613" sldId="349"/>
        </pc:sldMkLst>
        <pc:spChg chg="mod">
          <ac:chgData name="Marisela Ponce De Leon Valdes" userId="d60641cc-229c-4534-85ff-884483249cb2" providerId="ADAL" clId="{2D5CE8EA-B897-43F0-9224-70EB54C6F5B1}" dt="2024-04-19T16:52:11.891" v="39" actId="20577"/>
          <ac:spMkLst>
            <pc:docMk/>
            <pc:sldMk cId="3031721613" sldId="349"/>
            <ac:spMk id="12" creationId="{1A0BCDD1-CEFC-4166-8320-05EB7A2B9560}"/>
          </ac:spMkLst>
        </pc:spChg>
      </pc:sldChg>
      <pc:sldChg chg="modSp mod">
        <pc:chgData name="Marisela Ponce De Leon Valdes" userId="d60641cc-229c-4534-85ff-884483249cb2" providerId="ADAL" clId="{2D5CE8EA-B897-43F0-9224-70EB54C6F5B1}" dt="2024-04-19T17:07:44.852" v="143" actId="1037"/>
        <pc:sldMkLst>
          <pc:docMk/>
          <pc:sldMk cId="4242443237" sldId="1166"/>
        </pc:sldMkLst>
        <pc:spChg chg="mod">
          <ac:chgData name="Marisela Ponce De Leon Valdes" userId="d60641cc-229c-4534-85ff-884483249cb2" providerId="ADAL" clId="{2D5CE8EA-B897-43F0-9224-70EB54C6F5B1}" dt="2024-04-19T16:52:45.445" v="68" actId="20577"/>
          <ac:spMkLst>
            <pc:docMk/>
            <pc:sldMk cId="4242443237" sldId="1166"/>
            <ac:spMk id="2" creationId="{E54B7F9A-9EFF-4E11-A522-91276C838AD8}"/>
          </ac:spMkLst>
        </pc:spChg>
        <pc:spChg chg="mod">
          <ac:chgData name="Marisela Ponce De Leon Valdes" userId="d60641cc-229c-4534-85ff-884483249cb2" providerId="ADAL" clId="{2D5CE8EA-B897-43F0-9224-70EB54C6F5B1}" dt="2024-04-19T17:07:44.852" v="143" actId="1037"/>
          <ac:spMkLst>
            <pc:docMk/>
            <pc:sldMk cId="4242443237" sldId="1166"/>
            <ac:spMk id="13" creationId="{856F55CF-B766-461D-8478-25DB3D8AF260}"/>
          </ac:spMkLst>
        </pc:spChg>
        <pc:spChg chg="mod">
          <ac:chgData name="Marisela Ponce De Leon Valdes" userId="d60641cc-229c-4534-85ff-884483249cb2" providerId="ADAL" clId="{2D5CE8EA-B897-43F0-9224-70EB54C6F5B1}" dt="2024-04-19T16:59:17.514" v="72"/>
          <ac:spMkLst>
            <pc:docMk/>
            <pc:sldMk cId="4242443237" sldId="1166"/>
            <ac:spMk id="14" creationId="{B1A8EAD9-F849-430D-A4FC-3217988A145F}"/>
          </ac:spMkLst>
        </pc:spChg>
        <pc:picChg chg="mod">
          <ac:chgData name="Marisela Ponce De Leon Valdes" userId="d60641cc-229c-4534-85ff-884483249cb2" providerId="ADAL" clId="{2D5CE8EA-B897-43F0-9224-70EB54C6F5B1}" dt="2024-04-19T16:53:15.088" v="69" actId="14826"/>
          <ac:picMkLst>
            <pc:docMk/>
            <pc:sldMk cId="4242443237" sldId="1166"/>
            <ac:picMk id="6" creationId="{0242DF04-21DE-409B-B57D-0BD2B2ADB4FD}"/>
          </ac:picMkLst>
        </pc:picChg>
      </pc:sldChg>
      <pc:sldChg chg="modSp mod">
        <pc:chgData name="Marisela Ponce De Leon Valdes" userId="d60641cc-229c-4534-85ff-884483249cb2" providerId="ADAL" clId="{2D5CE8EA-B897-43F0-9224-70EB54C6F5B1}" dt="2024-04-19T17:10:39.326" v="184" actId="1037"/>
        <pc:sldMkLst>
          <pc:docMk/>
          <pc:sldMk cId="4254693436" sldId="1185"/>
        </pc:sldMkLst>
        <pc:spChg chg="mod">
          <ac:chgData name="Marisela Ponce De Leon Valdes" userId="d60641cc-229c-4534-85ff-884483249cb2" providerId="ADAL" clId="{2D5CE8EA-B897-43F0-9224-70EB54C6F5B1}" dt="2024-04-19T17:10:39.326" v="184" actId="1037"/>
          <ac:spMkLst>
            <pc:docMk/>
            <pc:sldMk cId="4254693436" sldId="1185"/>
            <ac:spMk id="3" creationId="{FBD6438D-0021-BE4A-FE08-0A3901A763A5}"/>
          </ac:spMkLst>
        </pc:spChg>
        <pc:spChg chg="mod">
          <ac:chgData name="Marisela Ponce De Leon Valdes" userId="d60641cc-229c-4534-85ff-884483249cb2" providerId="ADAL" clId="{2D5CE8EA-B897-43F0-9224-70EB54C6F5B1}" dt="2024-04-19T17:10:36.045" v="177" actId="1037"/>
          <ac:spMkLst>
            <pc:docMk/>
            <pc:sldMk cId="4254693436" sldId="1185"/>
            <ac:spMk id="12" creationId="{87633CFE-8A6E-4663-8DB6-DB52DA9D2D30}"/>
          </ac:spMkLst>
        </pc:spChg>
      </pc:sldChg>
      <pc:sldChg chg="modSp mod">
        <pc:chgData name="Marisela Ponce De Leon Valdes" userId="d60641cc-229c-4534-85ff-884483249cb2" providerId="ADAL" clId="{2D5CE8EA-B897-43F0-9224-70EB54C6F5B1}" dt="2024-04-30T18:45:26.213" v="421" actId="1076"/>
        <pc:sldMkLst>
          <pc:docMk/>
          <pc:sldMk cId="2088794611" sldId="1189"/>
        </pc:sldMkLst>
        <pc:picChg chg="mod">
          <ac:chgData name="Marisela Ponce De Leon Valdes" userId="d60641cc-229c-4534-85ff-884483249cb2" providerId="ADAL" clId="{2D5CE8EA-B897-43F0-9224-70EB54C6F5B1}" dt="2024-04-30T18:45:26.213" v="421" actId="1076"/>
          <ac:picMkLst>
            <pc:docMk/>
            <pc:sldMk cId="2088794611" sldId="1189"/>
            <ac:picMk id="3" creationId="{9801038E-B979-A06C-5D4A-DAF9283EF42F}"/>
          </ac:picMkLst>
        </pc:picChg>
      </pc:sldChg>
      <pc:sldChg chg="delSp modSp mod setBg">
        <pc:chgData name="Marisela Ponce De Leon Valdes" userId="d60641cc-229c-4534-85ff-884483249cb2" providerId="ADAL" clId="{2D5CE8EA-B897-43F0-9224-70EB54C6F5B1}" dt="2024-04-26T18:35:54.986" v="237" actId="1076"/>
        <pc:sldMkLst>
          <pc:docMk/>
          <pc:sldMk cId="3623591868" sldId="1209"/>
        </pc:sldMkLst>
        <pc:spChg chg="mod">
          <ac:chgData name="Marisela Ponce De Leon Valdes" userId="d60641cc-229c-4534-85ff-884483249cb2" providerId="ADAL" clId="{2D5CE8EA-B897-43F0-9224-70EB54C6F5B1}" dt="2024-04-26T18:35:54.986" v="237" actId="1076"/>
          <ac:spMkLst>
            <pc:docMk/>
            <pc:sldMk cId="3623591868" sldId="1209"/>
            <ac:spMk id="8" creationId="{448C0167-FEED-4E0C-A416-4A013A5BDEA5}"/>
          </ac:spMkLst>
        </pc:spChg>
        <pc:spChg chg="del">
          <ac:chgData name="Marisela Ponce De Leon Valdes" userId="d60641cc-229c-4534-85ff-884483249cb2" providerId="ADAL" clId="{2D5CE8EA-B897-43F0-9224-70EB54C6F5B1}" dt="2024-04-26T18:34:50.151" v="229" actId="478"/>
          <ac:spMkLst>
            <pc:docMk/>
            <pc:sldMk cId="3623591868" sldId="1209"/>
            <ac:spMk id="9" creationId="{8EED084B-E97D-49B5-9A21-9FFACD62EF26}"/>
          </ac:spMkLst>
        </pc:spChg>
        <pc:spChg chg="del mod">
          <ac:chgData name="Marisela Ponce De Leon Valdes" userId="d60641cc-229c-4534-85ff-884483249cb2" providerId="ADAL" clId="{2D5CE8EA-B897-43F0-9224-70EB54C6F5B1}" dt="2024-04-26T18:35:25.860" v="236" actId="478"/>
          <ac:spMkLst>
            <pc:docMk/>
            <pc:sldMk cId="3623591868" sldId="1209"/>
            <ac:spMk id="13" creationId="{7837BE23-55D3-422F-88AE-87585F8CBBCE}"/>
          </ac:spMkLst>
        </pc:spChg>
        <pc:picChg chg="del">
          <ac:chgData name="Marisela Ponce De Leon Valdes" userId="d60641cc-229c-4534-85ff-884483249cb2" providerId="ADAL" clId="{2D5CE8EA-B897-43F0-9224-70EB54C6F5B1}" dt="2024-04-26T18:34:52.890" v="230" actId="478"/>
          <ac:picMkLst>
            <pc:docMk/>
            <pc:sldMk cId="3623591868" sldId="1209"/>
            <ac:picMk id="15" creationId="{78AB1CF6-CBF8-41A2-BBB5-9520791DB756}"/>
          </ac:picMkLst>
        </pc:picChg>
        <pc:picChg chg="del">
          <ac:chgData name="Marisela Ponce De Leon Valdes" userId="d60641cc-229c-4534-85ff-884483249cb2" providerId="ADAL" clId="{2D5CE8EA-B897-43F0-9224-70EB54C6F5B1}" dt="2024-04-26T18:35:10.784" v="233" actId="478"/>
          <ac:picMkLst>
            <pc:docMk/>
            <pc:sldMk cId="3623591868" sldId="1209"/>
            <ac:picMk id="16" creationId="{D027C896-7207-43AA-A1FD-B787D4A12823}"/>
          </ac:picMkLst>
        </pc:picChg>
      </pc:sldChg>
      <pc:sldChg chg="addSp delSp modSp new mod">
        <pc:chgData name="Marisela Ponce De Leon Valdes" userId="d60641cc-229c-4534-85ff-884483249cb2" providerId="ADAL" clId="{2D5CE8EA-B897-43F0-9224-70EB54C6F5B1}" dt="2024-04-26T19:25:30.751" v="419" actId="20577"/>
        <pc:sldMkLst>
          <pc:docMk/>
          <pc:sldMk cId="891167602" sldId="1212"/>
        </pc:sldMkLst>
        <pc:spChg chg="mod">
          <ac:chgData name="Marisela Ponce De Leon Valdes" userId="d60641cc-229c-4534-85ff-884483249cb2" providerId="ADAL" clId="{2D5CE8EA-B897-43F0-9224-70EB54C6F5B1}" dt="2024-04-26T19:25:30.751" v="419" actId="20577"/>
          <ac:spMkLst>
            <pc:docMk/>
            <pc:sldMk cId="891167602" sldId="1212"/>
            <ac:spMk id="2" creationId="{BCA5958D-8967-1D7F-E384-1AB37C847618}"/>
          </ac:spMkLst>
        </pc:spChg>
        <pc:spChg chg="mod">
          <ac:chgData name="Marisela Ponce De Leon Valdes" userId="d60641cc-229c-4534-85ff-884483249cb2" providerId="ADAL" clId="{2D5CE8EA-B897-43F0-9224-70EB54C6F5B1}" dt="2024-04-26T19:21:44.788" v="358" actId="207"/>
          <ac:spMkLst>
            <pc:docMk/>
            <pc:sldMk cId="891167602" sldId="1212"/>
            <ac:spMk id="3" creationId="{B0D37663-9869-A1B2-15AD-5511786E9F34}"/>
          </ac:spMkLst>
        </pc:spChg>
        <pc:spChg chg="add del">
          <ac:chgData name="Marisela Ponce De Leon Valdes" userId="d60641cc-229c-4534-85ff-884483249cb2" providerId="ADAL" clId="{2D5CE8EA-B897-43F0-9224-70EB54C6F5B1}" dt="2024-04-26T19:18:25.521" v="277" actId="22"/>
          <ac:spMkLst>
            <pc:docMk/>
            <pc:sldMk cId="891167602" sldId="1212"/>
            <ac:spMk id="7" creationId="{BC529A8A-0470-F892-3859-DE57F80CFBEA}"/>
          </ac:spMkLst>
        </pc:spChg>
        <pc:picChg chg="add mod">
          <ac:chgData name="Marisela Ponce De Leon Valdes" userId="d60641cc-229c-4534-85ff-884483249cb2" providerId="ADAL" clId="{2D5CE8EA-B897-43F0-9224-70EB54C6F5B1}" dt="2024-04-26T19:21:21.811" v="350" actId="1076"/>
          <ac:picMkLst>
            <pc:docMk/>
            <pc:sldMk cId="891167602" sldId="1212"/>
            <ac:picMk id="5" creationId="{E2868B83-E272-E93D-E2EE-08CDF6E5B664}"/>
          </ac:picMkLst>
        </pc:picChg>
        <pc:picChg chg="add del">
          <ac:chgData name="Marisela Ponce De Leon Valdes" userId="d60641cc-229c-4534-85ff-884483249cb2" providerId="ADAL" clId="{2D5CE8EA-B897-43F0-9224-70EB54C6F5B1}" dt="2024-04-26T19:18:35.210" v="279" actId="478"/>
          <ac:picMkLst>
            <pc:docMk/>
            <pc:sldMk cId="891167602" sldId="1212"/>
            <ac:picMk id="9" creationId="{F2888064-E698-1406-4E5A-88981E3D273C}"/>
          </ac:picMkLst>
        </pc:picChg>
        <pc:picChg chg="add mod modCrop">
          <ac:chgData name="Marisela Ponce De Leon Valdes" userId="d60641cc-229c-4534-85ff-884483249cb2" providerId="ADAL" clId="{2D5CE8EA-B897-43F0-9224-70EB54C6F5B1}" dt="2024-04-26T19:21:33.916" v="357" actId="1076"/>
          <ac:picMkLst>
            <pc:docMk/>
            <pc:sldMk cId="891167602" sldId="1212"/>
            <ac:picMk id="11" creationId="{F750663E-C7B0-1C61-53C1-2598E209C0D8}"/>
          </ac:picMkLst>
        </pc:picChg>
      </pc:sldChg>
      <pc:sldChg chg="addSp delSp modSp add mod">
        <pc:chgData name="Marisela Ponce De Leon Valdes" userId="d60641cc-229c-4534-85ff-884483249cb2" providerId="ADAL" clId="{2D5CE8EA-B897-43F0-9224-70EB54C6F5B1}" dt="2024-04-26T19:25:20.099" v="418" actId="20577"/>
        <pc:sldMkLst>
          <pc:docMk/>
          <pc:sldMk cId="3630856901" sldId="1213"/>
        </pc:sldMkLst>
        <pc:spChg chg="mod">
          <ac:chgData name="Marisela Ponce De Leon Valdes" userId="d60641cc-229c-4534-85ff-884483249cb2" providerId="ADAL" clId="{2D5CE8EA-B897-43F0-9224-70EB54C6F5B1}" dt="2024-04-26T19:25:20.099" v="418" actId="20577"/>
          <ac:spMkLst>
            <pc:docMk/>
            <pc:sldMk cId="3630856901" sldId="1213"/>
            <ac:spMk id="2" creationId="{BCA5958D-8967-1D7F-E384-1AB37C847618}"/>
          </ac:spMkLst>
        </pc:spChg>
        <pc:spChg chg="mod">
          <ac:chgData name="Marisela Ponce De Leon Valdes" userId="d60641cc-229c-4534-85ff-884483249cb2" providerId="ADAL" clId="{2D5CE8EA-B897-43F0-9224-70EB54C6F5B1}" dt="2024-04-26T19:23:11.130" v="407" actId="20577"/>
          <ac:spMkLst>
            <pc:docMk/>
            <pc:sldMk cId="3630856901" sldId="1213"/>
            <ac:spMk id="3" creationId="{B0D37663-9869-A1B2-15AD-5511786E9F34}"/>
          </ac:spMkLst>
        </pc:spChg>
        <pc:picChg chg="add mod modCrop">
          <ac:chgData name="Marisela Ponce De Leon Valdes" userId="d60641cc-229c-4534-85ff-884483249cb2" providerId="ADAL" clId="{2D5CE8EA-B897-43F0-9224-70EB54C6F5B1}" dt="2024-04-26T19:24:16.114" v="417" actId="1076"/>
          <ac:picMkLst>
            <pc:docMk/>
            <pc:sldMk cId="3630856901" sldId="1213"/>
            <ac:picMk id="6" creationId="{6DFC5073-FAEB-3A12-A181-4860DB63E54C}"/>
          </ac:picMkLst>
        </pc:picChg>
        <pc:picChg chg="del mod">
          <ac:chgData name="Marisela Ponce De Leon Valdes" userId="d60641cc-229c-4534-85ff-884483249cb2" providerId="ADAL" clId="{2D5CE8EA-B897-43F0-9224-70EB54C6F5B1}" dt="2024-04-26T19:23:58.703" v="410" actId="478"/>
          <ac:picMkLst>
            <pc:docMk/>
            <pc:sldMk cId="3630856901" sldId="1213"/>
            <ac:picMk id="11" creationId="{F750663E-C7B0-1C61-53C1-2598E209C0D8}"/>
          </ac:picMkLst>
        </pc:picChg>
      </pc:sldChg>
    </pc:docChg>
  </pc:docChgLst>
  <pc:docChgLst>
    <pc:chgData name="Giannina Gisell Raffo Gonzalez" userId="e71697a2-6fa1-4b66-9797-eb0535b5c1f0" providerId="ADAL" clId="{445E4F2A-733B-40BB-854D-CCCC5C5C9B04}"/>
    <pc:docChg chg="undo custSel modSld modMainMaster">
      <pc:chgData name="Giannina Gisell Raffo Gonzalez" userId="e71697a2-6fa1-4b66-9797-eb0535b5c1f0" providerId="ADAL" clId="{445E4F2A-733B-40BB-854D-CCCC5C5C9B04}" dt="2020-10-02T20:55:04.357" v="39"/>
      <pc:docMkLst>
        <pc:docMk/>
      </pc:docMkLst>
      <pc:sldChg chg="delSp modSp setBg">
        <pc:chgData name="Giannina Gisell Raffo Gonzalez" userId="e71697a2-6fa1-4b66-9797-eb0535b5c1f0" providerId="ADAL" clId="{445E4F2A-733B-40BB-854D-CCCC5C5C9B04}" dt="2020-10-02T20:54:21.478" v="34"/>
        <pc:sldMkLst>
          <pc:docMk/>
          <pc:sldMk cId="1749256746" sldId="334"/>
        </pc:sldMkLst>
        <pc:spChg chg="mod">
          <ac:chgData name="Giannina Gisell Raffo Gonzalez" userId="e71697a2-6fa1-4b66-9797-eb0535b5c1f0" providerId="ADAL" clId="{445E4F2A-733B-40BB-854D-CCCC5C5C9B04}" dt="2020-10-02T20:53:44.545" v="21" actId="1036"/>
          <ac:spMkLst>
            <pc:docMk/>
            <pc:sldMk cId="1749256746" sldId="334"/>
            <ac:spMk id="8" creationId="{448C0167-FEED-4E0C-A416-4A013A5BDEA5}"/>
          </ac:spMkLst>
        </pc:spChg>
        <pc:spChg chg="mod">
          <ac:chgData name="Giannina Gisell Raffo Gonzalez" userId="e71697a2-6fa1-4b66-9797-eb0535b5c1f0" providerId="ADAL" clId="{445E4F2A-733B-40BB-854D-CCCC5C5C9B04}" dt="2020-10-02T20:53:48.694" v="28" actId="1036"/>
          <ac:spMkLst>
            <pc:docMk/>
            <pc:sldMk cId="1749256746" sldId="334"/>
            <ac:spMk id="14" creationId="{D7A527A6-223E-47D6-8845-3E01465AE110}"/>
          </ac:spMkLst>
        </pc:spChg>
        <pc:picChg chg="del">
          <ac:chgData name="Giannina Gisell Raffo Gonzalez" userId="e71697a2-6fa1-4b66-9797-eb0535b5c1f0" providerId="ADAL" clId="{445E4F2A-733B-40BB-854D-CCCC5C5C9B04}" dt="2020-10-02T20:53:23.345" v="0" actId="478"/>
          <ac:picMkLst>
            <pc:docMk/>
            <pc:sldMk cId="1749256746" sldId="334"/>
            <ac:picMk id="5" creationId="{7C126D62-B7BE-406F-B003-4856C40DE662}"/>
          </ac:picMkLst>
        </pc:picChg>
        <pc:picChg chg="del">
          <ac:chgData name="Giannina Gisell Raffo Gonzalez" userId="e71697a2-6fa1-4b66-9797-eb0535b5c1f0" providerId="ADAL" clId="{445E4F2A-733B-40BB-854D-CCCC5C5C9B04}" dt="2020-10-02T20:53:24.533" v="1" actId="478"/>
          <ac:picMkLst>
            <pc:docMk/>
            <pc:sldMk cId="1749256746" sldId="334"/>
            <ac:picMk id="10" creationId="{BAF1CA1A-6373-4AE8-BC5C-A026376E5D0C}"/>
          </ac:picMkLst>
        </pc:picChg>
      </pc:sldChg>
      <pc:sldChg chg="delSp setBg">
        <pc:chgData name="Giannina Gisell Raffo Gonzalez" userId="e71697a2-6fa1-4b66-9797-eb0535b5c1f0" providerId="ADAL" clId="{445E4F2A-733B-40BB-854D-CCCC5C5C9B04}" dt="2020-10-02T20:54:07.599" v="32"/>
        <pc:sldMkLst>
          <pc:docMk/>
          <pc:sldMk cId="2476472354" sldId="335"/>
        </pc:sldMkLst>
        <pc:picChg chg="del">
          <ac:chgData name="Giannina Gisell Raffo Gonzalez" userId="e71697a2-6fa1-4b66-9797-eb0535b5c1f0" providerId="ADAL" clId="{445E4F2A-733B-40BB-854D-CCCC5C5C9B04}" dt="2020-10-02T20:53:57.402" v="29" actId="478"/>
          <ac:picMkLst>
            <pc:docMk/>
            <pc:sldMk cId="2476472354" sldId="335"/>
            <ac:picMk id="4" creationId="{74675688-916E-4E12-9DA3-B25BD01AC4A2}"/>
          </ac:picMkLst>
        </pc:picChg>
      </pc:sldChg>
      <pc:sldChg chg="delSp modSp setBg">
        <pc:chgData name="Giannina Gisell Raffo Gonzalez" userId="e71697a2-6fa1-4b66-9797-eb0535b5c1f0" providerId="ADAL" clId="{445E4F2A-733B-40BB-854D-CCCC5C5C9B04}" dt="2020-10-02T20:55:04.357" v="39"/>
        <pc:sldMkLst>
          <pc:docMk/>
          <pc:sldMk cId="1830033252" sldId="347"/>
        </pc:sldMkLst>
        <pc:picChg chg="del mod">
          <ac:chgData name="Giannina Gisell Raffo Gonzalez" userId="e71697a2-6fa1-4b66-9797-eb0535b5c1f0" providerId="ADAL" clId="{445E4F2A-733B-40BB-854D-CCCC5C5C9B04}" dt="2020-10-02T20:54:35.559" v="37" actId="478"/>
          <ac:picMkLst>
            <pc:docMk/>
            <pc:sldMk cId="1830033252" sldId="347"/>
            <ac:picMk id="5" creationId="{7C126D62-B7BE-406F-B003-4856C40DE662}"/>
          </ac:picMkLst>
        </pc:picChg>
      </pc:sldChg>
      <pc:sldMasterChg chg="setBg modSldLayout">
        <pc:chgData name="Giannina Gisell Raffo Gonzalez" userId="e71697a2-6fa1-4b66-9797-eb0535b5c1f0" providerId="ADAL" clId="{445E4F2A-733B-40BB-854D-CCCC5C5C9B04}" dt="2020-10-02T20:54:07.599" v="32"/>
        <pc:sldMasterMkLst>
          <pc:docMk/>
          <pc:sldMasterMk cId="1236741623" sldId="2147483668"/>
        </pc:sldMasterMkLst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236741623" sldId="2147483668"/>
            <pc:sldLayoutMk cId="3896707685" sldId="2147483669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236741623" sldId="2147483668"/>
            <pc:sldLayoutMk cId="1251518782" sldId="2147483670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236741623" sldId="2147483668"/>
            <pc:sldLayoutMk cId="4269012484" sldId="2147483671"/>
          </pc:sldLayoutMkLst>
        </pc:sldLayoutChg>
      </pc:sldMasterChg>
      <pc:sldMasterChg chg="setBg modSldLayout">
        <pc:chgData name="Giannina Gisell Raffo Gonzalez" userId="e71697a2-6fa1-4b66-9797-eb0535b5c1f0" providerId="ADAL" clId="{445E4F2A-733B-40BB-854D-CCCC5C5C9B04}" dt="2020-10-02T20:54:07.599" v="32"/>
        <pc:sldMasterMkLst>
          <pc:docMk/>
          <pc:sldMasterMk cId="1118230161" sldId="2147483672"/>
        </pc:sldMasterMkLst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120942511" sldId="2147483673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286381397" sldId="2147483674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971575203" sldId="2147483675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639061387" sldId="2147483676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223400036" sldId="2147483677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496116303" sldId="2147483678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516250736" sldId="2147483679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779244803" sldId="2147483680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777857380" sldId="2147483681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686930297" sldId="2147483682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1294431509" sldId="2147483683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898097493" sldId="2147483684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1619060584" sldId="2147483685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832236463" sldId="2147483686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720917487" sldId="2147483687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926487848" sldId="2147483688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319682252" sldId="2147483689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984981252" sldId="2147483690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639642946" sldId="2147483691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285694400" sldId="2147483692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530766918" sldId="2147483693"/>
          </pc:sldLayoutMkLst>
        </pc:sldLayoutChg>
      </pc:sldMasterChg>
    </pc:docChg>
  </pc:docChgLst>
  <pc:docChgLst>
    <pc:chgData name="Christopher J. De Serio" userId="577c52cd-d723-4f95-942d-23667e45d713" providerId="ADAL" clId="{BFADF7C6-68DB-40BF-B7C0-14215CDF358C}"/>
    <pc:docChg chg="undo custSel addSld delSld modSld sldOrd modSection">
      <pc:chgData name="Christopher J. De Serio" userId="577c52cd-d723-4f95-942d-23667e45d713" providerId="ADAL" clId="{BFADF7C6-68DB-40BF-B7C0-14215CDF358C}" dt="2023-04-25T13:07:07.216" v="8645" actId="20577"/>
      <pc:docMkLst>
        <pc:docMk/>
      </pc:docMkLst>
      <pc:sldChg chg="modSp mod">
        <pc:chgData name="Christopher J. De Serio" userId="577c52cd-d723-4f95-942d-23667e45d713" providerId="ADAL" clId="{BFADF7C6-68DB-40BF-B7C0-14215CDF358C}" dt="2023-04-17T18:53:37.374" v="7020" actId="20577"/>
        <pc:sldMkLst>
          <pc:docMk/>
          <pc:sldMk cId="3031721613" sldId="349"/>
        </pc:sldMkLst>
        <pc:spChg chg="mod">
          <ac:chgData name="Christopher J. De Serio" userId="577c52cd-d723-4f95-942d-23667e45d713" providerId="ADAL" clId="{BFADF7C6-68DB-40BF-B7C0-14215CDF358C}" dt="2023-04-17T18:53:37.374" v="7020" actId="20577"/>
          <ac:spMkLst>
            <pc:docMk/>
            <pc:sldMk cId="3031721613" sldId="349"/>
            <ac:spMk id="12" creationId="{1A0BCDD1-CEFC-4166-8320-05EB7A2B9560}"/>
          </ac:spMkLst>
        </pc:spChg>
        <pc:picChg chg="mod">
          <ac:chgData name="Christopher J. De Serio" userId="577c52cd-d723-4f95-942d-23667e45d713" providerId="ADAL" clId="{BFADF7C6-68DB-40BF-B7C0-14215CDF358C}" dt="2023-04-17T18:53:01.525" v="7007" actId="1076"/>
          <ac:picMkLst>
            <pc:docMk/>
            <pc:sldMk cId="3031721613" sldId="349"/>
            <ac:picMk id="2050" creationId="{0AFA833C-09B9-466D-BAB9-4A1FC09788F7}"/>
          </ac:picMkLst>
        </pc:picChg>
      </pc:sldChg>
      <pc:sldChg chg="addSp delSp modSp mod modNotesTx">
        <pc:chgData name="Christopher J. De Serio" userId="577c52cd-d723-4f95-942d-23667e45d713" providerId="ADAL" clId="{BFADF7C6-68DB-40BF-B7C0-14215CDF358C}" dt="2023-04-12T18:26:53.577" v="5601"/>
        <pc:sldMkLst>
          <pc:docMk/>
          <pc:sldMk cId="4267785992" sldId="1167"/>
        </pc:sldMkLst>
        <pc:spChg chg="del">
          <ac:chgData name="Christopher J. De Serio" userId="577c52cd-d723-4f95-942d-23667e45d713" providerId="ADAL" clId="{BFADF7C6-68DB-40BF-B7C0-14215CDF358C}" dt="2023-04-05T18:49:46.614" v="1888" actId="478"/>
          <ac:spMkLst>
            <pc:docMk/>
            <pc:sldMk cId="4267785992" sldId="1167"/>
            <ac:spMk id="3" creationId="{A1D04D3D-E332-46E2-86DD-D27B99877B61}"/>
          </ac:spMkLst>
        </pc:spChg>
        <pc:spChg chg="del">
          <ac:chgData name="Christopher J. De Serio" userId="577c52cd-d723-4f95-942d-23667e45d713" providerId="ADAL" clId="{BFADF7C6-68DB-40BF-B7C0-14215CDF358C}" dt="2023-04-05T18:49:43.732" v="1887" actId="478"/>
          <ac:spMkLst>
            <pc:docMk/>
            <pc:sldMk cId="4267785992" sldId="1167"/>
            <ac:spMk id="4" creationId="{4262A576-0424-4E76-8A5A-49981A68DD8D}"/>
          </ac:spMkLst>
        </pc:spChg>
        <pc:spChg chg="del">
          <ac:chgData name="Christopher J. De Serio" userId="577c52cd-d723-4f95-942d-23667e45d713" providerId="ADAL" clId="{BFADF7C6-68DB-40BF-B7C0-14215CDF358C}" dt="2023-04-05T18:49:49.211" v="1889" actId="478"/>
          <ac:spMkLst>
            <pc:docMk/>
            <pc:sldMk cId="4267785992" sldId="1167"/>
            <ac:spMk id="5" creationId="{EA6E7362-7FE7-46A9-B38B-AD76E04667D3}"/>
          </ac:spMkLst>
        </pc:spChg>
        <pc:spChg chg="add mod">
          <ac:chgData name="Christopher J. De Serio" userId="577c52cd-d723-4f95-942d-23667e45d713" providerId="ADAL" clId="{BFADF7C6-68DB-40BF-B7C0-14215CDF358C}" dt="2023-04-05T19:35:49.801" v="2171" actId="20577"/>
          <ac:spMkLst>
            <pc:docMk/>
            <pc:sldMk cId="4267785992" sldId="1167"/>
            <ac:spMk id="7" creationId="{9E8A892D-AC5F-1163-25FB-CB54830D9292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8" creationId="{CFE50B2F-113F-BC32-8E2E-F445F529F215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1" creationId="{5D53B54B-3430-95A1-FE4E-ADF825F5C51B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2" creationId="{35635300-5EC5-367F-AE8D-00C10BDA7D09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3" creationId="{C08077A9-7746-43DC-C248-0EDF18C04E44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4" creationId="{5963D856-BDF1-1F8F-8AFD-6FFF5B4CA0D7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5" creationId="{87320889-FC89-4031-AA52-35823C2ACC7B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6" creationId="{FD9657F6-6D4B-D2ED-C383-FECF191B887D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7" creationId="{99BA7AF9-0731-E80D-AC85-7B8076E715B6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8" creationId="{7F9F02DE-B778-D068-3A5F-A0329072B340}"/>
          </ac:spMkLst>
        </pc:spChg>
        <pc:spChg chg="add mod">
          <ac:chgData name="Christopher J. De Serio" userId="577c52cd-d723-4f95-942d-23667e45d713" providerId="ADAL" clId="{BFADF7C6-68DB-40BF-B7C0-14215CDF358C}" dt="2023-04-05T18:50:12.071" v="1890"/>
          <ac:spMkLst>
            <pc:docMk/>
            <pc:sldMk cId="4267785992" sldId="1167"/>
            <ac:spMk id="19" creationId="{2491D83E-FDEA-0F35-CD8E-E4B95D8092D1}"/>
          </ac:spMkLst>
        </pc:spChg>
        <pc:picChg chg="add del mod">
          <ac:chgData name="Christopher J. De Serio" userId="577c52cd-d723-4f95-942d-23667e45d713" providerId="ADAL" clId="{BFADF7C6-68DB-40BF-B7C0-14215CDF358C}" dt="2023-04-05T18:48:43.243" v="1886" actId="478"/>
          <ac:picMkLst>
            <pc:docMk/>
            <pc:sldMk cId="4267785992" sldId="1167"/>
            <ac:picMk id="2" creationId="{FED2F300-FC44-2D96-7B32-6AEEC8B78628}"/>
          </ac:picMkLst>
        </pc:picChg>
        <pc:picChg chg="add mod">
          <ac:chgData name="Christopher J. De Serio" userId="577c52cd-d723-4f95-942d-23667e45d713" providerId="ADAL" clId="{BFADF7C6-68DB-40BF-B7C0-14215CDF358C}" dt="2023-04-05T18:50:12.071" v="1890"/>
          <ac:picMkLst>
            <pc:docMk/>
            <pc:sldMk cId="4267785992" sldId="1167"/>
            <ac:picMk id="9" creationId="{5001CEED-0487-C11A-732C-A996DF0D6DC3}"/>
          </ac:picMkLst>
        </pc:picChg>
        <pc:picChg chg="add mod">
          <ac:chgData name="Christopher J. De Serio" userId="577c52cd-d723-4f95-942d-23667e45d713" providerId="ADAL" clId="{BFADF7C6-68DB-40BF-B7C0-14215CDF358C}" dt="2023-04-05T18:50:12.071" v="1890"/>
          <ac:picMkLst>
            <pc:docMk/>
            <pc:sldMk cId="4267785992" sldId="1167"/>
            <ac:picMk id="10" creationId="{E0A71744-1087-443C-45C7-F4BA9683AFDA}"/>
          </ac:picMkLst>
        </pc:picChg>
      </pc:sldChg>
      <pc:sldChg chg="addSp delSp modSp mod ord">
        <pc:chgData name="Christopher J. De Serio" userId="577c52cd-d723-4f95-942d-23667e45d713" providerId="ADAL" clId="{BFADF7C6-68DB-40BF-B7C0-14215CDF358C}" dt="2023-04-24T21:01:47.854" v="8639" actId="20577"/>
        <pc:sldMkLst>
          <pc:docMk/>
          <pc:sldMk cId="1386380041" sldId="1171"/>
        </pc:sldMkLst>
        <pc:spChg chg="mod">
          <ac:chgData name="Christopher J. De Serio" userId="577c52cd-d723-4f95-942d-23667e45d713" providerId="ADAL" clId="{BFADF7C6-68DB-40BF-B7C0-14215CDF358C}" dt="2023-04-24T20:22:41.302" v="8527" actId="1076"/>
          <ac:spMkLst>
            <pc:docMk/>
            <pc:sldMk cId="1386380041" sldId="1171"/>
            <ac:spMk id="4" creationId="{4262A576-0424-4E76-8A5A-49981A68DD8D}"/>
          </ac:spMkLst>
        </pc:spChg>
        <pc:spChg chg="mod">
          <ac:chgData name="Christopher J. De Serio" userId="577c52cd-d723-4f95-942d-23667e45d713" providerId="ADAL" clId="{BFADF7C6-68DB-40BF-B7C0-14215CDF358C}" dt="2023-04-07T13:15:59.980" v="4187" actId="14100"/>
          <ac:spMkLst>
            <pc:docMk/>
            <pc:sldMk cId="1386380041" sldId="1171"/>
            <ac:spMk id="5" creationId="{EA6E7362-7FE7-46A9-B38B-AD76E04667D3}"/>
          </ac:spMkLst>
        </pc:spChg>
        <pc:spChg chg="add mod">
          <ac:chgData name="Christopher J. De Serio" userId="577c52cd-d723-4f95-942d-23667e45d713" providerId="ADAL" clId="{BFADF7C6-68DB-40BF-B7C0-14215CDF358C}" dt="2023-04-24T21:01:47.854" v="8639" actId="20577"/>
          <ac:spMkLst>
            <pc:docMk/>
            <pc:sldMk cId="1386380041" sldId="1171"/>
            <ac:spMk id="9" creationId="{ACB2216C-86A2-8E25-5C5B-F13DD2AF1F95}"/>
          </ac:spMkLst>
        </pc:spChg>
        <pc:spChg chg="add">
          <ac:chgData name="Christopher J. De Serio" userId="577c52cd-d723-4f95-942d-23667e45d713" providerId="ADAL" clId="{BFADF7C6-68DB-40BF-B7C0-14215CDF358C}" dt="2023-04-07T13:09:59.386" v="4140" actId="11529"/>
          <ac:spMkLst>
            <pc:docMk/>
            <pc:sldMk cId="1386380041" sldId="1171"/>
            <ac:spMk id="12" creationId="{81180D78-3AD8-C1B5-C07C-33EBF92A53A1}"/>
          </ac:spMkLst>
        </pc:spChg>
        <pc:spChg chg="add del mod">
          <ac:chgData name="Christopher J. De Serio" userId="577c52cd-d723-4f95-942d-23667e45d713" providerId="ADAL" clId="{BFADF7C6-68DB-40BF-B7C0-14215CDF358C}" dt="2023-04-07T13:15:55.020" v="4186" actId="478"/>
          <ac:spMkLst>
            <pc:docMk/>
            <pc:sldMk cId="1386380041" sldId="1171"/>
            <ac:spMk id="13" creationId="{AA6E4753-CD94-9F02-987F-11630752218B}"/>
          </ac:spMkLst>
        </pc:spChg>
        <pc:picChg chg="add del mod">
          <ac:chgData name="Christopher J. De Serio" userId="577c52cd-d723-4f95-942d-23667e45d713" providerId="ADAL" clId="{BFADF7C6-68DB-40BF-B7C0-14215CDF358C}" dt="2023-04-04T20:32:14.154" v="837" actId="478"/>
          <ac:picMkLst>
            <pc:docMk/>
            <pc:sldMk cId="1386380041" sldId="1171"/>
            <ac:picMk id="3" creationId="{6386EBD3-5321-FF87-0220-D67AF6715D60}"/>
          </ac:picMkLst>
        </pc:picChg>
        <pc:picChg chg="add del mod">
          <ac:chgData name="Christopher J. De Serio" userId="577c52cd-d723-4f95-942d-23667e45d713" providerId="ADAL" clId="{BFADF7C6-68DB-40BF-B7C0-14215CDF358C}" dt="2023-04-06T13:14:47.426" v="3979" actId="21"/>
          <ac:picMkLst>
            <pc:docMk/>
            <pc:sldMk cId="1386380041" sldId="1171"/>
            <ac:picMk id="3" creationId="{8CBCAEFE-7E5D-5C12-6535-6A5CBA361F7C}"/>
          </ac:picMkLst>
        </pc:picChg>
        <pc:picChg chg="add mod">
          <ac:chgData name="Christopher J. De Serio" userId="577c52cd-d723-4f95-942d-23667e45d713" providerId="ADAL" clId="{BFADF7C6-68DB-40BF-B7C0-14215CDF358C}" dt="2023-04-07T13:12:13.796" v="4162" actId="1036"/>
          <ac:picMkLst>
            <pc:docMk/>
            <pc:sldMk cId="1386380041" sldId="1171"/>
            <ac:picMk id="7" creationId="{F1D8244B-2B53-54EF-6196-BB4A48DF0BF4}"/>
          </ac:picMkLst>
        </pc:picChg>
        <pc:picChg chg="add del mod">
          <ac:chgData name="Christopher J. De Serio" userId="577c52cd-d723-4f95-942d-23667e45d713" providerId="ADAL" clId="{BFADF7C6-68DB-40BF-B7C0-14215CDF358C}" dt="2023-04-06T13:18:51.534" v="3994" actId="21"/>
          <ac:picMkLst>
            <pc:docMk/>
            <pc:sldMk cId="1386380041" sldId="1171"/>
            <ac:picMk id="8" creationId="{6008F7E5-02F4-E9C1-7123-352D58C0A12F}"/>
          </ac:picMkLst>
        </pc:picChg>
        <pc:picChg chg="add del mod">
          <ac:chgData name="Christopher J. De Serio" userId="577c52cd-d723-4f95-942d-23667e45d713" providerId="ADAL" clId="{BFADF7C6-68DB-40BF-B7C0-14215CDF358C}" dt="2023-04-05T18:48:34.550" v="1883" actId="21"/>
          <ac:picMkLst>
            <pc:docMk/>
            <pc:sldMk cId="1386380041" sldId="1171"/>
            <ac:picMk id="10" creationId="{1AA44B0B-29EF-5405-E4A5-D2B4F6EE209D}"/>
          </ac:picMkLst>
        </pc:picChg>
        <pc:picChg chg="add del mod">
          <ac:chgData name="Christopher J. De Serio" userId="577c52cd-d723-4f95-942d-23667e45d713" providerId="ADAL" clId="{BFADF7C6-68DB-40BF-B7C0-14215CDF358C}" dt="2023-04-06T13:22:44.969" v="4019" actId="478"/>
          <ac:picMkLst>
            <pc:docMk/>
            <pc:sldMk cId="1386380041" sldId="1171"/>
            <ac:picMk id="11" creationId="{950DDE0B-2188-2A18-1FB2-CF4046892A99}"/>
          </ac:picMkLst>
        </pc:picChg>
      </pc:sldChg>
      <pc:sldChg chg="modSp mod">
        <pc:chgData name="Christopher J. De Serio" userId="577c52cd-d723-4f95-942d-23667e45d713" providerId="ADAL" clId="{BFADF7C6-68DB-40BF-B7C0-14215CDF358C}" dt="2023-04-17T18:54:06.338" v="7041" actId="20577"/>
        <pc:sldMkLst>
          <pc:docMk/>
          <pc:sldMk cId="4254693436" sldId="1185"/>
        </pc:sldMkLst>
        <pc:spChg chg="mod">
          <ac:chgData name="Christopher J. De Serio" userId="577c52cd-d723-4f95-942d-23667e45d713" providerId="ADAL" clId="{BFADF7C6-68DB-40BF-B7C0-14215CDF358C}" dt="2023-04-17T18:54:06.338" v="7041" actId="20577"/>
          <ac:spMkLst>
            <pc:docMk/>
            <pc:sldMk cId="4254693436" sldId="1185"/>
            <ac:spMk id="12" creationId="{87633CFE-8A6E-4663-8DB6-DB52DA9D2D30}"/>
          </ac:spMkLst>
        </pc:spChg>
      </pc:sldChg>
      <pc:sldChg chg="addSp delSp modSp add mod">
        <pc:chgData name="Christopher J. De Serio" userId="577c52cd-d723-4f95-942d-23667e45d713" providerId="ADAL" clId="{BFADF7C6-68DB-40BF-B7C0-14215CDF358C}" dt="2023-04-06T13:00:56.080" v="3968" actId="20577"/>
        <pc:sldMkLst>
          <pc:docMk/>
          <pc:sldMk cId="2582104990" sldId="1186"/>
        </pc:sldMkLst>
        <pc:spChg chg="mod">
          <ac:chgData name="Christopher J. De Serio" userId="577c52cd-d723-4f95-942d-23667e45d713" providerId="ADAL" clId="{BFADF7C6-68DB-40BF-B7C0-14215CDF358C}" dt="2023-04-03T18:30:55.151" v="41" actId="20577"/>
          <ac:spMkLst>
            <pc:docMk/>
            <pc:sldMk cId="2582104990" sldId="1186"/>
            <ac:spMk id="2" creationId="{E54B7F9A-9EFF-4E11-A522-91276C838AD8}"/>
          </ac:spMkLst>
        </pc:spChg>
        <pc:spChg chg="mod">
          <ac:chgData name="Christopher J. De Serio" userId="577c52cd-d723-4f95-942d-23667e45d713" providerId="ADAL" clId="{BFADF7C6-68DB-40BF-B7C0-14215CDF358C}" dt="2023-04-06T13:00:56.080" v="3968" actId="20577"/>
          <ac:spMkLst>
            <pc:docMk/>
            <pc:sldMk cId="2582104990" sldId="1186"/>
            <ac:spMk id="13" creationId="{856F55CF-B766-461D-8478-25DB3D8AF260}"/>
          </ac:spMkLst>
        </pc:spChg>
        <pc:spChg chg="mod">
          <ac:chgData name="Christopher J. De Serio" userId="577c52cd-d723-4f95-942d-23667e45d713" providerId="ADAL" clId="{BFADF7C6-68DB-40BF-B7C0-14215CDF358C}" dt="2023-04-05T19:00:50.951" v="2031" actId="20577"/>
          <ac:spMkLst>
            <pc:docMk/>
            <pc:sldMk cId="2582104990" sldId="1186"/>
            <ac:spMk id="14" creationId="{B1A8EAD9-F849-430D-A4FC-3217988A145F}"/>
          </ac:spMkLst>
        </pc:spChg>
        <pc:picChg chg="add del mod">
          <ac:chgData name="Christopher J. De Serio" userId="577c52cd-d723-4f95-942d-23667e45d713" providerId="ADAL" clId="{BFADF7C6-68DB-40BF-B7C0-14215CDF358C}" dt="2023-04-05T19:02:40.085" v="2035" actId="478"/>
          <ac:picMkLst>
            <pc:docMk/>
            <pc:sldMk cId="2582104990" sldId="1186"/>
            <ac:picMk id="4" creationId="{EEE663EA-B46A-F3F5-D150-75BF048238F5}"/>
          </ac:picMkLst>
        </pc:picChg>
        <pc:picChg chg="del">
          <ac:chgData name="Christopher J. De Serio" userId="577c52cd-d723-4f95-942d-23667e45d713" providerId="ADAL" clId="{BFADF7C6-68DB-40BF-B7C0-14215CDF358C}" dt="2023-04-03T18:30:36.013" v="1" actId="478"/>
          <ac:picMkLst>
            <pc:docMk/>
            <pc:sldMk cId="2582104990" sldId="1186"/>
            <ac:picMk id="6" creationId="{0242DF04-21DE-409B-B57D-0BD2B2ADB4FD}"/>
          </ac:picMkLst>
        </pc:picChg>
        <pc:picChg chg="add mod">
          <ac:chgData name="Christopher J. De Serio" userId="577c52cd-d723-4f95-942d-23667e45d713" providerId="ADAL" clId="{BFADF7C6-68DB-40BF-B7C0-14215CDF358C}" dt="2023-04-05T19:03:12.764" v="2042" actId="1076"/>
          <ac:picMkLst>
            <pc:docMk/>
            <pc:sldMk cId="2582104990" sldId="1186"/>
            <ac:picMk id="6" creationId="{D9540FB0-5D8B-E968-90F6-8F8A52ED874F}"/>
          </ac:picMkLst>
        </pc:picChg>
      </pc:sldChg>
      <pc:sldChg chg="addSp delSp modSp add del mod ord">
        <pc:chgData name="Christopher J. De Serio" userId="577c52cd-d723-4f95-942d-23667e45d713" providerId="ADAL" clId="{BFADF7C6-68DB-40BF-B7C0-14215CDF358C}" dt="2023-04-07T20:11:28.284" v="5588" actId="47"/>
        <pc:sldMkLst>
          <pc:docMk/>
          <pc:sldMk cId="4191902813" sldId="1187"/>
        </pc:sldMkLst>
        <pc:spChg chg="del mod">
          <ac:chgData name="Christopher J. De Serio" userId="577c52cd-d723-4f95-942d-23667e45d713" providerId="ADAL" clId="{BFADF7C6-68DB-40BF-B7C0-14215CDF358C}" dt="2023-04-06T13:29:04.181" v="4069" actId="478"/>
          <ac:spMkLst>
            <pc:docMk/>
            <pc:sldMk cId="4191902813" sldId="1187"/>
            <ac:spMk id="3" creationId="{A1D04D3D-E332-46E2-86DD-D27B99877B61}"/>
          </ac:spMkLst>
        </pc:spChg>
        <pc:spChg chg="del mod">
          <ac:chgData name="Christopher J. De Serio" userId="577c52cd-d723-4f95-942d-23667e45d713" providerId="ADAL" clId="{BFADF7C6-68DB-40BF-B7C0-14215CDF358C}" dt="2023-04-06T13:27:57.596" v="4038" actId="478"/>
          <ac:spMkLst>
            <pc:docMk/>
            <pc:sldMk cId="4191902813" sldId="1187"/>
            <ac:spMk id="4" creationId="{4262A576-0424-4E76-8A5A-49981A68DD8D}"/>
          </ac:spMkLst>
        </pc:spChg>
        <pc:spChg chg="del mod">
          <ac:chgData name="Christopher J. De Serio" userId="577c52cd-d723-4f95-942d-23667e45d713" providerId="ADAL" clId="{BFADF7C6-68DB-40BF-B7C0-14215CDF358C}" dt="2023-04-07T13:38:39.506" v="4608" actId="478"/>
          <ac:spMkLst>
            <pc:docMk/>
            <pc:sldMk cId="4191902813" sldId="1187"/>
            <ac:spMk id="5" creationId="{EA6E7362-7FE7-46A9-B38B-AD76E04667D3}"/>
          </ac:spMkLst>
        </pc:spChg>
        <pc:spChg chg="add mod">
          <ac:chgData name="Christopher J. De Serio" userId="577c52cd-d723-4f95-942d-23667e45d713" providerId="ADAL" clId="{BFADF7C6-68DB-40BF-B7C0-14215CDF358C}" dt="2023-04-07T16:51:46.116" v="4631" actId="1076"/>
          <ac:spMkLst>
            <pc:docMk/>
            <pc:sldMk cId="4191902813" sldId="1187"/>
            <ac:spMk id="16" creationId="{5237AE8B-C89B-8D26-BD08-88850B890002}"/>
          </ac:spMkLst>
        </pc:spChg>
        <pc:spChg chg="add mod">
          <ac:chgData name="Christopher J. De Serio" userId="577c52cd-d723-4f95-942d-23667e45d713" providerId="ADAL" clId="{BFADF7C6-68DB-40BF-B7C0-14215CDF358C}" dt="2023-04-07T20:09:28.950" v="5500" actId="207"/>
          <ac:spMkLst>
            <pc:docMk/>
            <pc:sldMk cId="4191902813" sldId="1187"/>
            <ac:spMk id="17" creationId="{11589BBD-2C3B-538C-4EB5-05DCCF842837}"/>
          </ac:spMkLst>
        </pc:spChg>
        <pc:spChg chg="add mod">
          <ac:chgData name="Christopher J. De Serio" userId="577c52cd-d723-4f95-942d-23667e45d713" providerId="ADAL" clId="{BFADF7C6-68DB-40BF-B7C0-14215CDF358C}" dt="2023-04-07T18:03:09.789" v="4710" actId="1076"/>
          <ac:spMkLst>
            <pc:docMk/>
            <pc:sldMk cId="4191902813" sldId="1187"/>
            <ac:spMk id="23" creationId="{60F7E827-DB91-E8F9-611E-F10637BA598F}"/>
          </ac:spMkLst>
        </pc:spChg>
        <pc:picChg chg="add del mod">
          <ac:chgData name="Christopher J. De Serio" userId="577c52cd-d723-4f95-942d-23667e45d713" providerId="ADAL" clId="{BFADF7C6-68DB-40BF-B7C0-14215CDF358C}" dt="2023-04-07T17:56:37.613" v="4638" actId="478"/>
          <ac:picMkLst>
            <pc:docMk/>
            <pc:sldMk cId="4191902813" sldId="1187"/>
            <ac:picMk id="2" creationId="{3E32D096-BD1F-88E0-707D-DCAFD8A34B37}"/>
          </ac:picMkLst>
        </pc:picChg>
        <pc:picChg chg="add del mod">
          <ac:chgData name="Christopher J. De Serio" userId="577c52cd-d723-4f95-942d-23667e45d713" providerId="ADAL" clId="{BFADF7C6-68DB-40BF-B7C0-14215CDF358C}" dt="2023-04-06T13:16:07.155" v="3985" actId="478"/>
          <ac:picMkLst>
            <pc:docMk/>
            <pc:sldMk cId="4191902813" sldId="1187"/>
            <ac:picMk id="8" creationId="{B0C923D1-A219-35E2-6598-60D35C841686}"/>
          </ac:picMkLst>
        </pc:picChg>
        <pc:picChg chg="add del">
          <ac:chgData name="Christopher J. De Serio" userId="577c52cd-d723-4f95-942d-23667e45d713" providerId="ADAL" clId="{BFADF7C6-68DB-40BF-B7C0-14215CDF358C}" dt="2023-04-06T13:16:50.347" v="3987" actId="478"/>
          <ac:picMkLst>
            <pc:docMk/>
            <pc:sldMk cId="4191902813" sldId="1187"/>
            <ac:picMk id="10" creationId="{33DB2D5F-249E-0575-7579-7AF710BC9CE1}"/>
          </ac:picMkLst>
        </pc:picChg>
        <pc:picChg chg="add del">
          <ac:chgData name="Christopher J. De Serio" userId="577c52cd-d723-4f95-942d-23667e45d713" providerId="ADAL" clId="{BFADF7C6-68DB-40BF-B7C0-14215CDF358C}" dt="2023-04-06T13:17:03.681" v="3989" actId="478"/>
          <ac:picMkLst>
            <pc:docMk/>
            <pc:sldMk cId="4191902813" sldId="1187"/>
            <ac:picMk id="12" creationId="{8E99C1C6-1246-5591-86F7-BBB4EFF7E6E3}"/>
          </ac:picMkLst>
        </pc:picChg>
        <pc:picChg chg="add del mod">
          <ac:chgData name="Christopher J. De Serio" userId="577c52cd-d723-4f95-942d-23667e45d713" providerId="ADAL" clId="{BFADF7C6-68DB-40BF-B7C0-14215CDF358C}" dt="2023-04-06T13:18:45.839" v="3992" actId="21"/>
          <ac:picMkLst>
            <pc:docMk/>
            <pc:sldMk cId="4191902813" sldId="1187"/>
            <ac:picMk id="14" creationId="{BDD3911E-25BD-E646-8C10-10F2EAB4A57B}"/>
          </ac:picMkLst>
        </pc:picChg>
        <pc:picChg chg="add del mod">
          <ac:chgData name="Christopher J. De Serio" userId="577c52cd-d723-4f95-942d-23667e45d713" providerId="ADAL" clId="{BFADF7C6-68DB-40BF-B7C0-14215CDF358C}" dt="2023-04-07T13:39:09.887" v="4611" actId="478"/>
          <ac:picMkLst>
            <pc:docMk/>
            <pc:sldMk cId="4191902813" sldId="1187"/>
            <ac:picMk id="15" creationId="{35CB712F-5731-74A7-F095-031F4B772405}"/>
          </ac:picMkLst>
        </pc:picChg>
        <pc:picChg chg="add mod">
          <ac:chgData name="Christopher J. De Serio" userId="577c52cd-d723-4f95-942d-23667e45d713" providerId="ADAL" clId="{BFADF7C6-68DB-40BF-B7C0-14215CDF358C}" dt="2023-04-07T16:51:56.244" v="4633" actId="1076"/>
          <ac:picMkLst>
            <pc:docMk/>
            <pc:sldMk cId="4191902813" sldId="1187"/>
            <ac:picMk id="19" creationId="{3DAE6728-0109-3F60-7B68-4A27BD921409}"/>
          </ac:picMkLst>
        </pc:picChg>
        <pc:picChg chg="add mod">
          <ac:chgData name="Christopher J. De Serio" userId="577c52cd-d723-4f95-942d-23667e45d713" providerId="ADAL" clId="{BFADF7C6-68DB-40BF-B7C0-14215CDF358C}" dt="2023-04-07T18:03:59.697" v="4741"/>
          <ac:picMkLst>
            <pc:docMk/>
            <pc:sldMk cId="4191902813" sldId="1187"/>
            <ac:picMk id="21" creationId="{038566C0-A635-0B47-35C0-D1683ED86317}"/>
          </ac:picMkLst>
        </pc:picChg>
      </pc:sldChg>
      <pc:sldChg chg="add del ord">
        <pc:chgData name="Christopher J. De Serio" userId="577c52cd-d723-4f95-942d-23667e45d713" providerId="ADAL" clId="{BFADF7C6-68DB-40BF-B7C0-14215CDF358C}" dt="2023-04-12T21:38:03.010" v="5604" actId="47"/>
        <pc:sldMkLst>
          <pc:docMk/>
          <pc:sldMk cId="2896642892" sldId="1188"/>
        </pc:sldMkLst>
      </pc:sldChg>
      <pc:sldChg chg="addSp delSp modSp add mod ord">
        <pc:chgData name="Christopher J. De Serio" userId="577c52cd-d723-4f95-942d-23667e45d713" providerId="ADAL" clId="{BFADF7C6-68DB-40BF-B7C0-14215CDF358C}" dt="2023-04-24T20:29:24.812" v="8534" actId="1076"/>
        <pc:sldMkLst>
          <pc:docMk/>
          <pc:sldMk cId="2088794611" sldId="1189"/>
        </pc:sldMkLst>
        <pc:spChg chg="add mod">
          <ac:chgData name="Christopher J. De Serio" userId="577c52cd-d723-4f95-942d-23667e45d713" providerId="ADAL" clId="{BFADF7C6-68DB-40BF-B7C0-14215CDF358C}" dt="2023-04-24T20:29:24.812" v="8534" actId="1076"/>
          <ac:spMkLst>
            <pc:docMk/>
            <pc:sldMk cId="2088794611" sldId="1189"/>
            <ac:spMk id="2" creationId="{932329BC-DA7E-77E9-DAD4-29BD11C7E548}"/>
          </ac:spMkLst>
        </pc:spChg>
        <pc:spChg chg="del mod">
          <ac:chgData name="Christopher J. De Serio" userId="577c52cd-d723-4f95-942d-23667e45d713" providerId="ADAL" clId="{BFADF7C6-68DB-40BF-B7C0-14215CDF358C}" dt="2023-04-05T18:19:41.554" v="1549" actId="478"/>
          <ac:spMkLst>
            <pc:docMk/>
            <pc:sldMk cId="2088794611" sldId="1189"/>
            <ac:spMk id="3" creationId="{A1D04D3D-E332-46E2-86DD-D27B99877B61}"/>
          </ac:spMkLst>
        </pc:spChg>
        <pc:spChg chg="del">
          <ac:chgData name="Christopher J. De Serio" userId="577c52cd-d723-4f95-942d-23667e45d713" providerId="ADAL" clId="{BFADF7C6-68DB-40BF-B7C0-14215CDF358C}" dt="2023-04-05T18:19:21.116" v="1511" actId="478"/>
          <ac:spMkLst>
            <pc:docMk/>
            <pc:sldMk cId="2088794611" sldId="1189"/>
            <ac:spMk id="4" creationId="{4262A576-0424-4E76-8A5A-49981A68DD8D}"/>
          </ac:spMkLst>
        </pc:spChg>
        <pc:spChg chg="add mod">
          <ac:chgData name="Christopher J. De Serio" userId="577c52cd-d723-4f95-942d-23667e45d713" providerId="ADAL" clId="{BFADF7C6-68DB-40BF-B7C0-14215CDF358C}" dt="2023-04-21T15:57:02.163" v="8435" actId="1076"/>
          <ac:spMkLst>
            <pc:docMk/>
            <pc:sldMk cId="2088794611" sldId="1189"/>
            <ac:spMk id="5" creationId="{546315E0-B805-1A8C-AD56-ECC3BA5FC3F4}"/>
          </ac:spMkLst>
        </pc:spChg>
        <pc:spChg chg="del">
          <ac:chgData name="Christopher J. De Serio" userId="577c52cd-d723-4f95-942d-23667e45d713" providerId="ADAL" clId="{BFADF7C6-68DB-40BF-B7C0-14215CDF358C}" dt="2023-04-05T18:19:45.705" v="1550" actId="478"/>
          <ac:spMkLst>
            <pc:docMk/>
            <pc:sldMk cId="2088794611" sldId="1189"/>
            <ac:spMk id="5" creationId="{EA6E7362-7FE7-46A9-B38B-AD76E04667D3}"/>
          </ac:spMkLst>
        </pc:spChg>
        <pc:spChg chg="add del mod">
          <ac:chgData name="Christopher J. De Serio" userId="577c52cd-d723-4f95-942d-23667e45d713" providerId="ADAL" clId="{BFADF7C6-68DB-40BF-B7C0-14215CDF358C}" dt="2023-04-05T19:37:07.495" v="2196" actId="478"/>
          <ac:spMkLst>
            <pc:docMk/>
            <pc:sldMk cId="2088794611" sldId="1189"/>
            <ac:spMk id="7" creationId="{E28998BA-5A8D-7C44-84C9-A69A6553574A}"/>
          </ac:spMkLst>
        </pc:spChg>
        <pc:spChg chg="add del mod">
          <ac:chgData name="Christopher J. De Serio" userId="577c52cd-d723-4f95-942d-23667e45d713" providerId="ADAL" clId="{BFADF7C6-68DB-40BF-B7C0-14215CDF358C}" dt="2023-04-05T19:37:11.223" v="2197" actId="478"/>
          <ac:spMkLst>
            <pc:docMk/>
            <pc:sldMk cId="2088794611" sldId="1189"/>
            <ac:spMk id="8" creationId="{1C166826-ECF2-47E9-86C3-882EFDD874F8}"/>
          </ac:spMkLst>
        </pc:spChg>
        <pc:spChg chg="add del mod">
          <ac:chgData name="Christopher J. De Serio" userId="577c52cd-d723-4f95-942d-23667e45d713" providerId="ADAL" clId="{BFADF7C6-68DB-40BF-B7C0-14215CDF358C}" dt="2023-04-05T19:37:13.849" v="2198" actId="478"/>
          <ac:spMkLst>
            <pc:docMk/>
            <pc:sldMk cId="2088794611" sldId="1189"/>
            <ac:spMk id="9" creationId="{BB57229A-8AB4-49D7-FD43-5CF1506EFEED}"/>
          </ac:spMkLst>
        </pc:spChg>
        <pc:spChg chg="add mod">
          <ac:chgData name="Christopher J. De Serio" userId="577c52cd-d723-4f95-942d-23667e45d713" providerId="ADAL" clId="{BFADF7C6-68DB-40BF-B7C0-14215CDF358C}" dt="2023-04-21T15:57:06.965" v="8436" actId="1076"/>
          <ac:spMkLst>
            <pc:docMk/>
            <pc:sldMk cId="2088794611" sldId="1189"/>
            <ac:spMk id="10" creationId="{BA8F41C4-07AA-FEE4-500C-C907F189F63A}"/>
          </ac:spMkLst>
        </pc:spChg>
        <pc:picChg chg="add mod">
          <ac:chgData name="Christopher J. De Serio" userId="577c52cd-d723-4f95-942d-23667e45d713" providerId="ADAL" clId="{BFADF7C6-68DB-40BF-B7C0-14215CDF358C}" dt="2023-04-21T15:56:47.114" v="8432" actId="1076"/>
          <ac:picMkLst>
            <pc:docMk/>
            <pc:sldMk cId="2088794611" sldId="1189"/>
            <ac:picMk id="3" creationId="{9801038E-B979-A06C-5D4A-DAF9283EF42F}"/>
          </ac:picMkLst>
        </pc:picChg>
        <pc:picChg chg="mod">
          <ac:chgData name="Christopher J. De Serio" userId="577c52cd-d723-4f95-942d-23667e45d713" providerId="ADAL" clId="{BFADF7C6-68DB-40BF-B7C0-14215CDF358C}" dt="2023-04-24T20:29:22.035" v="8533" actId="1076"/>
          <ac:picMkLst>
            <pc:docMk/>
            <pc:sldMk cId="2088794611" sldId="1189"/>
            <ac:picMk id="6" creationId="{6B90BACD-7544-4EE1-9A9F-C5A1FAB7E480}"/>
          </ac:picMkLst>
        </pc:picChg>
      </pc:sldChg>
      <pc:sldChg chg="addSp delSp modSp add mod ord">
        <pc:chgData name="Christopher J. De Serio" userId="577c52cd-d723-4f95-942d-23667e45d713" providerId="ADAL" clId="{BFADF7C6-68DB-40BF-B7C0-14215CDF358C}" dt="2023-04-20T19:54:38.277" v="7512" actId="1076"/>
        <pc:sldMkLst>
          <pc:docMk/>
          <pc:sldMk cId="2848498146" sldId="1190"/>
        </pc:sldMkLst>
        <pc:spChg chg="add mod">
          <ac:chgData name="Christopher J. De Serio" userId="577c52cd-d723-4f95-942d-23667e45d713" providerId="ADAL" clId="{BFADF7C6-68DB-40BF-B7C0-14215CDF358C}" dt="2023-04-20T19:54:38.277" v="7512" actId="1076"/>
          <ac:spMkLst>
            <pc:docMk/>
            <pc:sldMk cId="2848498146" sldId="1190"/>
            <ac:spMk id="2" creationId="{C6786515-989A-568D-4A95-BE06E80DF950}"/>
          </ac:spMkLst>
        </pc:spChg>
        <pc:spChg chg="mod">
          <ac:chgData name="Christopher J. De Serio" userId="577c52cd-d723-4f95-942d-23667e45d713" providerId="ADAL" clId="{BFADF7C6-68DB-40BF-B7C0-14215CDF358C}" dt="2023-04-07T19:12:33.728" v="5266" actId="1035"/>
          <ac:spMkLst>
            <pc:docMk/>
            <pc:sldMk cId="2848498146" sldId="1190"/>
            <ac:spMk id="4" creationId="{4262A576-0424-4E76-8A5A-49981A68DD8D}"/>
          </ac:spMkLst>
        </pc:spChg>
        <pc:spChg chg="mod">
          <ac:chgData name="Christopher J. De Serio" userId="577c52cd-d723-4f95-942d-23667e45d713" providerId="ADAL" clId="{BFADF7C6-68DB-40BF-B7C0-14215CDF358C}" dt="2023-04-20T19:27:19.060" v="7112" actId="1076"/>
          <ac:spMkLst>
            <pc:docMk/>
            <pc:sldMk cId="2848498146" sldId="1190"/>
            <ac:spMk id="5" creationId="{EA6E7362-7FE7-46A9-B38B-AD76E04667D3}"/>
          </ac:spMkLst>
        </pc:spChg>
        <pc:spChg chg="del">
          <ac:chgData name="Christopher J. De Serio" userId="577c52cd-d723-4f95-942d-23667e45d713" providerId="ADAL" clId="{BFADF7C6-68DB-40BF-B7C0-14215CDF358C}" dt="2023-04-04T21:02:12.427" v="925" actId="478"/>
          <ac:spMkLst>
            <pc:docMk/>
            <pc:sldMk cId="2848498146" sldId="1190"/>
            <ac:spMk id="9" creationId="{ACB2216C-86A2-8E25-5C5B-F13DD2AF1F95}"/>
          </ac:spMkLst>
        </pc:spChg>
        <pc:spChg chg="add mod">
          <ac:chgData name="Christopher J. De Serio" userId="577c52cd-d723-4f95-942d-23667e45d713" providerId="ADAL" clId="{BFADF7C6-68DB-40BF-B7C0-14215CDF358C}" dt="2023-04-20T19:28:24.848" v="7121" actId="14100"/>
          <ac:spMkLst>
            <pc:docMk/>
            <pc:sldMk cId="2848498146" sldId="1190"/>
            <ac:spMk id="12" creationId="{E67DAA14-26A7-BCF3-C7A4-08909CB79915}"/>
          </ac:spMkLst>
        </pc:spChg>
        <pc:spChg chg="add mod">
          <ac:chgData name="Christopher J. De Serio" userId="577c52cd-d723-4f95-942d-23667e45d713" providerId="ADAL" clId="{BFADF7C6-68DB-40BF-B7C0-14215CDF358C}" dt="2023-04-20T19:28:03.423" v="7119" actId="20577"/>
          <ac:spMkLst>
            <pc:docMk/>
            <pc:sldMk cId="2848498146" sldId="1190"/>
            <ac:spMk id="14" creationId="{A971936E-E6AC-3C04-98E2-CADAA6070E02}"/>
          </ac:spMkLst>
        </pc:spChg>
        <pc:spChg chg="add mod">
          <ac:chgData name="Christopher J. De Serio" userId="577c52cd-d723-4f95-942d-23667e45d713" providerId="ADAL" clId="{BFADF7C6-68DB-40BF-B7C0-14215CDF358C}" dt="2023-04-20T19:27:34.727" v="7115" actId="14100"/>
          <ac:spMkLst>
            <pc:docMk/>
            <pc:sldMk cId="2848498146" sldId="1190"/>
            <ac:spMk id="15" creationId="{1502ED75-CA00-7F23-7DAF-D8B7702DCFC7}"/>
          </ac:spMkLst>
        </pc:spChg>
        <pc:picChg chg="add del mod">
          <ac:chgData name="Christopher J. De Serio" userId="577c52cd-d723-4f95-942d-23667e45d713" providerId="ADAL" clId="{BFADF7C6-68DB-40BF-B7C0-14215CDF358C}" dt="2023-04-07T19:11:41.960" v="5251" actId="478"/>
          <ac:picMkLst>
            <pc:docMk/>
            <pc:sldMk cId="2848498146" sldId="1190"/>
            <ac:picMk id="3" creationId="{44A27F92-3B04-745E-D33A-0E691FD80DEC}"/>
          </ac:picMkLst>
        </pc:picChg>
        <pc:picChg chg="mod">
          <ac:chgData name="Christopher J. De Serio" userId="577c52cd-d723-4f95-942d-23667e45d713" providerId="ADAL" clId="{BFADF7C6-68DB-40BF-B7C0-14215CDF358C}" dt="2023-04-07T19:12:33.728" v="5266" actId="1035"/>
          <ac:picMkLst>
            <pc:docMk/>
            <pc:sldMk cId="2848498146" sldId="1190"/>
            <ac:picMk id="6" creationId="{6B90BACD-7544-4EE1-9A9F-C5A1FAB7E480}"/>
          </ac:picMkLst>
        </pc:picChg>
        <pc:picChg chg="add mod">
          <ac:chgData name="Christopher J. De Serio" userId="577c52cd-d723-4f95-942d-23667e45d713" providerId="ADAL" clId="{BFADF7C6-68DB-40BF-B7C0-14215CDF358C}" dt="2023-04-20T19:24:59.375" v="7083" actId="1076"/>
          <ac:picMkLst>
            <pc:docMk/>
            <pc:sldMk cId="2848498146" sldId="1190"/>
            <ac:picMk id="7" creationId="{1F770C92-0F6E-A798-CE2A-2A188712C6B5}"/>
          </ac:picMkLst>
        </pc:picChg>
        <pc:picChg chg="del">
          <ac:chgData name="Christopher J. De Serio" userId="577c52cd-d723-4f95-942d-23667e45d713" providerId="ADAL" clId="{BFADF7C6-68DB-40BF-B7C0-14215CDF358C}" dt="2023-04-04T20:58:28.474" v="900" actId="478"/>
          <ac:picMkLst>
            <pc:docMk/>
            <pc:sldMk cId="2848498146" sldId="1190"/>
            <ac:picMk id="8" creationId="{6008F7E5-02F4-E9C1-7123-352D58C0A12F}"/>
          </ac:picMkLst>
        </pc:picChg>
        <pc:picChg chg="add mod">
          <ac:chgData name="Christopher J. De Serio" userId="577c52cd-d723-4f95-942d-23667e45d713" providerId="ADAL" clId="{BFADF7C6-68DB-40BF-B7C0-14215CDF358C}" dt="2023-04-20T19:24:59.375" v="7083" actId="1076"/>
          <ac:picMkLst>
            <pc:docMk/>
            <pc:sldMk cId="2848498146" sldId="1190"/>
            <ac:picMk id="8" creationId="{C842C1A8-C996-BDDC-181E-8C7153114250}"/>
          </ac:picMkLst>
        </pc:picChg>
        <pc:picChg chg="del">
          <ac:chgData name="Christopher J. De Serio" userId="577c52cd-d723-4f95-942d-23667e45d713" providerId="ADAL" clId="{BFADF7C6-68DB-40BF-B7C0-14215CDF358C}" dt="2023-04-04T20:58:33.921" v="901" actId="478"/>
          <ac:picMkLst>
            <pc:docMk/>
            <pc:sldMk cId="2848498146" sldId="1190"/>
            <ac:picMk id="10" creationId="{1AA44B0B-29EF-5405-E4A5-D2B4F6EE209D}"/>
          </ac:picMkLst>
        </pc:picChg>
      </pc:sldChg>
      <pc:sldChg chg="addSp delSp modSp add mod ord modNotesTx">
        <pc:chgData name="Christopher J. De Serio" userId="577c52cd-d723-4f95-942d-23667e45d713" providerId="ADAL" clId="{BFADF7C6-68DB-40BF-B7C0-14215CDF358C}" dt="2023-04-12T18:31:38.351" v="5602"/>
        <pc:sldMkLst>
          <pc:docMk/>
          <pc:sldMk cId="2625657933" sldId="1191"/>
        </pc:sldMkLst>
        <pc:spChg chg="add mod">
          <ac:chgData name="Christopher J. De Serio" userId="577c52cd-d723-4f95-942d-23667e45d713" providerId="ADAL" clId="{BFADF7C6-68DB-40BF-B7C0-14215CDF358C}" dt="2023-04-05T19:24:25.517" v="2116" actId="20577"/>
          <ac:spMkLst>
            <pc:docMk/>
            <pc:sldMk cId="2625657933" sldId="1191"/>
            <ac:spMk id="2" creationId="{01B78697-8FD5-4FB8-7DBF-68A752B60FE8}"/>
          </ac:spMkLst>
        </pc:spChg>
        <pc:spChg chg="add mod">
          <ac:chgData name="Christopher J. De Serio" userId="577c52cd-d723-4f95-942d-23667e45d713" providerId="ADAL" clId="{BFADF7C6-68DB-40BF-B7C0-14215CDF358C}" dt="2023-04-05T19:24:15.907" v="2115"/>
          <ac:spMkLst>
            <pc:docMk/>
            <pc:sldMk cId="2625657933" sldId="1191"/>
            <ac:spMk id="3" creationId="{8BA46EDB-7947-C92A-D7E6-8CA0455E411B}"/>
          </ac:spMkLst>
        </pc:spChg>
        <pc:spChg chg="add mod">
          <ac:chgData name="Christopher J. De Serio" userId="577c52cd-d723-4f95-942d-23667e45d713" providerId="ADAL" clId="{BFADF7C6-68DB-40BF-B7C0-14215CDF358C}" dt="2023-04-07T18:23:10.808" v="4788" actId="948"/>
          <ac:spMkLst>
            <pc:docMk/>
            <pc:sldMk cId="2625657933" sldId="1191"/>
            <ac:spMk id="4" creationId="{EC1DB9D6-AB0C-A9B5-2862-BFD028CCA922}"/>
          </ac:spMkLst>
        </pc:spChg>
        <pc:spChg chg="add mod">
          <ac:chgData name="Christopher J. De Serio" userId="577c52cd-d723-4f95-942d-23667e45d713" providerId="ADAL" clId="{BFADF7C6-68DB-40BF-B7C0-14215CDF358C}" dt="2023-04-07T18:22:51.143" v="4784" actId="1076"/>
          <ac:spMkLst>
            <pc:docMk/>
            <pc:sldMk cId="2625657933" sldId="1191"/>
            <ac:spMk id="5" creationId="{843E1180-C2DC-2C49-C41E-B99C17CF6EF8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7" creationId="{9E8A892D-AC5F-1163-25FB-CB54830D9292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8" creationId="{CFE50B2F-113F-BC32-8E2E-F445F529F215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1" creationId="{5D53B54B-3430-95A1-FE4E-ADF825F5C51B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2" creationId="{35635300-5EC5-367F-AE8D-00C10BDA7D09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3" creationId="{C08077A9-7746-43DC-C248-0EDF18C04E44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4" creationId="{5963D856-BDF1-1F8F-8AFD-6FFF5B4CA0D7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5" creationId="{87320889-FC89-4031-AA52-35823C2ACC7B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6" creationId="{FD9657F6-6D4B-D2ED-C383-FECF191B887D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7" creationId="{99BA7AF9-0731-E80D-AC85-7B8076E715B6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8" creationId="{7F9F02DE-B778-D068-3A5F-A0329072B340}"/>
          </ac:spMkLst>
        </pc:spChg>
        <pc:spChg chg="add del">
          <ac:chgData name="Christopher J. De Serio" userId="577c52cd-d723-4f95-942d-23667e45d713" providerId="ADAL" clId="{BFADF7C6-68DB-40BF-B7C0-14215CDF358C}" dt="2023-04-05T19:23:48.952" v="2114" actId="478"/>
          <ac:spMkLst>
            <pc:docMk/>
            <pc:sldMk cId="2625657933" sldId="1191"/>
            <ac:spMk id="19" creationId="{2491D83E-FDEA-0F35-CD8E-E4B95D8092D1}"/>
          </ac:spMkLst>
        </pc:spChg>
        <pc:spChg chg="add mod">
          <ac:chgData name="Christopher J. De Serio" userId="577c52cd-d723-4f95-942d-23667e45d713" providerId="ADAL" clId="{BFADF7C6-68DB-40BF-B7C0-14215CDF358C}" dt="2023-04-05T19:24:15.907" v="2115"/>
          <ac:spMkLst>
            <pc:docMk/>
            <pc:sldMk cId="2625657933" sldId="1191"/>
            <ac:spMk id="20" creationId="{AF84936B-7AAD-B81A-242A-69DFE8C6AC8A}"/>
          </ac:spMkLst>
        </pc:spChg>
        <pc:spChg chg="add mod">
          <ac:chgData name="Christopher J. De Serio" userId="577c52cd-d723-4f95-942d-23667e45d713" providerId="ADAL" clId="{BFADF7C6-68DB-40BF-B7C0-14215CDF358C}" dt="2023-04-05T19:24:15.907" v="2115"/>
          <ac:spMkLst>
            <pc:docMk/>
            <pc:sldMk cId="2625657933" sldId="1191"/>
            <ac:spMk id="21" creationId="{C5A47F6E-9431-E04E-CE56-9FB5B78F1CB1}"/>
          </ac:spMkLst>
        </pc:spChg>
        <pc:spChg chg="add mod">
          <ac:chgData name="Christopher J. De Serio" userId="577c52cd-d723-4f95-942d-23667e45d713" providerId="ADAL" clId="{BFADF7C6-68DB-40BF-B7C0-14215CDF358C}" dt="2023-04-05T19:24:15.907" v="2115"/>
          <ac:spMkLst>
            <pc:docMk/>
            <pc:sldMk cId="2625657933" sldId="1191"/>
            <ac:spMk id="22" creationId="{80CB639A-DCD7-F4B5-C780-BB0503DF8103}"/>
          </ac:spMkLst>
        </pc:spChg>
        <pc:spChg chg="add mod">
          <ac:chgData name="Christopher J. De Serio" userId="577c52cd-d723-4f95-942d-23667e45d713" providerId="ADAL" clId="{BFADF7C6-68DB-40BF-B7C0-14215CDF358C}" dt="2023-04-05T19:24:15.907" v="2115"/>
          <ac:spMkLst>
            <pc:docMk/>
            <pc:sldMk cId="2625657933" sldId="1191"/>
            <ac:spMk id="24" creationId="{6A0964CC-A761-2F47-08C2-7B4241A0C3BF}"/>
          </ac:spMkLst>
        </pc:spChg>
        <pc:picChg chg="add del">
          <ac:chgData name="Christopher J. De Serio" userId="577c52cd-d723-4f95-942d-23667e45d713" providerId="ADAL" clId="{BFADF7C6-68DB-40BF-B7C0-14215CDF358C}" dt="2023-04-05T19:23:46.135" v="2113" actId="478"/>
          <ac:picMkLst>
            <pc:docMk/>
            <pc:sldMk cId="2625657933" sldId="1191"/>
            <ac:picMk id="6" creationId="{6B90BACD-7544-4EE1-9A9F-C5A1FAB7E480}"/>
          </ac:picMkLst>
        </pc:picChg>
        <pc:picChg chg="add del">
          <ac:chgData name="Christopher J. De Serio" userId="577c52cd-d723-4f95-942d-23667e45d713" providerId="ADAL" clId="{BFADF7C6-68DB-40BF-B7C0-14215CDF358C}" dt="2023-04-05T19:23:48.952" v="2114" actId="478"/>
          <ac:picMkLst>
            <pc:docMk/>
            <pc:sldMk cId="2625657933" sldId="1191"/>
            <ac:picMk id="9" creationId="{5001CEED-0487-C11A-732C-A996DF0D6DC3}"/>
          </ac:picMkLst>
        </pc:picChg>
        <pc:picChg chg="add del">
          <ac:chgData name="Christopher J. De Serio" userId="577c52cd-d723-4f95-942d-23667e45d713" providerId="ADAL" clId="{BFADF7C6-68DB-40BF-B7C0-14215CDF358C}" dt="2023-04-05T19:23:48.952" v="2114" actId="478"/>
          <ac:picMkLst>
            <pc:docMk/>
            <pc:sldMk cId="2625657933" sldId="1191"/>
            <ac:picMk id="10" creationId="{E0A71744-1087-443C-45C7-F4BA9683AFDA}"/>
          </ac:picMkLst>
        </pc:picChg>
        <pc:picChg chg="add mod">
          <ac:chgData name="Christopher J. De Serio" userId="577c52cd-d723-4f95-942d-23667e45d713" providerId="ADAL" clId="{BFADF7C6-68DB-40BF-B7C0-14215CDF358C}" dt="2023-04-05T19:24:15.907" v="2115"/>
          <ac:picMkLst>
            <pc:docMk/>
            <pc:sldMk cId="2625657933" sldId="1191"/>
            <ac:picMk id="23" creationId="{DAAFBD07-1583-FC3C-408E-AB94AE18661C}"/>
          </ac:picMkLst>
        </pc:picChg>
      </pc:sldChg>
      <pc:sldChg chg="addSp delSp modSp add mod modNotesTx">
        <pc:chgData name="Christopher J. De Serio" userId="577c52cd-d723-4f95-942d-23667e45d713" providerId="ADAL" clId="{BFADF7C6-68DB-40BF-B7C0-14215CDF358C}" dt="2023-04-24T21:47:41.247" v="8640" actId="20577"/>
        <pc:sldMkLst>
          <pc:docMk/>
          <pc:sldMk cId="3843614232" sldId="1192"/>
        </pc:sldMkLst>
        <pc:spChg chg="mod">
          <ac:chgData name="Christopher J. De Serio" userId="577c52cd-d723-4f95-942d-23667e45d713" providerId="ADAL" clId="{BFADF7C6-68DB-40BF-B7C0-14215CDF358C}" dt="2023-04-17T15:22:00.222" v="6642" actId="1035"/>
          <ac:spMkLst>
            <pc:docMk/>
            <pc:sldMk cId="3843614232" sldId="1192"/>
            <ac:spMk id="2" creationId="{932329BC-DA7E-77E9-DAD4-29BD11C7E548}"/>
          </ac:spMkLst>
        </pc:spChg>
        <pc:spChg chg="mod">
          <ac:chgData name="Christopher J. De Serio" userId="577c52cd-d723-4f95-942d-23667e45d713" providerId="ADAL" clId="{BFADF7C6-68DB-40BF-B7C0-14215CDF358C}" dt="2023-04-17T15:22:00.222" v="6642" actId="1035"/>
          <ac:spMkLst>
            <pc:docMk/>
            <pc:sldMk cId="3843614232" sldId="1192"/>
            <ac:spMk id="7" creationId="{E28998BA-5A8D-7C44-84C9-A69A6553574A}"/>
          </ac:spMkLst>
        </pc:spChg>
        <pc:spChg chg="mod">
          <ac:chgData name="Christopher J. De Serio" userId="577c52cd-d723-4f95-942d-23667e45d713" providerId="ADAL" clId="{BFADF7C6-68DB-40BF-B7C0-14215CDF358C}" dt="2023-04-20T20:42:14.413" v="8235" actId="1076"/>
          <ac:spMkLst>
            <pc:docMk/>
            <pc:sldMk cId="3843614232" sldId="1192"/>
            <ac:spMk id="8" creationId="{1C166826-ECF2-47E9-86C3-882EFDD874F8}"/>
          </ac:spMkLst>
        </pc:spChg>
        <pc:spChg chg="mod">
          <ac:chgData name="Christopher J. De Serio" userId="577c52cd-d723-4f95-942d-23667e45d713" providerId="ADAL" clId="{BFADF7C6-68DB-40BF-B7C0-14215CDF358C}" dt="2023-04-20T20:42:30.730" v="8237" actId="948"/>
          <ac:spMkLst>
            <pc:docMk/>
            <pc:sldMk cId="3843614232" sldId="1192"/>
            <ac:spMk id="9" creationId="{BB57229A-8AB4-49D7-FD43-5CF1506EFEED}"/>
          </ac:spMkLst>
        </pc:spChg>
        <pc:spChg chg="del">
          <ac:chgData name="Christopher J. De Serio" userId="577c52cd-d723-4f95-942d-23667e45d713" providerId="ADAL" clId="{BFADF7C6-68DB-40BF-B7C0-14215CDF358C}" dt="2023-04-05T19:40:32.262" v="2282" actId="478"/>
          <ac:spMkLst>
            <pc:docMk/>
            <pc:sldMk cId="3843614232" sldId="1192"/>
            <ac:spMk id="10" creationId="{BA8F41C4-07AA-FEE4-500C-C907F189F63A}"/>
          </ac:spMkLst>
        </pc:spChg>
        <pc:graphicFrameChg chg="add mod modGraphic">
          <ac:chgData name="Christopher J. De Serio" userId="577c52cd-d723-4f95-942d-23667e45d713" providerId="ADAL" clId="{BFADF7C6-68DB-40BF-B7C0-14215CDF358C}" dt="2023-04-20T20:42:51.841" v="8241" actId="14100"/>
          <ac:graphicFrameMkLst>
            <pc:docMk/>
            <pc:sldMk cId="3843614232" sldId="1192"/>
            <ac:graphicFrameMk id="3" creationId="{968B825B-C3B6-F42D-B427-1B80E5D3B0D6}"/>
          </ac:graphicFrameMkLst>
        </pc:graphicFrameChg>
        <pc:graphicFrameChg chg="add del mod">
          <ac:chgData name="Christopher J. De Serio" userId="577c52cd-d723-4f95-942d-23667e45d713" providerId="ADAL" clId="{BFADF7C6-68DB-40BF-B7C0-14215CDF358C}" dt="2023-04-05T20:20:35.225" v="2852"/>
          <ac:graphicFrameMkLst>
            <pc:docMk/>
            <pc:sldMk cId="3843614232" sldId="1192"/>
            <ac:graphicFrameMk id="3" creationId="{A1197DE2-CF15-5BAD-C799-2DDDB01C91B8}"/>
          </ac:graphicFrameMkLst>
        </pc:graphicFrameChg>
        <pc:graphicFrameChg chg="add mod">
          <ac:chgData name="Christopher J. De Serio" userId="577c52cd-d723-4f95-942d-23667e45d713" providerId="ADAL" clId="{BFADF7C6-68DB-40BF-B7C0-14215CDF358C}" dt="2023-04-20T20:42:09.295" v="8234" actId="1076"/>
          <ac:graphicFrameMkLst>
            <pc:docMk/>
            <pc:sldMk cId="3843614232" sldId="1192"/>
            <ac:graphicFrameMk id="4" creationId="{C05402AE-C27A-5416-624D-F341EE92B6EE}"/>
          </ac:graphicFrameMkLst>
        </pc:graphicFrameChg>
        <pc:picChg chg="mod">
          <ac:chgData name="Christopher J. De Serio" userId="577c52cd-d723-4f95-942d-23667e45d713" providerId="ADAL" clId="{BFADF7C6-68DB-40BF-B7C0-14215CDF358C}" dt="2023-04-17T15:22:00.222" v="6642" actId="1035"/>
          <ac:picMkLst>
            <pc:docMk/>
            <pc:sldMk cId="3843614232" sldId="1192"/>
            <ac:picMk id="6" creationId="{6B90BACD-7544-4EE1-9A9F-C5A1FAB7E480}"/>
          </ac:picMkLst>
        </pc:picChg>
      </pc:sldChg>
      <pc:sldChg chg="addSp delSp modSp add mod modNotesTx">
        <pc:chgData name="Christopher J. De Serio" userId="577c52cd-d723-4f95-942d-23667e45d713" providerId="ADAL" clId="{BFADF7C6-68DB-40BF-B7C0-14215CDF358C}" dt="2023-04-24T21:53:39.217" v="8643" actId="20577"/>
        <pc:sldMkLst>
          <pc:docMk/>
          <pc:sldMk cId="2716137518" sldId="1193"/>
        </pc:sldMkLst>
        <pc:spChg chg="mod">
          <ac:chgData name="Christopher J. De Serio" userId="577c52cd-d723-4f95-942d-23667e45d713" providerId="ADAL" clId="{BFADF7C6-68DB-40BF-B7C0-14215CDF358C}" dt="2023-04-05T19:56:05.423" v="2477" actId="1035"/>
          <ac:spMkLst>
            <pc:docMk/>
            <pc:sldMk cId="2716137518" sldId="1193"/>
            <ac:spMk id="2" creationId="{932329BC-DA7E-77E9-DAD4-29BD11C7E548}"/>
          </ac:spMkLst>
        </pc:spChg>
        <pc:spChg chg="add mod">
          <ac:chgData name="Christopher J. De Serio" userId="577c52cd-d723-4f95-942d-23667e45d713" providerId="ADAL" clId="{BFADF7C6-68DB-40BF-B7C0-14215CDF358C}" dt="2023-04-24T21:50:39.878" v="8642" actId="14100"/>
          <ac:spMkLst>
            <pc:docMk/>
            <pc:sldMk cId="2716137518" sldId="1193"/>
            <ac:spMk id="5" creationId="{99E0D3A9-6052-2052-179E-901E2E0DDC89}"/>
          </ac:spMkLst>
        </pc:spChg>
        <pc:spChg chg="mod">
          <ac:chgData name="Christopher J. De Serio" userId="577c52cd-d723-4f95-942d-23667e45d713" providerId="ADAL" clId="{BFADF7C6-68DB-40BF-B7C0-14215CDF358C}" dt="2023-04-20T20:14:37.938" v="7783" actId="1076"/>
          <ac:spMkLst>
            <pc:docMk/>
            <pc:sldMk cId="2716137518" sldId="1193"/>
            <ac:spMk id="7" creationId="{E28998BA-5A8D-7C44-84C9-A69A6553574A}"/>
          </ac:spMkLst>
        </pc:spChg>
        <pc:spChg chg="del">
          <ac:chgData name="Christopher J. De Serio" userId="577c52cd-d723-4f95-942d-23667e45d713" providerId="ADAL" clId="{BFADF7C6-68DB-40BF-B7C0-14215CDF358C}" dt="2023-04-05T19:48:18.007" v="2387" actId="478"/>
          <ac:spMkLst>
            <pc:docMk/>
            <pc:sldMk cId="2716137518" sldId="1193"/>
            <ac:spMk id="8" creationId="{1C166826-ECF2-47E9-86C3-882EFDD874F8}"/>
          </ac:spMkLst>
        </pc:spChg>
        <pc:spChg chg="del">
          <ac:chgData name="Christopher J. De Serio" userId="577c52cd-d723-4f95-942d-23667e45d713" providerId="ADAL" clId="{BFADF7C6-68DB-40BF-B7C0-14215CDF358C}" dt="2023-04-05T19:48:20.638" v="2388" actId="478"/>
          <ac:spMkLst>
            <pc:docMk/>
            <pc:sldMk cId="2716137518" sldId="1193"/>
            <ac:spMk id="9" creationId="{BB57229A-8AB4-49D7-FD43-5CF1506EFEED}"/>
          </ac:spMkLst>
        </pc:spChg>
        <pc:spChg chg="add mod">
          <ac:chgData name="Christopher J. De Serio" userId="577c52cd-d723-4f95-942d-23667e45d713" providerId="ADAL" clId="{BFADF7C6-68DB-40BF-B7C0-14215CDF358C}" dt="2023-04-20T20:15:08.401" v="7786" actId="1076"/>
          <ac:spMkLst>
            <pc:docMk/>
            <pc:sldMk cId="2716137518" sldId="1193"/>
            <ac:spMk id="10" creationId="{6429FE0C-1686-D005-9884-6108EB1F50F3}"/>
          </ac:spMkLst>
        </pc:spChg>
        <pc:spChg chg="mod">
          <ac:chgData name="Christopher J. De Serio" userId="577c52cd-d723-4f95-942d-23667e45d713" providerId="ADAL" clId="{BFADF7C6-68DB-40BF-B7C0-14215CDF358C}" dt="2023-04-20T20:13:30.087" v="7773"/>
          <ac:spMkLst>
            <pc:docMk/>
            <pc:sldMk cId="2716137518" sldId="1193"/>
            <ac:spMk id="11" creationId="{B525C46D-87BE-557E-ED52-189D503BA22C}"/>
          </ac:spMkLst>
        </pc:spChg>
        <pc:spChg chg="add del mod">
          <ac:chgData name="Christopher J. De Serio" userId="577c52cd-d723-4f95-942d-23667e45d713" providerId="ADAL" clId="{BFADF7C6-68DB-40BF-B7C0-14215CDF358C}" dt="2023-04-20T20:03:39.315" v="7665"/>
          <ac:spMkLst>
            <pc:docMk/>
            <pc:sldMk cId="2716137518" sldId="1193"/>
            <ac:spMk id="12" creationId="{FAA7C4F4-27BA-371D-3BA5-FE29B526EDBC}"/>
          </ac:spMkLst>
        </pc:spChg>
        <pc:spChg chg="mod">
          <ac:chgData name="Christopher J. De Serio" userId="577c52cd-d723-4f95-942d-23667e45d713" providerId="ADAL" clId="{BFADF7C6-68DB-40BF-B7C0-14215CDF358C}" dt="2023-04-20T20:13:30.087" v="7773"/>
          <ac:spMkLst>
            <pc:docMk/>
            <pc:sldMk cId="2716137518" sldId="1193"/>
            <ac:spMk id="17" creationId="{A6E55605-91BD-3656-1FC1-100DE99BB152}"/>
          </ac:spMkLst>
        </pc:spChg>
        <pc:spChg chg="mod">
          <ac:chgData name="Christopher J. De Serio" userId="577c52cd-d723-4f95-942d-23667e45d713" providerId="ADAL" clId="{BFADF7C6-68DB-40BF-B7C0-14215CDF358C}" dt="2023-04-20T20:13:30.087" v="7773"/>
          <ac:spMkLst>
            <pc:docMk/>
            <pc:sldMk cId="2716137518" sldId="1193"/>
            <ac:spMk id="18" creationId="{BA5298C5-BF0F-02F5-6F9F-3DBB5B33023E}"/>
          </ac:spMkLst>
        </pc:spChg>
        <pc:spChg chg="mod">
          <ac:chgData name="Christopher J. De Serio" userId="577c52cd-d723-4f95-942d-23667e45d713" providerId="ADAL" clId="{BFADF7C6-68DB-40BF-B7C0-14215CDF358C}" dt="2023-04-20T20:13:30.087" v="7773"/>
          <ac:spMkLst>
            <pc:docMk/>
            <pc:sldMk cId="2716137518" sldId="1193"/>
            <ac:spMk id="19" creationId="{5DAB663B-97F8-1A1B-EE76-4938FB8157C0}"/>
          </ac:spMkLst>
        </pc:spChg>
        <pc:spChg chg="mod">
          <ac:chgData name="Christopher J. De Serio" userId="577c52cd-d723-4f95-942d-23667e45d713" providerId="ADAL" clId="{BFADF7C6-68DB-40BF-B7C0-14215CDF358C}" dt="2023-04-20T20:13:30.087" v="7773"/>
          <ac:spMkLst>
            <pc:docMk/>
            <pc:sldMk cId="2716137518" sldId="1193"/>
            <ac:spMk id="20" creationId="{9E900505-B8EC-2E6D-7398-290AD2BDAEAB}"/>
          </ac:spMkLst>
        </pc:spChg>
        <pc:spChg chg="mod">
          <ac:chgData name="Christopher J. De Serio" userId="577c52cd-d723-4f95-942d-23667e45d713" providerId="ADAL" clId="{BFADF7C6-68DB-40BF-B7C0-14215CDF358C}" dt="2023-04-20T20:13:30.087" v="7773"/>
          <ac:spMkLst>
            <pc:docMk/>
            <pc:sldMk cId="2716137518" sldId="1193"/>
            <ac:spMk id="21" creationId="{AAAB3768-E975-F97E-F924-98B5C1EA5093}"/>
          </ac:spMkLst>
        </pc:spChg>
        <pc:spChg chg="mod">
          <ac:chgData name="Christopher J. De Serio" userId="577c52cd-d723-4f95-942d-23667e45d713" providerId="ADAL" clId="{BFADF7C6-68DB-40BF-B7C0-14215CDF358C}" dt="2023-04-20T20:13:30.087" v="7773"/>
          <ac:spMkLst>
            <pc:docMk/>
            <pc:sldMk cId="2716137518" sldId="1193"/>
            <ac:spMk id="22" creationId="{8C6B301F-3A8D-C87E-4E0C-227914922512}"/>
          </ac:spMkLst>
        </pc:spChg>
        <pc:spChg chg="mod">
          <ac:chgData name="Christopher J. De Serio" userId="577c52cd-d723-4f95-942d-23667e45d713" providerId="ADAL" clId="{BFADF7C6-68DB-40BF-B7C0-14215CDF358C}" dt="2023-04-20T20:13:30.087" v="7773"/>
          <ac:spMkLst>
            <pc:docMk/>
            <pc:sldMk cId="2716137518" sldId="1193"/>
            <ac:spMk id="23" creationId="{FC1F6916-C690-C5FF-42B8-8C23F9294A0A}"/>
          </ac:spMkLst>
        </pc:spChg>
        <pc:grpChg chg="add mod">
          <ac:chgData name="Christopher J. De Serio" userId="577c52cd-d723-4f95-942d-23667e45d713" providerId="ADAL" clId="{BFADF7C6-68DB-40BF-B7C0-14215CDF358C}" dt="2023-04-20T20:13:42.667" v="7774" actId="1076"/>
          <ac:grpSpMkLst>
            <pc:docMk/>
            <pc:sldMk cId="2716137518" sldId="1193"/>
            <ac:grpSpMk id="3" creationId="{60B25388-5F22-BECB-3D28-EA32036361F3}"/>
          </ac:grpSpMkLst>
        </pc:grpChg>
        <pc:grpChg chg="mod">
          <ac:chgData name="Christopher J. De Serio" userId="577c52cd-d723-4f95-942d-23667e45d713" providerId="ADAL" clId="{BFADF7C6-68DB-40BF-B7C0-14215CDF358C}" dt="2023-04-20T20:13:30.087" v="7773"/>
          <ac:grpSpMkLst>
            <pc:docMk/>
            <pc:sldMk cId="2716137518" sldId="1193"/>
            <ac:grpSpMk id="8" creationId="{B2884F7B-370D-DBA4-3A21-399EE7C76169}"/>
          </ac:grpSpMkLst>
        </pc:grpChg>
        <pc:grpChg chg="mod">
          <ac:chgData name="Christopher J. De Serio" userId="577c52cd-d723-4f95-942d-23667e45d713" providerId="ADAL" clId="{BFADF7C6-68DB-40BF-B7C0-14215CDF358C}" dt="2023-04-20T20:13:30.087" v="7773"/>
          <ac:grpSpMkLst>
            <pc:docMk/>
            <pc:sldMk cId="2716137518" sldId="1193"/>
            <ac:grpSpMk id="13" creationId="{C0DBF30E-A975-B144-0B25-5EBF4E3F6287}"/>
          </ac:grpSpMkLst>
        </pc:grpChg>
        <pc:grpChg chg="mod">
          <ac:chgData name="Christopher J. De Serio" userId="577c52cd-d723-4f95-942d-23667e45d713" providerId="ADAL" clId="{BFADF7C6-68DB-40BF-B7C0-14215CDF358C}" dt="2023-04-20T20:13:30.087" v="7773"/>
          <ac:grpSpMkLst>
            <pc:docMk/>
            <pc:sldMk cId="2716137518" sldId="1193"/>
            <ac:grpSpMk id="14" creationId="{14D159B4-A6CE-AA2E-EF11-E158CCB4F428}"/>
          </ac:grpSpMkLst>
        </pc:grpChg>
        <pc:grpChg chg="mod">
          <ac:chgData name="Christopher J. De Serio" userId="577c52cd-d723-4f95-942d-23667e45d713" providerId="ADAL" clId="{BFADF7C6-68DB-40BF-B7C0-14215CDF358C}" dt="2023-04-20T20:13:30.087" v="7773"/>
          <ac:grpSpMkLst>
            <pc:docMk/>
            <pc:sldMk cId="2716137518" sldId="1193"/>
            <ac:grpSpMk id="15" creationId="{1FCA5BF6-400E-3507-9C68-CEA7F9D81AC3}"/>
          </ac:grpSpMkLst>
        </pc:grpChg>
        <pc:grpChg chg="mod">
          <ac:chgData name="Christopher J. De Serio" userId="577c52cd-d723-4f95-942d-23667e45d713" providerId="ADAL" clId="{BFADF7C6-68DB-40BF-B7C0-14215CDF358C}" dt="2023-04-20T20:13:30.087" v="7773"/>
          <ac:grpSpMkLst>
            <pc:docMk/>
            <pc:sldMk cId="2716137518" sldId="1193"/>
            <ac:grpSpMk id="33" creationId="{CDA053E8-428E-900F-6B6D-1A1E76C371CE}"/>
          </ac:grpSpMkLst>
        </pc:grpChg>
        <pc:graphicFrameChg chg="add del mod">
          <ac:chgData name="Christopher J. De Serio" userId="577c52cd-d723-4f95-942d-23667e45d713" providerId="ADAL" clId="{BFADF7C6-68DB-40BF-B7C0-14215CDF358C}" dt="2023-04-05T19:48:43.542" v="2390"/>
          <ac:graphicFrameMkLst>
            <pc:docMk/>
            <pc:sldMk cId="2716137518" sldId="1193"/>
            <ac:graphicFrameMk id="3" creationId="{43D96A0A-D510-D8F6-A123-00830A55FA10}"/>
          </ac:graphicFrameMkLst>
        </pc:graphicFrameChg>
        <pc:graphicFrameChg chg="add mod modGraphic">
          <ac:chgData name="Christopher J. De Serio" userId="577c52cd-d723-4f95-942d-23667e45d713" providerId="ADAL" clId="{BFADF7C6-68DB-40BF-B7C0-14215CDF358C}" dt="2023-04-05T21:09:28.594" v="3592" actId="20577"/>
          <ac:graphicFrameMkLst>
            <pc:docMk/>
            <pc:sldMk cId="2716137518" sldId="1193"/>
            <ac:graphicFrameMk id="4" creationId="{86A32D1D-2609-A63A-CB2B-277ECA83C04C}"/>
          </ac:graphicFrameMkLst>
        </pc:graphicFrameChg>
        <pc:picChg chg="mod">
          <ac:chgData name="Christopher J. De Serio" userId="577c52cd-d723-4f95-942d-23667e45d713" providerId="ADAL" clId="{BFADF7C6-68DB-40BF-B7C0-14215CDF358C}" dt="2023-04-05T19:56:05.423" v="2477" actId="1035"/>
          <ac:picMkLst>
            <pc:docMk/>
            <pc:sldMk cId="2716137518" sldId="1193"/>
            <ac:picMk id="6" creationId="{6B90BACD-7544-4EE1-9A9F-C5A1FAB7E480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9" creationId="{97064C32-BA68-4EAB-C288-7321206CB966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16" creationId="{084AD228-95A6-2D8E-ACE7-F4C54FDEAE93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24" creationId="{79301D5D-0783-E088-D91A-FF8D59301DA1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25" creationId="{7B213E20-080C-1F13-766C-833D0ABE4104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26" creationId="{086E0EE4-DBDA-A55D-F151-A3209776E8FD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27" creationId="{2CE2A8DD-9CCF-3F67-1397-BD8BE5A0C707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28" creationId="{ADF09D5C-5064-5742-C402-D418C5FC5F45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29" creationId="{39CEBC48-3614-A934-51B7-31568E1B34F5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30" creationId="{BB627BA1-93DB-B894-078F-7EFE45F6F6B1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31" creationId="{94A4D322-7A58-92C7-110F-A8BDDA66CE31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32" creationId="{377ACF19-967B-5FA4-B1FA-43EC8A780870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34" creationId="{CD620514-3C43-4878-DEFE-09C69E203AFF}"/>
          </ac:picMkLst>
        </pc:picChg>
        <pc:picChg chg="mod">
          <ac:chgData name="Christopher J. De Serio" userId="577c52cd-d723-4f95-942d-23667e45d713" providerId="ADAL" clId="{BFADF7C6-68DB-40BF-B7C0-14215CDF358C}" dt="2023-04-20T20:13:30.087" v="7773"/>
          <ac:picMkLst>
            <pc:docMk/>
            <pc:sldMk cId="2716137518" sldId="1193"/>
            <ac:picMk id="35" creationId="{D6D750CB-79E2-AAE2-BFBD-3F9F5C09F597}"/>
          </ac:picMkLst>
        </pc:picChg>
      </pc:sldChg>
      <pc:sldChg chg="addSp delSp modSp add mod">
        <pc:chgData name="Christopher J. De Serio" userId="577c52cd-d723-4f95-942d-23667e45d713" providerId="ADAL" clId="{BFADF7C6-68DB-40BF-B7C0-14215CDF358C}" dt="2023-04-17T15:16:50.099" v="6576" actId="1076"/>
        <pc:sldMkLst>
          <pc:docMk/>
          <pc:sldMk cId="462300728" sldId="1194"/>
        </pc:sldMkLst>
        <pc:spChg chg="mod">
          <ac:chgData name="Christopher J. De Serio" userId="577c52cd-d723-4f95-942d-23667e45d713" providerId="ADAL" clId="{BFADF7C6-68DB-40BF-B7C0-14215CDF358C}" dt="2023-04-17T15:16:50.099" v="6576" actId="1076"/>
          <ac:spMkLst>
            <pc:docMk/>
            <pc:sldMk cId="462300728" sldId="1194"/>
            <ac:spMk id="5" creationId="{99E0D3A9-6052-2052-179E-901E2E0DDC89}"/>
          </ac:spMkLst>
        </pc:spChg>
        <pc:spChg chg="mod">
          <ac:chgData name="Christopher J. De Serio" userId="577c52cd-d723-4f95-942d-23667e45d713" providerId="ADAL" clId="{BFADF7C6-68DB-40BF-B7C0-14215CDF358C}" dt="2023-04-05T20:16:58.380" v="2799" actId="1076"/>
          <ac:spMkLst>
            <pc:docMk/>
            <pc:sldMk cId="462300728" sldId="1194"/>
            <ac:spMk id="7" creationId="{E28998BA-5A8D-7C44-84C9-A69A6553574A}"/>
          </ac:spMkLst>
        </pc:spChg>
        <pc:spChg chg="del">
          <ac:chgData name="Christopher J. De Serio" userId="577c52cd-d723-4f95-942d-23667e45d713" providerId="ADAL" clId="{BFADF7C6-68DB-40BF-B7C0-14215CDF358C}" dt="2023-04-05T20:04:17.952" v="2650" actId="478"/>
          <ac:spMkLst>
            <pc:docMk/>
            <pc:sldMk cId="462300728" sldId="1194"/>
            <ac:spMk id="10" creationId="{6429FE0C-1686-D005-9884-6108EB1F50F3}"/>
          </ac:spMkLst>
        </pc:spChg>
        <pc:graphicFrameChg chg="mod modGraphic">
          <ac:chgData name="Christopher J. De Serio" userId="577c52cd-d723-4f95-942d-23667e45d713" providerId="ADAL" clId="{BFADF7C6-68DB-40BF-B7C0-14215CDF358C}" dt="2023-04-05T21:10:09.258" v="3594"/>
          <ac:graphicFrameMkLst>
            <pc:docMk/>
            <pc:sldMk cId="462300728" sldId="1194"/>
            <ac:graphicFrameMk id="4" creationId="{86A32D1D-2609-A63A-CB2B-277ECA83C04C}"/>
          </ac:graphicFrameMkLst>
        </pc:graphicFrameChg>
        <pc:picChg chg="add mod modCrop">
          <ac:chgData name="Christopher J. De Serio" userId="577c52cd-d723-4f95-942d-23667e45d713" providerId="ADAL" clId="{BFADF7C6-68DB-40BF-B7C0-14215CDF358C}" dt="2023-04-17T15:16:39.346" v="6574" actId="1076"/>
          <ac:picMkLst>
            <pc:docMk/>
            <pc:sldMk cId="462300728" sldId="1194"/>
            <ac:picMk id="3" creationId="{1B87F45F-A40E-2D05-2308-08144783B685}"/>
          </ac:picMkLst>
        </pc:picChg>
      </pc:sldChg>
      <pc:sldChg chg="modSp add mod">
        <pc:chgData name="Christopher J. De Serio" userId="577c52cd-d723-4f95-942d-23667e45d713" providerId="ADAL" clId="{BFADF7C6-68DB-40BF-B7C0-14215CDF358C}" dt="2023-04-21T15:56:18.950" v="8431" actId="20577"/>
        <pc:sldMkLst>
          <pc:docMk/>
          <pc:sldMk cId="1418208195" sldId="1195"/>
        </pc:sldMkLst>
        <pc:spChg chg="mod">
          <ac:chgData name="Christopher J. De Serio" userId="577c52cd-d723-4f95-942d-23667e45d713" providerId="ADAL" clId="{BFADF7C6-68DB-40BF-B7C0-14215CDF358C}" dt="2023-04-21T15:56:18.950" v="8431" actId="20577"/>
          <ac:spMkLst>
            <pc:docMk/>
            <pc:sldMk cId="1418208195" sldId="1195"/>
            <ac:spMk id="5" creationId="{99E0D3A9-6052-2052-179E-901E2E0DDC89}"/>
          </ac:spMkLst>
        </pc:spChg>
        <pc:spChg chg="mod">
          <ac:chgData name="Christopher J. De Serio" userId="577c52cd-d723-4f95-942d-23667e45d713" providerId="ADAL" clId="{BFADF7C6-68DB-40BF-B7C0-14215CDF358C}" dt="2023-04-21T15:55:06.274" v="8419" actId="1076"/>
          <ac:spMkLst>
            <pc:docMk/>
            <pc:sldMk cId="1418208195" sldId="1195"/>
            <ac:spMk id="7" creationId="{E28998BA-5A8D-7C44-84C9-A69A6553574A}"/>
          </ac:spMkLst>
        </pc:spChg>
        <pc:graphicFrameChg chg="mod modGraphic">
          <ac:chgData name="Christopher J. De Serio" userId="577c52cd-d723-4f95-942d-23667e45d713" providerId="ADAL" clId="{BFADF7C6-68DB-40BF-B7C0-14215CDF358C}" dt="2023-04-05T21:10:13.986" v="3595"/>
          <ac:graphicFrameMkLst>
            <pc:docMk/>
            <pc:sldMk cId="1418208195" sldId="1195"/>
            <ac:graphicFrameMk id="4" creationId="{86A32D1D-2609-A63A-CB2B-277ECA83C04C}"/>
          </ac:graphicFrameMkLst>
        </pc:graphicFrameChg>
      </pc:sldChg>
      <pc:sldChg chg="modSp add mod">
        <pc:chgData name="Christopher J. De Serio" userId="577c52cd-d723-4f95-942d-23667e45d713" providerId="ADAL" clId="{BFADF7C6-68DB-40BF-B7C0-14215CDF358C}" dt="2023-04-20T20:21:18.179" v="7868" actId="20577"/>
        <pc:sldMkLst>
          <pc:docMk/>
          <pc:sldMk cId="3474825714" sldId="1196"/>
        </pc:sldMkLst>
        <pc:spChg chg="mod">
          <ac:chgData name="Christopher J. De Serio" userId="577c52cd-d723-4f95-942d-23667e45d713" providerId="ADAL" clId="{BFADF7C6-68DB-40BF-B7C0-14215CDF358C}" dt="2023-04-20T20:21:18.179" v="7868" actId="20577"/>
          <ac:spMkLst>
            <pc:docMk/>
            <pc:sldMk cId="3474825714" sldId="1196"/>
            <ac:spMk id="2" creationId="{932329BC-DA7E-77E9-DAD4-29BD11C7E548}"/>
          </ac:spMkLst>
        </pc:spChg>
        <pc:spChg chg="mod">
          <ac:chgData name="Christopher J. De Serio" userId="577c52cd-d723-4f95-942d-23667e45d713" providerId="ADAL" clId="{BFADF7C6-68DB-40BF-B7C0-14215CDF358C}" dt="2023-04-20T20:20:00.904" v="7854" actId="20577"/>
          <ac:spMkLst>
            <pc:docMk/>
            <pc:sldMk cId="3474825714" sldId="1196"/>
            <ac:spMk id="5" creationId="{99E0D3A9-6052-2052-179E-901E2E0DDC89}"/>
          </ac:spMkLst>
        </pc:spChg>
        <pc:spChg chg="mod">
          <ac:chgData name="Christopher J. De Serio" userId="577c52cd-d723-4f95-942d-23667e45d713" providerId="ADAL" clId="{BFADF7C6-68DB-40BF-B7C0-14215CDF358C}" dt="2023-04-05T21:03:04.672" v="3546" actId="1076"/>
          <ac:spMkLst>
            <pc:docMk/>
            <pc:sldMk cId="3474825714" sldId="1196"/>
            <ac:spMk id="7" creationId="{E28998BA-5A8D-7C44-84C9-A69A6553574A}"/>
          </ac:spMkLst>
        </pc:spChg>
        <pc:graphicFrameChg chg="mod modGraphic">
          <ac:chgData name="Christopher J. De Serio" userId="577c52cd-d723-4f95-942d-23667e45d713" providerId="ADAL" clId="{BFADF7C6-68DB-40BF-B7C0-14215CDF358C}" dt="2023-04-05T21:10:18.936" v="3596"/>
          <ac:graphicFrameMkLst>
            <pc:docMk/>
            <pc:sldMk cId="3474825714" sldId="1196"/>
            <ac:graphicFrameMk id="4" creationId="{86A32D1D-2609-A63A-CB2B-277ECA83C04C}"/>
          </ac:graphicFrameMkLst>
        </pc:graphicFrameChg>
      </pc:sldChg>
      <pc:sldChg chg="modSp add mod modNotesTx">
        <pc:chgData name="Christopher J. De Serio" userId="577c52cd-d723-4f95-942d-23667e45d713" providerId="ADAL" clId="{BFADF7C6-68DB-40BF-B7C0-14215CDF358C}" dt="2023-04-25T13:07:07.216" v="8645" actId="20577"/>
        <pc:sldMkLst>
          <pc:docMk/>
          <pc:sldMk cId="4037846197" sldId="1197"/>
        </pc:sldMkLst>
        <pc:spChg chg="mod">
          <ac:chgData name="Christopher J. De Serio" userId="577c52cd-d723-4f95-942d-23667e45d713" providerId="ADAL" clId="{BFADF7C6-68DB-40BF-B7C0-14215CDF358C}" dt="2023-04-20T20:11:01.979" v="7718" actId="1076"/>
          <ac:spMkLst>
            <pc:docMk/>
            <pc:sldMk cId="4037846197" sldId="1197"/>
            <ac:spMk id="2" creationId="{932329BC-DA7E-77E9-DAD4-29BD11C7E548}"/>
          </ac:spMkLst>
        </pc:spChg>
        <pc:spChg chg="mod">
          <ac:chgData name="Christopher J. De Serio" userId="577c52cd-d723-4f95-942d-23667e45d713" providerId="ADAL" clId="{BFADF7C6-68DB-40BF-B7C0-14215CDF358C}" dt="2023-04-20T20:20:19.161" v="7858" actId="1076"/>
          <ac:spMkLst>
            <pc:docMk/>
            <pc:sldMk cId="4037846197" sldId="1197"/>
            <ac:spMk id="5" creationId="{99E0D3A9-6052-2052-179E-901E2E0DDC89}"/>
          </ac:spMkLst>
        </pc:spChg>
        <pc:spChg chg="mod">
          <ac:chgData name="Christopher J. De Serio" userId="577c52cd-d723-4f95-942d-23667e45d713" providerId="ADAL" clId="{BFADF7C6-68DB-40BF-B7C0-14215CDF358C}" dt="2023-04-20T20:20:58.343" v="7865" actId="1076"/>
          <ac:spMkLst>
            <pc:docMk/>
            <pc:sldMk cId="4037846197" sldId="1197"/>
            <ac:spMk id="7" creationId="{E28998BA-5A8D-7C44-84C9-A69A6553574A}"/>
          </ac:spMkLst>
        </pc:spChg>
        <pc:graphicFrameChg chg="mod modGraphic">
          <ac:chgData name="Christopher J. De Serio" userId="577c52cd-d723-4f95-942d-23667e45d713" providerId="ADAL" clId="{BFADF7C6-68DB-40BF-B7C0-14215CDF358C}" dt="2023-04-05T21:08:34.348" v="3573" actId="20577"/>
          <ac:graphicFrameMkLst>
            <pc:docMk/>
            <pc:sldMk cId="4037846197" sldId="1197"/>
            <ac:graphicFrameMk id="4" creationId="{86A32D1D-2609-A63A-CB2B-277ECA83C04C}"/>
          </ac:graphicFrameMkLst>
        </pc:graphicFrameChg>
      </pc:sldChg>
      <pc:sldChg chg="addSp delSp modSp add mod modNotesTx">
        <pc:chgData name="Christopher J. De Serio" userId="577c52cd-d723-4f95-942d-23667e45d713" providerId="ADAL" clId="{BFADF7C6-68DB-40BF-B7C0-14215CDF358C}" dt="2023-04-25T13:07:02.501" v="8644" actId="6549"/>
        <pc:sldMkLst>
          <pc:docMk/>
          <pc:sldMk cId="3379957654" sldId="1198"/>
        </pc:sldMkLst>
        <pc:spChg chg="mod">
          <ac:chgData name="Christopher J. De Serio" userId="577c52cd-d723-4f95-942d-23667e45d713" providerId="ADAL" clId="{BFADF7C6-68DB-40BF-B7C0-14215CDF358C}" dt="2023-04-17T17:51:29.998" v="6797" actId="1076"/>
          <ac:spMkLst>
            <pc:docMk/>
            <pc:sldMk cId="3379957654" sldId="1198"/>
            <ac:spMk id="2" creationId="{932329BC-DA7E-77E9-DAD4-29BD11C7E548}"/>
          </ac:spMkLst>
        </pc:spChg>
        <pc:spChg chg="add del mod">
          <ac:chgData name="Christopher J. De Serio" userId="577c52cd-d723-4f95-942d-23667e45d713" providerId="ADAL" clId="{BFADF7C6-68DB-40BF-B7C0-14215CDF358C}" dt="2023-04-14T21:12:04.167" v="5725"/>
          <ac:spMkLst>
            <pc:docMk/>
            <pc:sldMk cId="3379957654" sldId="1198"/>
            <ac:spMk id="5" creationId="{270EEA96-C760-2D78-F47B-29CAA0DB7D3A}"/>
          </ac:spMkLst>
        </pc:spChg>
        <pc:spChg chg="del mod">
          <ac:chgData name="Christopher J. De Serio" userId="577c52cd-d723-4f95-942d-23667e45d713" providerId="ADAL" clId="{BFADF7C6-68DB-40BF-B7C0-14215CDF358C}" dt="2023-04-05T21:34:45.382" v="3937"/>
          <ac:spMkLst>
            <pc:docMk/>
            <pc:sldMk cId="3379957654" sldId="1198"/>
            <ac:spMk id="5" creationId="{99E0D3A9-6052-2052-179E-901E2E0DDC89}"/>
          </ac:spMkLst>
        </pc:spChg>
        <pc:spChg chg="add mod">
          <ac:chgData name="Christopher J. De Serio" userId="577c52cd-d723-4f95-942d-23667e45d713" providerId="ADAL" clId="{BFADF7C6-68DB-40BF-B7C0-14215CDF358C}" dt="2023-04-24T20:12:02.071" v="8440" actId="1076"/>
          <ac:spMkLst>
            <pc:docMk/>
            <pc:sldMk cId="3379957654" sldId="1198"/>
            <ac:spMk id="5" creationId="{B45FC8D8-715D-3693-5152-A8D103CD7B39}"/>
          </ac:spMkLst>
        </pc:spChg>
        <pc:spChg chg="mod">
          <ac:chgData name="Christopher J. De Serio" userId="577c52cd-d723-4f95-942d-23667e45d713" providerId="ADAL" clId="{BFADF7C6-68DB-40BF-B7C0-14215CDF358C}" dt="2023-04-17T17:51:29.998" v="6797" actId="1076"/>
          <ac:spMkLst>
            <pc:docMk/>
            <pc:sldMk cId="3379957654" sldId="1198"/>
            <ac:spMk id="7" creationId="{E28998BA-5A8D-7C44-84C9-A69A6553574A}"/>
          </ac:spMkLst>
        </pc:spChg>
        <pc:spChg chg="add del mod">
          <ac:chgData name="Christopher J. De Serio" userId="577c52cd-d723-4f95-942d-23667e45d713" providerId="ADAL" clId="{BFADF7C6-68DB-40BF-B7C0-14215CDF358C}" dt="2023-04-20T20:21:57.175" v="7872" actId="478"/>
          <ac:spMkLst>
            <pc:docMk/>
            <pc:sldMk cId="3379957654" sldId="1198"/>
            <ac:spMk id="8" creationId="{AFC80A5D-F0D3-F6F4-0F03-2E0C8DE210C7}"/>
          </ac:spMkLst>
        </pc:spChg>
        <pc:spChg chg="add del mod">
          <ac:chgData name="Christopher J. De Serio" userId="577c52cd-d723-4f95-942d-23667e45d713" providerId="ADAL" clId="{BFADF7C6-68DB-40BF-B7C0-14215CDF358C}" dt="2023-04-20T20:21:43.655" v="7869" actId="478"/>
          <ac:spMkLst>
            <pc:docMk/>
            <pc:sldMk cId="3379957654" sldId="1198"/>
            <ac:spMk id="9" creationId="{53ADCA7E-B392-8959-DFD9-7ADCB116428A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13" creationId="{283F6C99-061A-761D-C914-AB879D96334F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18" creationId="{D25DCA35-7147-59AC-E8C2-918E4E72987F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19" creationId="{0A129597-8D0E-631B-0B25-EFCB2B84FD6C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20" creationId="{79CE9248-9D12-BD27-B2A3-9E67A215C11D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21" creationId="{88A6B5D4-188C-D687-DD7E-88BE3F1294AB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22" creationId="{0CAC1C67-DF1A-2793-786A-4491572D5ED0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23" creationId="{A49595D2-A3C8-4836-97EF-EAA300EC4E59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24" creationId="{B800CB4A-CB75-906A-BA55-92D50A132075}"/>
          </ac:spMkLst>
        </pc:spChg>
        <pc:spChg chg="mod">
          <ac:chgData name="Christopher J. De Serio" userId="577c52cd-d723-4f95-942d-23667e45d713" providerId="ADAL" clId="{BFADF7C6-68DB-40BF-B7C0-14215CDF358C}" dt="2023-04-14T21:12:57.572" v="5742" actId="14100"/>
          <ac:spMkLst>
            <pc:docMk/>
            <pc:sldMk cId="3379957654" sldId="1198"/>
            <ac:spMk id="41" creationId="{06F3068D-756B-3842-06CF-A4FE9D83F07B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48" creationId="{5DF61826-C22F-3D9A-9ADA-91ECC5942896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49" creationId="{D2A0DE2C-ADAD-28DE-011C-403B6AFB03E0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50" creationId="{D2AA32B2-9B45-940F-B8F1-9707F6F78E34}"/>
          </ac:spMkLst>
        </pc:spChg>
        <pc:spChg chg="mod">
          <ac:chgData name="Christopher J. De Serio" userId="577c52cd-d723-4f95-942d-23667e45d713" providerId="ADAL" clId="{BFADF7C6-68DB-40BF-B7C0-14215CDF358C}" dt="2023-04-14T21:12:40.110" v="5738" actId="1036"/>
          <ac:spMkLst>
            <pc:docMk/>
            <pc:sldMk cId="3379957654" sldId="1198"/>
            <ac:spMk id="51" creationId="{B4BB9306-3C6C-F9F1-B206-B563F74B7FAA}"/>
          </ac:spMkLst>
        </pc:spChg>
        <pc:spChg chg="mod">
          <ac:chgData name="Christopher J. De Serio" userId="577c52cd-d723-4f95-942d-23667e45d713" providerId="ADAL" clId="{BFADF7C6-68DB-40BF-B7C0-14215CDF358C}" dt="2023-04-14T21:09:49.555" v="5703"/>
          <ac:spMkLst>
            <pc:docMk/>
            <pc:sldMk cId="3379957654" sldId="1198"/>
            <ac:spMk id="52" creationId="{B2BB07EF-9110-39BB-E603-4981F90E919C}"/>
          </ac:spMkLst>
        </pc:spChg>
        <pc:spChg chg="mod">
          <ac:chgData name="Christopher J. De Serio" userId="577c52cd-d723-4f95-942d-23667e45d713" providerId="ADAL" clId="{BFADF7C6-68DB-40BF-B7C0-14215CDF358C}" dt="2023-04-14T21:12:32.191" v="5734" actId="1035"/>
          <ac:spMkLst>
            <pc:docMk/>
            <pc:sldMk cId="3379957654" sldId="1198"/>
            <ac:spMk id="53" creationId="{19C1B3B7-C035-729E-94EC-D40566698EB7}"/>
          </ac:spMkLst>
        </pc:spChg>
        <pc:spChg chg="add mod">
          <ac:chgData name="Christopher J. De Serio" userId="577c52cd-d723-4f95-942d-23667e45d713" providerId="ADAL" clId="{BFADF7C6-68DB-40BF-B7C0-14215CDF358C}" dt="2023-04-20T20:27:04.003" v="7924" actId="1076"/>
          <ac:spMkLst>
            <pc:docMk/>
            <pc:sldMk cId="3379957654" sldId="1198"/>
            <ac:spMk id="56" creationId="{83D08369-E330-4291-F3E3-5C24D1C0711D}"/>
          </ac:spMkLst>
        </pc:spChg>
        <pc:spChg chg="add mod">
          <ac:chgData name="Christopher J. De Serio" userId="577c52cd-d723-4f95-942d-23667e45d713" providerId="ADAL" clId="{BFADF7C6-68DB-40BF-B7C0-14215CDF358C}" dt="2023-04-20T20:28:33.893" v="7939" actId="1076"/>
          <ac:spMkLst>
            <pc:docMk/>
            <pc:sldMk cId="3379957654" sldId="1198"/>
            <ac:spMk id="58" creationId="{9EDF3314-39FD-FD17-91D4-149DF36A88B4}"/>
          </ac:spMkLst>
        </pc:spChg>
        <pc:spChg chg="add mod">
          <ac:chgData name="Christopher J. De Serio" userId="577c52cd-d723-4f95-942d-23667e45d713" providerId="ADAL" clId="{BFADF7C6-68DB-40BF-B7C0-14215CDF358C}" dt="2023-04-20T20:28:39.311" v="7941" actId="122"/>
          <ac:spMkLst>
            <pc:docMk/>
            <pc:sldMk cId="3379957654" sldId="1198"/>
            <ac:spMk id="60" creationId="{BDA73533-A09E-4BD5-7A0A-C3875467E675}"/>
          </ac:spMkLst>
        </pc:spChg>
        <pc:spChg chg="add mod">
          <ac:chgData name="Christopher J. De Serio" userId="577c52cd-d723-4f95-942d-23667e45d713" providerId="ADAL" clId="{BFADF7C6-68DB-40BF-B7C0-14215CDF358C}" dt="2023-04-20T20:28:50.583" v="7943" actId="1076"/>
          <ac:spMkLst>
            <pc:docMk/>
            <pc:sldMk cId="3379957654" sldId="1198"/>
            <ac:spMk id="61" creationId="{3A8007A3-30E1-6467-0F35-4CD7A0E75A6A}"/>
          </ac:spMkLst>
        </pc:spChg>
        <pc:spChg chg="add mod">
          <ac:chgData name="Christopher J. De Serio" userId="577c52cd-d723-4f95-942d-23667e45d713" providerId="ADAL" clId="{BFADF7C6-68DB-40BF-B7C0-14215CDF358C}" dt="2023-04-20T20:27:21.668" v="7929" actId="1076"/>
          <ac:spMkLst>
            <pc:docMk/>
            <pc:sldMk cId="3379957654" sldId="1198"/>
            <ac:spMk id="63" creationId="{B9B1BBF2-E77E-C710-DEA9-D197D2F9A17A}"/>
          </ac:spMkLst>
        </pc:spChg>
        <pc:grpChg chg="add del mod">
          <ac:chgData name="Christopher J. De Serio" userId="577c52cd-d723-4f95-942d-23667e45d713" providerId="ADAL" clId="{BFADF7C6-68DB-40BF-B7C0-14215CDF358C}" dt="2023-04-20T20:21:45.662" v="7870" actId="478"/>
          <ac:grpSpMkLst>
            <pc:docMk/>
            <pc:sldMk cId="3379957654" sldId="1198"/>
            <ac:grpSpMk id="10" creationId="{97ED4F81-8A7B-9DEB-768A-371BF5D3E3B4}"/>
          </ac:grpSpMkLst>
        </pc:grpChg>
        <pc:grpChg chg="mod">
          <ac:chgData name="Christopher J. De Serio" userId="577c52cd-d723-4f95-942d-23667e45d713" providerId="ADAL" clId="{BFADF7C6-68DB-40BF-B7C0-14215CDF358C}" dt="2023-04-14T21:09:49.555" v="5703"/>
          <ac:grpSpMkLst>
            <pc:docMk/>
            <pc:sldMk cId="3379957654" sldId="1198"/>
            <ac:grpSpMk id="11" creationId="{F310BC18-F2D7-00CB-E504-4DD752F96CC4}"/>
          </ac:grpSpMkLst>
        </pc:grpChg>
        <pc:grpChg chg="mod">
          <ac:chgData name="Christopher J. De Serio" userId="577c52cd-d723-4f95-942d-23667e45d713" providerId="ADAL" clId="{BFADF7C6-68DB-40BF-B7C0-14215CDF358C}" dt="2023-04-14T21:09:49.555" v="5703"/>
          <ac:grpSpMkLst>
            <pc:docMk/>
            <pc:sldMk cId="3379957654" sldId="1198"/>
            <ac:grpSpMk id="14" creationId="{AA77EF80-12B0-C3EC-5446-08D95F91685F}"/>
          </ac:grpSpMkLst>
        </pc:grpChg>
        <pc:grpChg chg="mod">
          <ac:chgData name="Christopher J. De Serio" userId="577c52cd-d723-4f95-942d-23667e45d713" providerId="ADAL" clId="{BFADF7C6-68DB-40BF-B7C0-14215CDF358C}" dt="2023-04-14T21:09:49.555" v="5703"/>
          <ac:grpSpMkLst>
            <pc:docMk/>
            <pc:sldMk cId="3379957654" sldId="1198"/>
            <ac:grpSpMk id="15" creationId="{9EA320AB-30AB-7F39-A9AA-6F4EB030F668}"/>
          </ac:grpSpMkLst>
        </pc:grpChg>
        <pc:grpChg chg="mod">
          <ac:chgData name="Christopher J. De Serio" userId="577c52cd-d723-4f95-942d-23667e45d713" providerId="ADAL" clId="{BFADF7C6-68DB-40BF-B7C0-14215CDF358C}" dt="2023-04-14T21:09:49.555" v="5703"/>
          <ac:grpSpMkLst>
            <pc:docMk/>
            <pc:sldMk cId="3379957654" sldId="1198"/>
            <ac:grpSpMk id="16" creationId="{720F1FA8-D806-55D0-AAED-A5C7AFFFA9AE}"/>
          </ac:grpSpMkLst>
        </pc:grpChg>
        <pc:grpChg chg="mod">
          <ac:chgData name="Christopher J. De Serio" userId="577c52cd-d723-4f95-942d-23667e45d713" providerId="ADAL" clId="{BFADF7C6-68DB-40BF-B7C0-14215CDF358C}" dt="2023-04-14T21:09:49.555" v="5703"/>
          <ac:grpSpMkLst>
            <pc:docMk/>
            <pc:sldMk cId="3379957654" sldId="1198"/>
            <ac:grpSpMk id="34" creationId="{CEFD8585-536A-F926-E5BB-422350862C6C}"/>
          </ac:grpSpMkLst>
        </pc:grpChg>
        <pc:grpChg chg="add mod">
          <ac:chgData name="Christopher J. De Serio" userId="577c52cd-d723-4f95-942d-23667e45d713" providerId="ADAL" clId="{BFADF7C6-68DB-40BF-B7C0-14215CDF358C}" dt="2023-04-20T20:27:04.003" v="7924" actId="1076"/>
          <ac:grpSpMkLst>
            <pc:docMk/>
            <pc:sldMk cId="3379957654" sldId="1198"/>
            <ac:grpSpMk id="37" creationId="{2BA3AC41-36B6-3181-90B4-BB648009CCE5}"/>
          </ac:grpSpMkLst>
        </pc:grpChg>
        <pc:grpChg chg="mod">
          <ac:chgData name="Christopher J. De Serio" userId="577c52cd-d723-4f95-942d-23667e45d713" providerId="ADAL" clId="{BFADF7C6-68DB-40BF-B7C0-14215CDF358C}" dt="2023-04-14T21:09:49.555" v="5703"/>
          <ac:grpSpMkLst>
            <pc:docMk/>
            <pc:sldMk cId="3379957654" sldId="1198"/>
            <ac:grpSpMk id="39" creationId="{B0113722-C601-0926-89DE-B33CD64BBD5A}"/>
          </ac:grpSpMkLst>
        </pc:grpChg>
        <pc:graphicFrameChg chg="add del mod">
          <ac:chgData name="Christopher J. De Serio" userId="577c52cd-d723-4f95-942d-23667e45d713" providerId="ADAL" clId="{BFADF7C6-68DB-40BF-B7C0-14215CDF358C}" dt="2023-04-05T22:08:49.061" v="3939"/>
          <ac:graphicFrameMkLst>
            <pc:docMk/>
            <pc:sldMk cId="3379957654" sldId="1198"/>
            <ac:graphicFrameMk id="3" creationId="{016704E2-88B4-0FDA-E6CE-53121F4767C7}"/>
          </ac:graphicFrameMkLst>
        </pc:graphicFrameChg>
        <pc:graphicFrameChg chg="del">
          <ac:chgData name="Christopher J. De Serio" userId="577c52cd-d723-4f95-942d-23667e45d713" providerId="ADAL" clId="{BFADF7C6-68DB-40BF-B7C0-14215CDF358C}" dt="2023-04-05T21:34:29.078" v="3934" actId="478"/>
          <ac:graphicFrameMkLst>
            <pc:docMk/>
            <pc:sldMk cId="3379957654" sldId="1198"/>
            <ac:graphicFrameMk id="4" creationId="{86A32D1D-2609-A63A-CB2B-277ECA83C04C}"/>
          </ac:graphicFrameMkLst>
        </pc:graphicFrameChg>
        <pc:graphicFrameChg chg="add del mod modGraphic">
          <ac:chgData name="Christopher J. De Serio" userId="577c52cd-d723-4f95-942d-23667e45d713" providerId="ADAL" clId="{BFADF7C6-68DB-40BF-B7C0-14215CDF358C}" dt="2023-04-17T15:23:20.051" v="6648" actId="478"/>
          <ac:graphicFrameMkLst>
            <pc:docMk/>
            <pc:sldMk cId="3379957654" sldId="1198"/>
            <ac:graphicFrameMk id="4" creationId="{8EE9C240-E256-D27F-9157-F2E3E1B3F4E1}"/>
          </ac:graphicFrameMkLst>
        </pc:graphicFrameChg>
        <pc:picChg chg="add mod">
          <ac:chgData name="Christopher J. De Serio" userId="577c52cd-d723-4f95-942d-23667e45d713" providerId="ADAL" clId="{BFADF7C6-68DB-40BF-B7C0-14215CDF358C}" dt="2023-04-24T20:11:57.941" v="8439" actId="1076"/>
          <ac:picMkLst>
            <pc:docMk/>
            <pc:sldMk cId="3379957654" sldId="1198"/>
            <ac:picMk id="3" creationId="{E1E76814-70FF-D777-AD9C-515CA5FC49A6}"/>
          </ac:picMkLst>
        </pc:picChg>
        <pc:picChg chg="mod">
          <ac:chgData name="Christopher J. De Serio" userId="577c52cd-d723-4f95-942d-23667e45d713" providerId="ADAL" clId="{BFADF7C6-68DB-40BF-B7C0-14215CDF358C}" dt="2023-04-17T17:45:55.958" v="6764" actId="1035"/>
          <ac:picMkLst>
            <pc:docMk/>
            <pc:sldMk cId="3379957654" sldId="1198"/>
            <ac:picMk id="6" creationId="{6B90BACD-7544-4EE1-9A9F-C5A1FAB7E480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12" creationId="{B27722B1-D50D-BF79-E4D2-727606676291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17" creationId="{06F5D521-29C2-FCC8-000E-AEEBF6845D0B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25" creationId="{DCAFB646-68A5-87DC-28A6-FD704D799C35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26" creationId="{F14CD1F1-0DB1-6269-AAEE-88E379C8C595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27" creationId="{5D74FA12-9CF7-FE0C-2A60-24F28557CD71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28" creationId="{9BE62D00-6AFC-9E41-72B2-29DB295AA253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29" creationId="{87B00DC8-F968-CFDA-FDDB-0CB3B99922B8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30" creationId="{FD4DAA70-629F-3DB8-119E-0F3533F8A925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31" creationId="{98D60F46-0565-E668-4C20-D1830253ABB7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32" creationId="{ADF49733-8B59-5EFF-8DE5-B88BDD642FE7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33" creationId="{97036F9F-1F82-8EAF-F3D6-2BDC76F661C5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35" creationId="{F44B1B63-B5F8-B12F-A47F-F621FB96097E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36" creationId="{2482FEC0-48DF-8B39-C707-DF5ECC6E0B2F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38" creationId="{B98A32AB-9FFA-C15C-37D6-C30D8C248AAE}"/>
          </ac:picMkLst>
        </pc:picChg>
        <pc:picChg chg="mod">
          <ac:chgData name="Christopher J. De Serio" userId="577c52cd-d723-4f95-942d-23667e45d713" providerId="ADAL" clId="{BFADF7C6-68DB-40BF-B7C0-14215CDF358C}" dt="2023-04-14T21:12:49.462" v="5740" actId="1076"/>
          <ac:picMkLst>
            <pc:docMk/>
            <pc:sldMk cId="3379957654" sldId="1198"/>
            <ac:picMk id="40" creationId="{B9814CE4-6AA9-5B47-163A-0E7851FFB5F2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42" creationId="{6E90A1CA-0148-84F7-FFA7-9B61306E4076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43" creationId="{2053CC5E-E8B3-DC20-736B-D12015659BFB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44" creationId="{4F048B60-42FE-9AA2-7E39-59BE2D8B673D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45" creationId="{DC5CC3A0-A875-FDE6-1FE1-E46E7CE13CCC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46" creationId="{69C794C0-3D2B-2602-FDEF-A2EFAFB83C33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47" creationId="{6DE56FF6-5D4C-8673-5BED-F96FF6646BD2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54" creationId="{C9FAEBC8-285F-8EBD-4AB1-52D0BBB35DDF}"/>
          </ac:picMkLst>
        </pc:picChg>
        <pc:picChg chg="mod">
          <ac:chgData name="Christopher J. De Serio" userId="577c52cd-d723-4f95-942d-23667e45d713" providerId="ADAL" clId="{BFADF7C6-68DB-40BF-B7C0-14215CDF358C}" dt="2023-04-14T21:09:49.555" v="5703"/>
          <ac:picMkLst>
            <pc:docMk/>
            <pc:sldMk cId="3379957654" sldId="1198"/>
            <ac:picMk id="55" creationId="{94695C0C-4A62-C84E-4EC9-8A6F81B26FE8}"/>
          </ac:picMkLst>
        </pc:picChg>
        <pc:picChg chg="add mod">
          <ac:chgData name="Christopher J. De Serio" userId="577c52cd-d723-4f95-942d-23667e45d713" providerId="ADAL" clId="{BFADF7C6-68DB-40BF-B7C0-14215CDF358C}" dt="2023-04-21T15:52:40.308" v="8396" actId="14100"/>
          <ac:picMkLst>
            <pc:docMk/>
            <pc:sldMk cId="3379957654" sldId="1198"/>
            <ac:picMk id="64" creationId="{66F9181A-BDC3-8C97-21EB-8C95E6C55F80}"/>
          </ac:picMkLst>
        </pc:picChg>
        <pc:picChg chg="add mod">
          <ac:chgData name="Christopher J. De Serio" userId="577c52cd-d723-4f95-942d-23667e45d713" providerId="ADAL" clId="{BFADF7C6-68DB-40BF-B7C0-14215CDF358C}" dt="2023-04-20T20:27:30.202" v="7932" actId="1076"/>
          <ac:picMkLst>
            <pc:docMk/>
            <pc:sldMk cId="3379957654" sldId="1198"/>
            <ac:picMk id="65" creationId="{A8A507F4-268F-D359-6046-1F6658C46DE9}"/>
          </ac:picMkLst>
        </pc:picChg>
      </pc:sldChg>
      <pc:sldChg chg="addSp delSp modSp add mod ord">
        <pc:chgData name="Christopher J. De Serio" userId="577c52cd-d723-4f95-942d-23667e45d713" providerId="ADAL" clId="{BFADF7C6-68DB-40BF-B7C0-14215CDF358C}" dt="2023-04-20T19:50:52.697" v="7477" actId="1076"/>
        <pc:sldMkLst>
          <pc:docMk/>
          <pc:sldMk cId="4160190258" sldId="1199"/>
        </pc:sldMkLst>
        <pc:spChg chg="del">
          <ac:chgData name="Christopher J. De Serio" userId="577c52cd-d723-4f95-942d-23667e45d713" providerId="ADAL" clId="{BFADF7C6-68DB-40BF-B7C0-14215CDF358C}" dt="2023-04-06T13:27:36.698" v="4034" actId="478"/>
          <ac:spMkLst>
            <pc:docMk/>
            <pc:sldMk cId="4160190258" sldId="1199"/>
            <ac:spMk id="2" creationId="{C6786515-989A-568D-4A95-BE06E80DF950}"/>
          </ac:spMkLst>
        </pc:spChg>
        <pc:spChg chg="mod">
          <ac:chgData name="Christopher J. De Serio" userId="577c52cd-d723-4f95-942d-23667e45d713" providerId="ADAL" clId="{BFADF7C6-68DB-40BF-B7C0-14215CDF358C}" dt="2023-04-20T19:48:49.631" v="7451" actId="1036"/>
          <ac:spMkLst>
            <pc:docMk/>
            <pc:sldMk cId="4160190258" sldId="1199"/>
            <ac:spMk id="4" creationId="{4262A576-0424-4E76-8A5A-49981A68DD8D}"/>
          </ac:spMkLst>
        </pc:spChg>
        <pc:spChg chg="del">
          <ac:chgData name="Christopher J. De Serio" userId="577c52cd-d723-4f95-942d-23667e45d713" providerId="ADAL" clId="{BFADF7C6-68DB-40BF-B7C0-14215CDF358C}" dt="2023-04-06T13:27:29.521" v="4028" actId="478"/>
          <ac:spMkLst>
            <pc:docMk/>
            <pc:sldMk cId="4160190258" sldId="1199"/>
            <ac:spMk id="5" creationId="{EA6E7362-7FE7-46A9-B38B-AD76E04667D3}"/>
          </ac:spMkLst>
        </pc:spChg>
        <pc:spChg chg="add mod">
          <ac:chgData name="Christopher J. De Serio" userId="577c52cd-d723-4f95-942d-23667e45d713" providerId="ADAL" clId="{BFADF7C6-68DB-40BF-B7C0-14215CDF358C}" dt="2023-04-20T19:50:52.697" v="7477" actId="1076"/>
          <ac:spMkLst>
            <pc:docMk/>
            <pc:sldMk cId="4160190258" sldId="1199"/>
            <ac:spMk id="8" creationId="{AD4298F6-C4E6-2F1E-FE95-2F3AA42B23EE}"/>
          </ac:spMkLst>
        </pc:spChg>
        <pc:spChg chg="add del mod">
          <ac:chgData name="Christopher J. De Serio" userId="577c52cd-d723-4f95-942d-23667e45d713" providerId="ADAL" clId="{BFADF7C6-68DB-40BF-B7C0-14215CDF358C}" dt="2023-04-07T13:30:27.301" v="4423"/>
          <ac:spMkLst>
            <pc:docMk/>
            <pc:sldMk cId="4160190258" sldId="1199"/>
            <ac:spMk id="10" creationId="{42309B80-344C-9F12-C303-BBA0C87D8BD8}"/>
          </ac:spMkLst>
        </pc:spChg>
        <pc:spChg chg="del">
          <ac:chgData name="Christopher J. De Serio" userId="577c52cd-d723-4f95-942d-23667e45d713" providerId="ADAL" clId="{BFADF7C6-68DB-40BF-B7C0-14215CDF358C}" dt="2023-04-06T13:27:34.817" v="4033" actId="478"/>
          <ac:spMkLst>
            <pc:docMk/>
            <pc:sldMk cId="4160190258" sldId="1199"/>
            <ac:spMk id="12" creationId="{E67DAA14-26A7-BCF3-C7A4-08909CB79915}"/>
          </ac:spMkLst>
        </pc:spChg>
        <pc:spChg chg="add del mod">
          <ac:chgData name="Christopher J. De Serio" userId="577c52cd-d723-4f95-942d-23667e45d713" providerId="ADAL" clId="{BFADF7C6-68DB-40BF-B7C0-14215CDF358C}" dt="2023-04-07T13:30:31.603" v="4424" actId="478"/>
          <ac:spMkLst>
            <pc:docMk/>
            <pc:sldMk cId="4160190258" sldId="1199"/>
            <ac:spMk id="13" creationId="{C718650A-2F5B-5339-1691-B5D3997FCB1C}"/>
          </ac:spMkLst>
        </pc:spChg>
        <pc:spChg chg="del">
          <ac:chgData name="Christopher J. De Serio" userId="577c52cd-d723-4f95-942d-23667e45d713" providerId="ADAL" clId="{BFADF7C6-68DB-40BF-B7C0-14215CDF358C}" dt="2023-04-06T13:27:30.321" v="4029" actId="478"/>
          <ac:spMkLst>
            <pc:docMk/>
            <pc:sldMk cId="4160190258" sldId="1199"/>
            <ac:spMk id="14" creationId="{A971936E-E6AC-3C04-98E2-CADAA6070E02}"/>
          </ac:spMkLst>
        </pc:spChg>
        <pc:spChg chg="del mod">
          <ac:chgData name="Christopher J. De Serio" userId="577c52cd-d723-4f95-942d-23667e45d713" providerId="ADAL" clId="{BFADF7C6-68DB-40BF-B7C0-14215CDF358C}" dt="2023-04-06T13:27:33.593" v="4032" actId="478"/>
          <ac:spMkLst>
            <pc:docMk/>
            <pc:sldMk cId="4160190258" sldId="1199"/>
            <ac:spMk id="15" creationId="{1502ED75-CA00-7F23-7DAF-D8B7702DCFC7}"/>
          </ac:spMkLst>
        </pc:spChg>
        <pc:spChg chg="add del mod">
          <ac:chgData name="Christopher J. De Serio" userId="577c52cd-d723-4f95-942d-23667e45d713" providerId="ADAL" clId="{BFADF7C6-68DB-40BF-B7C0-14215CDF358C}" dt="2023-04-07T13:30:45.891" v="4427" actId="478"/>
          <ac:spMkLst>
            <pc:docMk/>
            <pc:sldMk cId="4160190258" sldId="1199"/>
            <ac:spMk id="17" creationId="{54995964-6FC4-AF20-F6E9-3FA8DEA7DD1E}"/>
          </ac:spMkLst>
        </pc:spChg>
        <pc:spChg chg="add mod">
          <ac:chgData name="Christopher J. De Serio" userId="577c52cd-d723-4f95-942d-23667e45d713" providerId="ADAL" clId="{BFADF7C6-68DB-40BF-B7C0-14215CDF358C}" dt="2023-04-20T19:50:27.899" v="7472" actId="1076"/>
          <ac:spMkLst>
            <pc:docMk/>
            <pc:sldMk cId="4160190258" sldId="1199"/>
            <ac:spMk id="19" creationId="{1BE36D5F-BEA2-576F-520C-11540A30C2CE}"/>
          </ac:spMkLst>
        </pc:spChg>
        <pc:spChg chg="add mod">
          <ac:chgData name="Christopher J. De Serio" userId="577c52cd-d723-4f95-942d-23667e45d713" providerId="ADAL" clId="{BFADF7C6-68DB-40BF-B7C0-14215CDF358C}" dt="2023-04-20T19:48:49.631" v="7451" actId="1036"/>
          <ac:spMkLst>
            <pc:docMk/>
            <pc:sldMk cId="4160190258" sldId="1199"/>
            <ac:spMk id="21" creationId="{242B80E6-FDB8-008E-B151-8E93BAFBA960}"/>
          </ac:spMkLst>
        </pc:spChg>
        <pc:spChg chg="add del mod">
          <ac:chgData name="Christopher J. De Serio" userId="577c52cd-d723-4f95-942d-23667e45d713" providerId="ADAL" clId="{BFADF7C6-68DB-40BF-B7C0-14215CDF358C}" dt="2023-04-07T18:36:11.359" v="4905" actId="478"/>
          <ac:spMkLst>
            <pc:docMk/>
            <pc:sldMk cId="4160190258" sldId="1199"/>
            <ac:spMk id="23" creationId="{77D2B234-158B-0721-6309-B108C71FEFA8}"/>
          </ac:spMkLst>
        </pc:spChg>
        <pc:spChg chg="add mod">
          <ac:chgData name="Christopher J. De Serio" userId="577c52cd-d723-4f95-942d-23667e45d713" providerId="ADAL" clId="{BFADF7C6-68DB-40BF-B7C0-14215CDF358C}" dt="2023-04-20T19:50:31.955" v="7473" actId="1076"/>
          <ac:spMkLst>
            <pc:docMk/>
            <pc:sldMk cId="4160190258" sldId="1199"/>
            <ac:spMk id="24" creationId="{3A9E2D2A-E13C-FA1C-4709-124807D9253F}"/>
          </ac:spMkLst>
        </pc:spChg>
        <pc:spChg chg="add mod">
          <ac:chgData name="Christopher J. De Serio" userId="577c52cd-d723-4f95-942d-23667e45d713" providerId="ADAL" clId="{BFADF7C6-68DB-40BF-B7C0-14215CDF358C}" dt="2023-04-20T19:48:49.631" v="7451" actId="1036"/>
          <ac:spMkLst>
            <pc:docMk/>
            <pc:sldMk cId="4160190258" sldId="1199"/>
            <ac:spMk id="26" creationId="{414D8441-F505-463D-B283-9571FB3AEFAD}"/>
          </ac:spMkLst>
        </pc:spChg>
        <pc:spChg chg="add mod">
          <ac:chgData name="Christopher J. De Serio" userId="577c52cd-d723-4f95-942d-23667e45d713" providerId="ADAL" clId="{BFADF7C6-68DB-40BF-B7C0-14215CDF358C}" dt="2023-04-20T19:48:49.631" v="7451" actId="1036"/>
          <ac:spMkLst>
            <pc:docMk/>
            <pc:sldMk cId="4160190258" sldId="1199"/>
            <ac:spMk id="28" creationId="{F11FBBF6-0892-DA4E-80D3-9C3D788F3675}"/>
          </ac:spMkLst>
        </pc:spChg>
        <pc:spChg chg="add mod">
          <ac:chgData name="Christopher J. De Serio" userId="577c52cd-d723-4f95-942d-23667e45d713" providerId="ADAL" clId="{BFADF7C6-68DB-40BF-B7C0-14215CDF358C}" dt="2023-04-20T19:49:48.855" v="7465" actId="1076"/>
          <ac:spMkLst>
            <pc:docMk/>
            <pc:sldMk cId="4160190258" sldId="1199"/>
            <ac:spMk id="29" creationId="{7AFF6F88-39FE-B08F-8D50-B683ACB46E4D}"/>
          </ac:spMkLst>
        </pc:spChg>
        <pc:picChg chg="mod">
          <ac:chgData name="Christopher J. De Serio" userId="577c52cd-d723-4f95-942d-23667e45d713" providerId="ADAL" clId="{BFADF7C6-68DB-40BF-B7C0-14215CDF358C}" dt="2023-04-20T19:48:49.631" v="7451" actId="1036"/>
          <ac:picMkLst>
            <pc:docMk/>
            <pc:sldMk cId="4160190258" sldId="1199"/>
            <ac:picMk id="6" creationId="{6B90BACD-7544-4EE1-9A9F-C5A1FAB7E480}"/>
          </ac:picMkLst>
        </pc:picChg>
        <pc:picChg chg="del">
          <ac:chgData name="Christopher J. De Serio" userId="577c52cd-d723-4f95-942d-23667e45d713" providerId="ADAL" clId="{BFADF7C6-68DB-40BF-B7C0-14215CDF358C}" dt="2023-04-06T13:27:31.082" v="4030" actId="478"/>
          <ac:picMkLst>
            <pc:docMk/>
            <pc:sldMk cId="4160190258" sldId="1199"/>
            <ac:picMk id="7" creationId="{1F770C92-0F6E-A798-CE2A-2A188712C6B5}"/>
          </ac:picMkLst>
        </pc:picChg>
      </pc:sldChg>
      <pc:sldChg chg="addSp delSp modSp add mod ord modNotesTx">
        <pc:chgData name="Christopher J. De Serio" userId="577c52cd-d723-4f95-942d-23667e45d713" providerId="ADAL" clId="{BFADF7C6-68DB-40BF-B7C0-14215CDF358C}" dt="2023-04-21T15:27:53.714" v="8270" actId="20577"/>
        <pc:sldMkLst>
          <pc:docMk/>
          <pc:sldMk cId="2653298701" sldId="1200"/>
        </pc:sldMkLst>
        <pc:spChg chg="del">
          <ac:chgData name="Christopher J. De Serio" userId="577c52cd-d723-4f95-942d-23667e45d713" providerId="ADAL" clId="{BFADF7C6-68DB-40BF-B7C0-14215CDF358C}" dt="2023-04-06T13:31:49.404" v="4129" actId="478"/>
          <ac:spMkLst>
            <pc:docMk/>
            <pc:sldMk cId="2653298701" sldId="1200"/>
            <ac:spMk id="2" creationId="{C6786515-989A-568D-4A95-BE06E80DF950}"/>
          </ac:spMkLst>
        </pc:spChg>
        <pc:spChg chg="add del mod">
          <ac:chgData name="Christopher J. De Serio" userId="577c52cd-d723-4f95-942d-23667e45d713" providerId="ADAL" clId="{BFADF7C6-68DB-40BF-B7C0-14215CDF358C}" dt="2023-04-17T14:55:06.104" v="6228" actId="478"/>
          <ac:spMkLst>
            <pc:docMk/>
            <pc:sldMk cId="2653298701" sldId="1200"/>
            <ac:spMk id="3" creationId="{3E3666D7-055E-67B1-8738-27AD97FE9385}"/>
          </ac:spMkLst>
        </pc:spChg>
        <pc:spChg chg="mod">
          <ac:chgData name="Christopher J. De Serio" userId="577c52cd-d723-4f95-942d-23667e45d713" providerId="ADAL" clId="{BFADF7C6-68DB-40BF-B7C0-14215CDF358C}" dt="2023-04-20T19:43:49.757" v="7348" actId="20577"/>
          <ac:spMkLst>
            <pc:docMk/>
            <pc:sldMk cId="2653298701" sldId="1200"/>
            <ac:spMk id="4" creationId="{4262A576-0424-4E76-8A5A-49981A68DD8D}"/>
          </ac:spMkLst>
        </pc:spChg>
        <pc:spChg chg="del">
          <ac:chgData name="Christopher J. De Serio" userId="577c52cd-d723-4f95-942d-23667e45d713" providerId="ADAL" clId="{BFADF7C6-68DB-40BF-B7C0-14215CDF358C}" dt="2023-04-06T13:31:41.820" v="4124" actId="478"/>
          <ac:spMkLst>
            <pc:docMk/>
            <pc:sldMk cId="2653298701" sldId="1200"/>
            <ac:spMk id="5" creationId="{EA6E7362-7FE7-46A9-B38B-AD76E04667D3}"/>
          </ac:spMkLst>
        </pc:spChg>
        <pc:spChg chg="add mod">
          <ac:chgData name="Christopher J. De Serio" userId="577c52cd-d723-4f95-942d-23667e45d713" providerId="ADAL" clId="{BFADF7C6-68DB-40BF-B7C0-14215CDF358C}" dt="2023-04-21T15:27:53.714" v="8270" actId="20577"/>
          <ac:spMkLst>
            <pc:docMk/>
            <pc:sldMk cId="2653298701" sldId="1200"/>
            <ac:spMk id="8" creationId="{C672D932-6446-B233-5478-657B80FDF456}"/>
          </ac:spMkLst>
        </pc:spChg>
        <pc:spChg chg="add mod">
          <ac:chgData name="Christopher J. De Serio" userId="577c52cd-d723-4f95-942d-23667e45d713" providerId="ADAL" clId="{BFADF7C6-68DB-40BF-B7C0-14215CDF358C}" dt="2023-04-20T19:53:26.930" v="7501" actId="1076"/>
          <ac:spMkLst>
            <pc:docMk/>
            <pc:sldMk cId="2653298701" sldId="1200"/>
            <ac:spMk id="10" creationId="{552ABCAD-CE09-37C0-A534-EDBBDD78A07D}"/>
          </ac:spMkLst>
        </pc:spChg>
        <pc:spChg chg="del">
          <ac:chgData name="Christopher J. De Serio" userId="577c52cd-d723-4f95-942d-23667e45d713" providerId="ADAL" clId="{BFADF7C6-68DB-40BF-B7C0-14215CDF358C}" dt="2023-04-06T13:31:46.187" v="4127" actId="478"/>
          <ac:spMkLst>
            <pc:docMk/>
            <pc:sldMk cId="2653298701" sldId="1200"/>
            <ac:spMk id="12" creationId="{E67DAA14-26A7-BCF3-C7A4-08909CB79915}"/>
          </ac:spMkLst>
        </pc:spChg>
        <pc:spChg chg="add mod">
          <ac:chgData name="Christopher J. De Serio" userId="577c52cd-d723-4f95-942d-23667e45d713" providerId="ADAL" clId="{BFADF7C6-68DB-40BF-B7C0-14215CDF358C}" dt="2023-04-20T19:55:22.161" v="7514" actId="115"/>
          <ac:spMkLst>
            <pc:docMk/>
            <pc:sldMk cId="2653298701" sldId="1200"/>
            <ac:spMk id="13" creationId="{20580A37-3877-5D5D-E7A0-B737FC5242FA}"/>
          </ac:spMkLst>
        </pc:spChg>
        <pc:spChg chg="del">
          <ac:chgData name="Christopher J. De Serio" userId="577c52cd-d723-4f95-942d-23667e45d713" providerId="ADAL" clId="{BFADF7C6-68DB-40BF-B7C0-14215CDF358C}" dt="2023-04-06T13:31:43.237" v="4125" actId="478"/>
          <ac:spMkLst>
            <pc:docMk/>
            <pc:sldMk cId="2653298701" sldId="1200"/>
            <ac:spMk id="14" creationId="{A971936E-E6AC-3C04-98E2-CADAA6070E02}"/>
          </ac:spMkLst>
        </pc:spChg>
        <pc:spChg chg="del">
          <ac:chgData name="Christopher J. De Serio" userId="577c52cd-d723-4f95-942d-23667e45d713" providerId="ADAL" clId="{BFADF7C6-68DB-40BF-B7C0-14215CDF358C}" dt="2023-04-06T13:31:45.084" v="4126" actId="478"/>
          <ac:spMkLst>
            <pc:docMk/>
            <pc:sldMk cId="2653298701" sldId="1200"/>
            <ac:spMk id="15" creationId="{1502ED75-CA00-7F23-7DAF-D8B7702DCFC7}"/>
          </ac:spMkLst>
        </pc:spChg>
        <pc:picChg chg="del">
          <ac:chgData name="Christopher J. De Serio" userId="577c52cd-d723-4f95-942d-23667e45d713" providerId="ADAL" clId="{BFADF7C6-68DB-40BF-B7C0-14215CDF358C}" dt="2023-04-06T13:31:47.830" v="4128" actId="478"/>
          <ac:picMkLst>
            <pc:docMk/>
            <pc:sldMk cId="2653298701" sldId="1200"/>
            <ac:picMk id="7" creationId="{1F770C92-0F6E-A798-CE2A-2A188712C6B5}"/>
          </ac:picMkLst>
        </pc:picChg>
        <pc:picChg chg="add mod">
          <ac:chgData name="Christopher J. De Serio" userId="577c52cd-d723-4f95-942d-23667e45d713" providerId="ADAL" clId="{BFADF7C6-68DB-40BF-B7C0-14215CDF358C}" dt="2023-04-20T19:53:50.258" v="7503" actId="1076"/>
          <ac:picMkLst>
            <pc:docMk/>
            <pc:sldMk cId="2653298701" sldId="1200"/>
            <ac:picMk id="7" creationId="{C6EA1C40-CAB4-5AF1-49EE-C58D41E49755}"/>
          </ac:picMkLst>
        </pc:picChg>
      </pc:sldChg>
      <pc:sldChg chg="addSp delSp modSp add mod ord">
        <pc:chgData name="Christopher J. De Serio" userId="577c52cd-d723-4f95-942d-23667e45d713" providerId="ADAL" clId="{BFADF7C6-68DB-40BF-B7C0-14215CDF358C}" dt="2023-04-20T19:57:54.881" v="7536" actId="1076"/>
        <pc:sldMkLst>
          <pc:docMk/>
          <pc:sldMk cId="2871180076" sldId="1201"/>
        </pc:sldMkLst>
        <pc:spChg chg="del">
          <ac:chgData name="Christopher J. De Serio" userId="577c52cd-d723-4f95-942d-23667e45d713" providerId="ADAL" clId="{BFADF7C6-68DB-40BF-B7C0-14215CDF358C}" dt="2023-04-06T13:30:44.665" v="4122" actId="478"/>
          <ac:spMkLst>
            <pc:docMk/>
            <pc:sldMk cId="2871180076" sldId="1201"/>
            <ac:spMk id="2" creationId="{C6786515-989A-568D-4A95-BE06E80DF950}"/>
          </ac:spMkLst>
        </pc:spChg>
        <pc:spChg chg="mod">
          <ac:chgData name="Christopher J. De Serio" userId="577c52cd-d723-4f95-942d-23667e45d713" providerId="ADAL" clId="{BFADF7C6-68DB-40BF-B7C0-14215CDF358C}" dt="2023-04-06T13:30:34.507" v="4116" actId="20577"/>
          <ac:spMkLst>
            <pc:docMk/>
            <pc:sldMk cId="2871180076" sldId="1201"/>
            <ac:spMk id="4" creationId="{4262A576-0424-4E76-8A5A-49981A68DD8D}"/>
          </ac:spMkLst>
        </pc:spChg>
        <pc:spChg chg="del">
          <ac:chgData name="Christopher J. De Serio" userId="577c52cd-d723-4f95-942d-23667e45d713" providerId="ADAL" clId="{BFADF7C6-68DB-40BF-B7C0-14215CDF358C}" dt="2023-04-06T13:30:37.906" v="4117" actId="478"/>
          <ac:spMkLst>
            <pc:docMk/>
            <pc:sldMk cId="2871180076" sldId="1201"/>
            <ac:spMk id="5" creationId="{EA6E7362-7FE7-46A9-B38B-AD76E04667D3}"/>
          </ac:spMkLst>
        </pc:spChg>
        <pc:spChg chg="add mod">
          <ac:chgData name="Christopher J. De Serio" userId="577c52cd-d723-4f95-942d-23667e45d713" providerId="ADAL" clId="{BFADF7C6-68DB-40BF-B7C0-14215CDF358C}" dt="2023-04-20T19:57:54.881" v="7536" actId="1076"/>
          <ac:spMkLst>
            <pc:docMk/>
            <pc:sldMk cId="2871180076" sldId="1201"/>
            <ac:spMk id="5" creationId="{FF78FE17-995F-0265-4818-B56B2E877FB5}"/>
          </ac:spMkLst>
        </pc:spChg>
        <pc:spChg chg="add del mod">
          <ac:chgData name="Christopher J. De Serio" userId="577c52cd-d723-4f95-942d-23667e45d713" providerId="ADAL" clId="{BFADF7C6-68DB-40BF-B7C0-14215CDF358C}" dt="2023-04-17T15:06:58.750" v="6329"/>
          <ac:spMkLst>
            <pc:docMk/>
            <pc:sldMk cId="2871180076" sldId="1201"/>
            <ac:spMk id="7" creationId="{AEB21FD7-9DEB-E85C-F0C2-CC9695B7853E}"/>
          </ac:spMkLst>
        </pc:spChg>
        <pc:spChg chg="add del mod">
          <ac:chgData name="Christopher J. De Serio" userId="577c52cd-d723-4f95-942d-23667e45d713" providerId="ADAL" clId="{BFADF7C6-68DB-40BF-B7C0-14215CDF358C}" dt="2023-04-17T14:54:27.582" v="6221" actId="478"/>
          <ac:spMkLst>
            <pc:docMk/>
            <pc:sldMk cId="2871180076" sldId="1201"/>
            <ac:spMk id="8" creationId="{5BD0C421-8153-836E-3D08-E7363A016B5D}"/>
          </ac:spMkLst>
        </pc:spChg>
        <pc:spChg chg="add mod">
          <ac:chgData name="Christopher J. De Serio" userId="577c52cd-d723-4f95-942d-23667e45d713" providerId="ADAL" clId="{BFADF7C6-68DB-40BF-B7C0-14215CDF358C}" dt="2023-04-20T19:57:22.495" v="7531" actId="1076"/>
          <ac:spMkLst>
            <pc:docMk/>
            <pc:sldMk cId="2871180076" sldId="1201"/>
            <ac:spMk id="10" creationId="{6A5C524E-F385-86AF-AFE3-1F5E15D20E8C}"/>
          </ac:spMkLst>
        </pc:spChg>
        <pc:spChg chg="add mod">
          <ac:chgData name="Christopher J. De Serio" userId="577c52cd-d723-4f95-942d-23667e45d713" providerId="ADAL" clId="{BFADF7C6-68DB-40BF-B7C0-14215CDF358C}" dt="2023-04-20T19:57:50.895" v="7535" actId="1076"/>
          <ac:spMkLst>
            <pc:docMk/>
            <pc:sldMk cId="2871180076" sldId="1201"/>
            <ac:spMk id="11" creationId="{FAA488D4-47F9-A473-3173-78CBF967B2BD}"/>
          </ac:spMkLst>
        </pc:spChg>
        <pc:spChg chg="del">
          <ac:chgData name="Christopher J. De Serio" userId="577c52cd-d723-4f95-942d-23667e45d713" providerId="ADAL" clId="{BFADF7C6-68DB-40BF-B7C0-14215CDF358C}" dt="2023-04-06T13:30:43.049" v="4121" actId="478"/>
          <ac:spMkLst>
            <pc:docMk/>
            <pc:sldMk cId="2871180076" sldId="1201"/>
            <ac:spMk id="12" creationId="{E67DAA14-26A7-BCF3-C7A4-08909CB79915}"/>
          </ac:spMkLst>
        </pc:spChg>
        <pc:spChg chg="del">
          <ac:chgData name="Christopher J. De Serio" userId="577c52cd-d723-4f95-942d-23667e45d713" providerId="ADAL" clId="{BFADF7C6-68DB-40BF-B7C0-14215CDF358C}" dt="2023-04-06T13:30:40.266" v="4119" actId="478"/>
          <ac:spMkLst>
            <pc:docMk/>
            <pc:sldMk cId="2871180076" sldId="1201"/>
            <ac:spMk id="14" creationId="{A971936E-E6AC-3C04-98E2-CADAA6070E02}"/>
          </ac:spMkLst>
        </pc:spChg>
        <pc:spChg chg="del">
          <ac:chgData name="Christopher J. De Serio" userId="577c52cd-d723-4f95-942d-23667e45d713" providerId="ADAL" clId="{BFADF7C6-68DB-40BF-B7C0-14215CDF358C}" dt="2023-04-06T13:30:41.674" v="4120" actId="478"/>
          <ac:spMkLst>
            <pc:docMk/>
            <pc:sldMk cId="2871180076" sldId="1201"/>
            <ac:spMk id="15" creationId="{1502ED75-CA00-7F23-7DAF-D8B7702DCFC7}"/>
          </ac:spMkLst>
        </pc:spChg>
        <pc:picChg chg="add mod">
          <ac:chgData name="Christopher J. De Serio" userId="577c52cd-d723-4f95-942d-23667e45d713" providerId="ADAL" clId="{BFADF7C6-68DB-40BF-B7C0-14215CDF358C}" dt="2023-04-20T19:57:37.668" v="7534" actId="1076"/>
          <ac:picMkLst>
            <pc:docMk/>
            <pc:sldMk cId="2871180076" sldId="1201"/>
            <ac:picMk id="3" creationId="{00D8359B-1EBF-B56D-1F26-40E3C6D47ABC}"/>
          </ac:picMkLst>
        </pc:picChg>
        <pc:picChg chg="del">
          <ac:chgData name="Christopher J. De Serio" userId="577c52cd-d723-4f95-942d-23667e45d713" providerId="ADAL" clId="{BFADF7C6-68DB-40BF-B7C0-14215CDF358C}" dt="2023-04-06T13:30:38.529" v="4118" actId="478"/>
          <ac:picMkLst>
            <pc:docMk/>
            <pc:sldMk cId="2871180076" sldId="1201"/>
            <ac:picMk id="7" creationId="{1F770C92-0F6E-A798-CE2A-2A188712C6B5}"/>
          </ac:picMkLst>
        </pc:picChg>
        <pc:picChg chg="add del mod">
          <ac:chgData name="Christopher J. De Serio" userId="577c52cd-d723-4f95-942d-23667e45d713" providerId="ADAL" clId="{BFADF7C6-68DB-40BF-B7C0-14215CDF358C}" dt="2023-04-17T14:50:47.087" v="6212" actId="478"/>
          <ac:picMkLst>
            <pc:docMk/>
            <pc:sldMk cId="2871180076" sldId="1201"/>
            <ac:picMk id="9" creationId="{F360C6DD-DCD1-3217-DB80-63A7F8E922A3}"/>
          </ac:picMkLst>
        </pc:picChg>
      </pc:sldChg>
      <pc:sldChg chg="addSp delSp modSp add mod ord">
        <pc:chgData name="Christopher J. De Serio" userId="577c52cd-d723-4f95-942d-23667e45d713" providerId="ADAL" clId="{BFADF7C6-68DB-40BF-B7C0-14215CDF358C}" dt="2023-04-21T15:50:15.287" v="8391" actId="1076"/>
        <pc:sldMkLst>
          <pc:docMk/>
          <pc:sldMk cId="2987154291" sldId="1202"/>
        </pc:sldMkLst>
        <pc:spChg chg="add mod">
          <ac:chgData name="Christopher J. De Serio" userId="577c52cd-d723-4f95-942d-23667e45d713" providerId="ADAL" clId="{BFADF7C6-68DB-40BF-B7C0-14215CDF358C}" dt="2023-04-21T15:44:41.049" v="8349" actId="1076"/>
          <ac:spMkLst>
            <pc:docMk/>
            <pc:sldMk cId="2987154291" sldId="1202"/>
            <ac:spMk id="2" creationId="{06793EA9-22D8-31F5-BCE7-6DCEFE0356BF}"/>
          </ac:spMkLst>
        </pc:spChg>
        <pc:spChg chg="del mod">
          <ac:chgData name="Christopher J. De Serio" userId="577c52cd-d723-4f95-942d-23667e45d713" providerId="ADAL" clId="{BFADF7C6-68DB-40BF-B7C0-14215CDF358C}" dt="2023-04-17T17:51:49.743" v="6835" actId="478"/>
          <ac:spMkLst>
            <pc:docMk/>
            <pc:sldMk cId="2987154291" sldId="1202"/>
            <ac:spMk id="2" creationId="{932329BC-DA7E-77E9-DAD4-29BD11C7E548}"/>
          </ac:spMkLst>
        </pc:spChg>
        <pc:spChg chg="add mod">
          <ac:chgData name="Christopher J. De Serio" userId="577c52cd-d723-4f95-942d-23667e45d713" providerId="ADAL" clId="{BFADF7C6-68DB-40BF-B7C0-14215CDF358C}" dt="2023-04-21T15:50:15.287" v="8391" actId="1076"/>
          <ac:spMkLst>
            <pc:docMk/>
            <pc:sldMk cId="2987154291" sldId="1202"/>
            <ac:spMk id="3" creationId="{224F999F-D28A-E013-3EED-972661B51294}"/>
          </ac:spMkLst>
        </pc:spChg>
        <pc:spChg chg="add mod">
          <ac:chgData name="Christopher J. De Serio" userId="577c52cd-d723-4f95-942d-23667e45d713" providerId="ADAL" clId="{BFADF7C6-68DB-40BF-B7C0-14215CDF358C}" dt="2023-04-21T15:49:44.564" v="8386" actId="1076"/>
          <ac:spMkLst>
            <pc:docMk/>
            <pc:sldMk cId="2987154291" sldId="1202"/>
            <ac:spMk id="4" creationId="{C3B3CF2A-6C52-3B25-2C46-B6973E010AC3}"/>
          </ac:spMkLst>
        </pc:spChg>
        <pc:spChg chg="del">
          <ac:chgData name="Christopher J. De Serio" userId="577c52cd-d723-4f95-942d-23667e45d713" providerId="ADAL" clId="{BFADF7C6-68DB-40BF-B7C0-14215CDF358C}" dt="2023-04-07T19:05:14.592" v="5207" actId="478"/>
          <ac:spMkLst>
            <pc:docMk/>
            <pc:sldMk cId="2987154291" sldId="1202"/>
            <ac:spMk id="5" creationId="{546315E0-B805-1A8C-AD56-ECC3BA5FC3F4}"/>
          </ac:spMkLst>
        </pc:spChg>
        <pc:spChg chg="add del mod">
          <ac:chgData name="Christopher J. De Serio" userId="577c52cd-d723-4f95-942d-23667e45d713" providerId="ADAL" clId="{BFADF7C6-68DB-40BF-B7C0-14215CDF358C}" dt="2023-04-21T15:45:08.905" v="8354" actId="478"/>
          <ac:spMkLst>
            <pc:docMk/>
            <pc:sldMk cId="2987154291" sldId="1202"/>
            <ac:spMk id="7" creationId="{E5336EE5-F4FA-3EE6-B019-81D8EC59445B}"/>
          </ac:spMkLst>
        </pc:spChg>
        <pc:spChg chg="add del mod">
          <ac:chgData name="Christopher J. De Serio" userId="577c52cd-d723-4f95-942d-23667e45d713" providerId="ADAL" clId="{BFADF7C6-68DB-40BF-B7C0-14215CDF358C}" dt="2023-04-07T19:17:28.505" v="5304" actId="478"/>
          <ac:spMkLst>
            <pc:docMk/>
            <pc:sldMk cId="2987154291" sldId="1202"/>
            <ac:spMk id="8" creationId="{977FF43C-B92E-5CAB-A97C-D74702AA4D01}"/>
          </ac:spMkLst>
        </pc:spChg>
        <pc:spChg chg="add mod">
          <ac:chgData name="Christopher J. De Serio" userId="577c52cd-d723-4f95-942d-23667e45d713" providerId="ADAL" clId="{BFADF7C6-68DB-40BF-B7C0-14215CDF358C}" dt="2023-04-17T17:51:56.809" v="6836" actId="1076"/>
          <ac:spMkLst>
            <pc:docMk/>
            <pc:sldMk cId="2987154291" sldId="1202"/>
            <ac:spMk id="8" creationId="{9DEE1A6A-F0EF-EF97-1720-B964A37C1899}"/>
          </ac:spMkLst>
        </pc:spChg>
        <pc:spChg chg="add mod">
          <ac:chgData name="Christopher J. De Serio" userId="577c52cd-d723-4f95-942d-23667e45d713" providerId="ADAL" clId="{BFADF7C6-68DB-40BF-B7C0-14215CDF358C}" dt="2023-04-21T15:37:51.102" v="8294" actId="1076"/>
          <ac:spMkLst>
            <pc:docMk/>
            <pc:sldMk cId="2987154291" sldId="1202"/>
            <ac:spMk id="9" creationId="{807266A7-B29F-89A9-9608-D41E16591226}"/>
          </ac:spMkLst>
        </pc:spChg>
        <pc:spChg chg="del">
          <ac:chgData name="Christopher J. De Serio" userId="577c52cd-d723-4f95-942d-23667e45d713" providerId="ADAL" clId="{BFADF7C6-68DB-40BF-B7C0-14215CDF358C}" dt="2023-04-07T19:05:10.585" v="5206" actId="478"/>
          <ac:spMkLst>
            <pc:docMk/>
            <pc:sldMk cId="2987154291" sldId="1202"/>
            <ac:spMk id="10" creationId="{BA8F41C4-07AA-FEE4-500C-C907F189F63A}"/>
          </ac:spMkLst>
        </pc:spChg>
        <pc:graphicFrameChg chg="add del mod modGraphic">
          <ac:chgData name="Christopher J. De Serio" userId="577c52cd-d723-4f95-942d-23667e45d713" providerId="ADAL" clId="{BFADF7C6-68DB-40BF-B7C0-14215CDF358C}" dt="2023-04-20T16:00:42.222" v="7044" actId="478"/>
          <ac:graphicFrameMkLst>
            <pc:docMk/>
            <pc:sldMk cId="2987154291" sldId="1202"/>
            <ac:graphicFrameMk id="5" creationId="{457F6359-680A-8FCB-311B-B1D22F8D5EA7}"/>
          </ac:graphicFrameMkLst>
        </pc:graphicFrameChg>
        <pc:picChg chg="del">
          <ac:chgData name="Christopher J. De Serio" userId="577c52cd-d723-4f95-942d-23667e45d713" providerId="ADAL" clId="{BFADF7C6-68DB-40BF-B7C0-14215CDF358C}" dt="2023-04-07T19:05:07.040" v="5205" actId="478"/>
          <ac:picMkLst>
            <pc:docMk/>
            <pc:sldMk cId="2987154291" sldId="1202"/>
            <ac:picMk id="3" creationId="{9801038E-B979-A06C-5D4A-DAF9283EF42F}"/>
          </ac:picMkLst>
        </pc:picChg>
        <pc:picChg chg="mod">
          <ac:chgData name="Christopher J. De Serio" userId="577c52cd-d723-4f95-942d-23667e45d713" providerId="ADAL" clId="{BFADF7C6-68DB-40BF-B7C0-14215CDF358C}" dt="2023-04-17T17:49:42.591" v="6785" actId="1076"/>
          <ac:picMkLst>
            <pc:docMk/>
            <pc:sldMk cId="2987154291" sldId="1202"/>
            <ac:picMk id="6" creationId="{6B90BACD-7544-4EE1-9A9F-C5A1FAB7E480}"/>
          </ac:picMkLst>
        </pc:picChg>
        <pc:picChg chg="add mod">
          <ac:chgData name="Christopher J. De Serio" userId="577c52cd-d723-4f95-942d-23667e45d713" providerId="ADAL" clId="{BFADF7C6-68DB-40BF-B7C0-14215CDF358C}" dt="2023-04-21T15:44:44.839" v="8350" actId="1076"/>
          <ac:picMkLst>
            <pc:docMk/>
            <pc:sldMk cId="2987154291" sldId="1202"/>
            <ac:picMk id="10" creationId="{B66DBEF4-16F5-790B-9B1F-C06A03121A12}"/>
          </ac:picMkLst>
        </pc:picChg>
        <pc:picChg chg="add mod">
          <ac:chgData name="Christopher J. De Serio" userId="577c52cd-d723-4f95-942d-23667e45d713" providerId="ADAL" clId="{BFADF7C6-68DB-40BF-B7C0-14215CDF358C}" dt="2023-04-21T15:49:56.821" v="8387" actId="1076"/>
          <ac:picMkLst>
            <pc:docMk/>
            <pc:sldMk cId="2987154291" sldId="1202"/>
            <ac:picMk id="11" creationId="{800B40B8-1A35-7DC7-80E1-3A3F15EFCBC0}"/>
          </ac:picMkLst>
        </pc:picChg>
        <pc:picChg chg="add mod">
          <ac:chgData name="Christopher J. De Serio" userId="577c52cd-d723-4f95-942d-23667e45d713" providerId="ADAL" clId="{BFADF7C6-68DB-40BF-B7C0-14215CDF358C}" dt="2023-04-21T15:47:45.655" v="8378" actId="1076"/>
          <ac:picMkLst>
            <pc:docMk/>
            <pc:sldMk cId="2987154291" sldId="1202"/>
            <ac:picMk id="12" creationId="{4F669473-E292-BB11-CBEB-622503AD6941}"/>
          </ac:picMkLst>
        </pc:picChg>
      </pc:sldChg>
      <pc:sldChg chg="addSp delSp modSp add mod">
        <pc:chgData name="Christopher J. De Serio" userId="577c52cd-d723-4f95-942d-23667e45d713" providerId="ADAL" clId="{BFADF7C6-68DB-40BF-B7C0-14215CDF358C}" dt="2023-04-20T19:39:44.647" v="7334" actId="1076"/>
        <pc:sldMkLst>
          <pc:docMk/>
          <pc:sldMk cId="2709336422" sldId="1203"/>
        </pc:sldMkLst>
        <pc:spChg chg="add mod">
          <ac:chgData name="Christopher J. De Serio" userId="577c52cd-d723-4f95-942d-23667e45d713" providerId="ADAL" clId="{BFADF7C6-68DB-40BF-B7C0-14215CDF358C}" dt="2023-04-20T19:39:39.670" v="7333" actId="1076"/>
          <ac:spMkLst>
            <pc:docMk/>
            <pc:sldMk cId="2709336422" sldId="1203"/>
            <ac:spMk id="3" creationId="{7BD5FF64-6433-E85F-F412-2B497657BC38}"/>
          </ac:spMkLst>
        </pc:spChg>
        <pc:spChg chg="mod">
          <ac:chgData name="Christopher J. De Serio" userId="577c52cd-d723-4f95-942d-23667e45d713" providerId="ADAL" clId="{BFADF7C6-68DB-40BF-B7C0-14215CDF358C}" dt="2023-04-20T19:29:12.913" v="7127" actId="1076"/>
          <ac:spMkLst>
            <pc:docMk/>
            <pc:sldMk cId="2709336422" sldId="1203"/>
            <ac:spMk id="4" creationId="{4262A576-0424-4E76-8A5A-49981A68DD8D}"/>
          </ac:spMkLst>
        </pc:spChg>
        <pc:spChg chg="mod">
          <ac:chgData name="Christopher J. De Serio" userId="577c52cd-d723-4f95-942d-23667e45d713" providerId="ADAL" clId="{BFADF7C6-68DB-40BF-B7C0-14215CDF358C}" dt="2023-04-20T19:39:44.647" v="7334" actId="1076"/>
          <ac:spMkLst>
            <pc:docMk/>
            <pc:sldMk cId="2709336422" sldId="1203"/>
            <ac:spMk id="5" creationId="{EA6E7362-7FE7-46A9-B38B-AD76E04667D3}"/>
          </ac:spMkLst>
        </pc:spChg>
        <pc:spChg chg="mod">
          <ac:chgData name="Christopher J. De Serio" userId="577c52cd-d723-4f95-942d-23667e45d713" providerId="ADAL" clId="{BFADF7C6-68DB-40BF-B7C0-14215CDF358C}" dt="2023-04-17T14:36:23.325" v="5916" actId="5793"/>
          <ac:spMkLst>
            <pc:docMk/>
            <pc:sldMk cId="2709336422" sldId="1203"/>
            <ac:spMk id="9" creationId="{ACB2216C-86A2-8E25-5C5B-F13DD2AF1F95}"/>
          </ac:spMkLst>
        </pc:spChg>
        <pc:picChg chg="add mod">
          <ac:chgData name="Christopher J. De Serio" userId="577c52cd-d723-4f95-942d-23667e45d713" providerId="ADAL" clId="{BFADF7C6-68DB-40BF-B7C0-14215CDF358C}" dt="2023-04-17T14:39:12.211" v="6055" actId="1076"/>
          <ac:picMkLst>
            <pc:docMk/>
            <pc:sldMk cId="2709336422" sldId="1203"/>
            <ac:picMk id="2" creationId="{46A51184-951D-6230-F060-2996EF54DB9F}"/>
          </ac:picMkLst>
        </pc:picChg>
        <pc:picChg chg="del">
          <ac:chgData name="Christopher J. De Serio" userId="577c52cd-d723-4f95-942d-23667e45d713" providerId="ADAL" clId="{BFADF7C6-68DB-40BF-B7C0-14215CDF358C}" dt="2023-04-17T14:34:59.514" v="5911" actId="478"/>
          <ac:picMkLst>
            <pc:docMk/>
            <pc:sldMk cId="2709336422" sldId="1203"/>
            <ac:picMk id="7" creationId="{F1D8244B-2B53-54EF-6196-BB4A48DF0BF4}"/>
          </ac:picMkLst>
        </pc:picChg>
        <pc:picChg chg="add mod">
          <ac:chgData name="Christopher J. De Serio" userId="577c52cd-d723-4f95-942d-23667e45d713" providerId="ADAL" clId="{BFADF7C6-68DB-40BF-B7C0-14215CDF358C}" dt="2023-04-20T19:28:58.112" v="7126" actId="14100"/>
          <ac:picMkLst>
            <pc:docMk/>
            <pc:sldMk cId="2709336422" sldId="1203"/>
            <ac:picMk id="8" creationId="{F496691E-77FF-7744-2FB1-F80229865BA5}"/>
          </ac:picMkLst>
        </pc:picChg>
        <pc:picChg chg="add mod">
          <ac:chgData name="Christopher J. De Serio" userId="577c52cd-d723-4f95-942d-23667e45d713" providerId="ADAL" clId="{BFADF7C6-68DB-40BF-B7C0-14215CDF358C}" dt="2023-04-20T19:28:49.572" v="7124" actId="1076"/>
          <ac:picMkLst>
            <pc:docMk/>
            <pc:sldMk cId="2709336422" sldId="1203"/>
            <ac:picMk id="11" creationId="{B314A379-8A1E-DDB7-464C-358033166A04}"/>
          </ac:picMkLst>
        </pc:picChg>
        <pc:picChg chg="add del mod">
          <ac:chgData name="Christopher J. De Serio" userId="577c52cd-d723-4f95-942d-23667e45d713" providerId="ADAL" clId="{BFADF7C6-68DB-40BF-B7C0-14215CDF358C}" dt="2023-04-20T19:22:33.620" v="7052" actId="478"/>
          <ac:picMkLst>
            <pc:docMk/>
            <pc:sldMk cId="2709336422" sldId="1203"/>
            <ac:picMk id="14" creationId="{1507F37E-9F12-9E5F-B853-0B4CB3CC5E5E}"/>
          </ac:picMkLst>
        </pc:picChg>
      </pc:sldChg>
      <pc:sldChg chg="addSp modSp mod">
        <pc:chgData name="Christopher J. De Serio" userId="577c52cd-d723-4f95-942d-23667e45d713" providerId="ADAL" clId="{BFADF7C6-68DB-40BF-B7C0-14215CDF358C}" dt="2023-04-20T20:39:15.725" v="8209" actId="1076"/>
        <pc:sldMkLst>
          <pc:docMk/>
          <pc:sldMk cId="3237327897" sldId="1205"/>
        </pc:sldMkLst>
        <pc:spChg chg="mod">
          <ac:chgData name="Christopher J. De Serio" userId="577c52cd-d723-4f95-942d-23667e45d713" providerId="ADAL" clId="{BFADF7C6-68DB-40BF-B7C0-14215CDF358C}" dt="2023-04-20T20:37:49.950" v="8170" actId="1076"/>
          <ac:spMkLst>
            <pc:docMk/>
            <pc:sldMk cId="3237327897" sldId="1205"/>
            <ac:spMk id="5" creationId="{C55B1C86-8528-4093-9574-98033BDCA199}"/>
          </ac:spMkLst>
        </pc:spChg>
        <pc:spChg chg="mod">
          <ac:chgData name="Christopher J. De Serio" userId="577c52cd-d723-4f95-942d-23667e45d713" providerId="ADAL" clId="{BFADF7C6-68DB-40BF-B7C0-14215CDF358C}" dt="2023-04-20T20:37:55.328" v="8171" actId="1076"/>
          <ac:spMkLst>
            <pc:docMk/>
            <pc:sldMk cId="3237327897" sldId="1205"/>
            <ac:spMk id="6" creationId="{31B1BADE-0760-44E3-886A-696F03FB3FD4}"/>
          </ac:spMkLst>
        </pc:spChg>
        <pc:spChg chg="add mod">
          <ac:chgData name="Christopher J. De Serio" userId="577c52cd-d723-4f95-942d-23667e45d713" providerId="ADAL" clId="{BFADF7C6-68DB-40BF-B7C0-14215CDF358C}" dt="2023-04-20T20:39:15.725" v="8209" actId="1076"/>
          <ac:spMkLst>
            <pc:docMk/>
            <pc:sldMk cId="3237327897" sldId="1205"/>
            <ac:spMk id="7" creationId="{299F583E-4EEC-D977-029B-843DACD0CFFE}"/>
          </ac:spMkLst>
        </pc:spChg>
        <pc:picChg chg="mod">
          <ac:chgData name="Christopher J. De Serio" userId="577c52cd-d723-4f95-942d-23667e45d713" providerId="ADAL" clId="{BFADF7C6-68DB-40BF-B7C0-14215CDF358C}" dt="2023-04-20T20:36:03.404" v="8148" actId="1076"/>
          <ac:picMkLst>
            <pc:docMk/>
            <pc:sldMk cId="3237327897" sldId="1205"/>
            <ac:picMk id="2" creationId="{809051CF-C6DF-D55A-E27D-31842F50E216}"/>
          </ac:picMkLst>
        </pc:picChg>
        <pc:picChg chg="mod">
          <ac:chgData name="Christopher J. De Serio" userId="577c52cd-d723-4f95-942d-23667e45d713" providerId="ADAL" clId="{BFADF7C6-68DB-40BF-B7C0-14215CDF358C}" dt="2023-04-20T20:36:10.369" v="8149" actId="1076"/>
          <ac:picMkLst>
            <pc:docMk/>
            <pc:sldMk cId="3237327897" sldId="1205"/>
            <ac:picMk id="3" creationId="{AA345514-F139-4FD3-A9FC-42AD218A6261}"/>
          </ac:picMkLst>
        </pc:picChg>
      </pc:sldChg>
      <pc:sldChg chg="addSp modSp mod">
        <pc:chgData name="Christopher J. De Serio" userId="577c52cd-d723-4f95-942d-23667e45d713" providerId="ADAL" clId="{BFADF7C6-68DB-40BF-B7C0-14215CDF358C}" dt="2023-04-17T18:48:52.917" v="6933" actId="1076"/>
        <pc:sldMkLst>
          <pc:docMk/>
          <pc:sldMk cId="3845663826" sldId="1206"/>
        </pc:sldMkLst>
        <pc:spChg chg="mod">
          <ac:chgData name="Christopher J. De Serio" userId="577c52cd-d723-4f95-942d-23667e45d713" providerId="ADAL" clId="{BFADF7C6-68DB-40BF-B7C0-14215CDF358C}" dt="2023-04-17T18:47:47.722" v="6923" actId="1076"/>
          <ac:spMkLst>
            <pc:docMk/>
            <pc:sldMk cId="3845663826" sldId="1206"/>
            <ac:spMk id="2" creationId="{01B78697-8FD5-4FB8-7DBF-68A752B60FE8}"/>
          </ac:spMkLst>
        </pc:spChg>
        <pc:spChg chg="add mod">
          <ac:chgData name="Christopher J. De Serio" userId="577c52cd-d723-4f95-942d-23667e45d713" providerId="ADAL" clId="{BFADF7C6-68DB-40BF-B7C0-14215CDF358C}" dt="2023-04-17T18:48:52.917" v="6933" actId="1076"/>
          <ac:spMkLst>
            <pc:docMk/>
            <pc:sldMk cId="3845663826" sldId="1206"/>
            <ac:spMk id="5" creationId="{F9679322-19C5-ADEE-3E53-8917B9370E7E}"/>
          </ac:spMkLst>
        </pc:spChg>
        <pc:spChg chg="mod">
          <ac:chgData name="Christopher J. De Serio" userId="577c52cd-d723-4f95-942d-23667e45d713" providerId="ADAL" clId="{BFADF7C6-68DB-40BF-B7C0-14215CDF358C}" dt="2023-04-17T18:47:50.661" v="6924" actId="1076"/>
          <ac:spMkLst>
            <pc:docMk/>
            <pc:sldMk cId="3845663826" sldId="1206"/>
            <ac:spMk id="7" creationId="{5D555320-4C8E-E554-2D3B-349B845A7A17}"/>
          </ac:spMkLst>
        </pc:spChg>
        <pc:picChg chg="mod">
          <ac:chgData name="Christopher J. De Serio" userId="577c52cd-d723-4f95-942d-23667e45d713" providerId="ADAL" clId="{BFADF7C6-68DB-40BF-B7C0-14215CDF358C}" dt="2023-04-17T18:48:28.553" v="6928" actId="1076"/>
          <ac:picMkLst>
            <pc:docMk/>
            <pc:sldMk cId="3845663826" sldId="1206"/>
            <ac:picMk id="4" creationId="{AB7522C3-D695-B33C-E923-4576D8634B89}"/>
          </ac:picMkLst>
        </pc:picChg>
        <pc:picChg chg="mod">
          <ac:chgData name="Christopher J. De Serio" userId="577c52cd-d723-4f95-942d-23667e45d713" providerId="ADAL" clId="{BFADF7C6-68DB-40BF-B7C0-14215CDF358C}" dt="2023-04-17T18:47:47.722" v="6923" actId="1076"/>
          <ac:picMkLst>
            <pc:docMk/>
            <pc:sldMk cId="3845663826" sldId="1206"/>
            <ac:picMk id="6" creationId="{6B90BACD-7544-4EE1-9A9F-C5A1FAB7E480}"/>
          </ac:picMkLst>
        </pc:picChg>
        <pc:picChg chg="mod">
          <ac:chgData name="Christopher J. De Serio" userId="577c52cd-d723-4f95-942d-23667e45d713" providerId="ADAL" clId="{BFADF7C6-68DB-40BF-B7C0-14215CDF358C}" dt="2023-04-17T18:48:28.553" v="6928" actId="1076"/>
          <ac:picMkLst>
            <pc:docMk/>
            <pc:sldMk cId="3845663826" sldId="1206"/>
            <ac:picMk id="8" creationId="{6697EAC1-2612-51D2-8C35-9A2880D78A15}"/>
          </ac:picMkLst>
        </pc:picChg>
        <pc:picChg chg="mod">
          <ac:chgData name="Christopher J. De Serio" userId="577c52cd-d723-4f95-942d-23667e45d713" providerId="ADAL" clId="{BFADF7C6-68DB-40BF-B7C0-14215CDF358C}" dt="2023-04-17T18:48:28.553" v="6928" actId="1076"/>
          <ac:picMkLst>
            <pc:docMk/>
            <pc:sldMk cId="3845663826" sldId="1206"/>
            <ac:picMk id="10" creationId="{1F5EE48C-E541-453E-FE5C-8DDC15394678}"/>
          </ac:picMkLst>
        </pc:picChg>
      </pc:sldChg>
      <pc:sldChg chg="addSp delSp modSp add mod">
        <pc:chgData name="Christopher J. De Serio" userId="577c52cd-d723-4f95-942d-23667e45d713" providerId="ADAL" clId="{BFADF7C6-68DB-40BF-B7C0-14215CDF358C}" dt="2023-04-24T20:45:59.110" v="8619" actId="113"/>
        <pc:sldMkLst>
          <pc:docMk/>
          <pc:sldMk cId="1479234230" sldId="1207"/>
        </pc:sldMkLst>
        <pc:spChg chg="add mod">
          <ac:chgData name="Christopher J. De Serio" userId="577c52cd-d723-4f95-942d-23667e45d713" providerId="ADAL" clId="{BFADF7C6-68DB-40BF-B7C0-14215CDF358C}" dt="2023-04-24T20:45:59.110" v="8619" actId="113"/>
          <ac:spMkLst>
            <pc:docMk/>
            <pc:sldMk cId="1479234230" sldId="1207"/>
            <ac:spMk id="2" creationId="{05949D5C-BCA2-905B-428A-B512F200AA5D}"/>
          </ac:spMkLst>
        </pc:spChg>
        <pc:spChg chg="mod">
          <ac:chgData name="Christopher J. De Serio" userId="577c52cd-d723-4f95-942d-23667e45d713" providerId="ADAL" clId="{BFADF7C6-68DB-40BF-B7C0-14215CDF358C}" dt="2023-04-24T20:44:13.021" v="8574" actId="20577"/>
          <ac:spMkLst>
            <pc:docMk/>
            <pc:sldMk cId="1479234230" sldId="1207"/>
            <ac:spMk id="4" creationId="{4262A576-0424-4E76-8A5A-49981A68DD8D}"/>
          </ac:spMkLst>
        </pc:spChg>
        <pc:spChg chg="del">
          <ac:chgData name="Christopher J. De Serio" userId="577c52cd-d723-4f95-942d-23667e45d713" providerId="ADAL" clId="{BFADF7C6-68DB-40BF-B7C0-14215CDF358C}" dt="2023-04-24T20:13:27.574" v="8442" actId="478"/>
          <ac:spMkLst>
            <pc:docMk/>
            <pc:sldMk cId="1479234230" sldId="1207"/>
            <ac:spMk id="5" creationId="{EA6E7362-7FE7-46A9-B38B-AD76E04667D3}"/>
          </ac:spMkLst>
        </pc:spChg>
        <pc:spChg chg="del">
          <ac:chgData name="Christopher J. De Serio" userId="577c52cd-d723-4f95-942d-23667e45d713" providerId="ADAL" clId="{BFADF7C6-68DB-40BF-B7C0-14215CDF358C}" dt="2023-04-24T20:13:27.574" v="8442" actId="478"/>
          <ac:spMkLst>
            <pc:docMk/>
            <pc:sldMk cId="1479234230" sldId="1207"/>
            <ac:spMk id="9" creationId="{ACB2216C-86A2-8E25-5C5B-F13DD2AF1F95}"/>
          </ac:spMkLst>
        </pc:spChg>
        <pc:picChg chg="del">
          <ac:chgData name="Christopher J. De Serio" userId="577c52cd-d723-4f95-942d-23667e45d713" providerId="ADAL" clId="{BFADF7C6-68DB-40BF-B7C0-14215CDF358C}" dt="2023-04-24T20:13:27.574" v="8442" actId="478"/>
          <ac:picMkLst>
            <pc:docMk/>
            <pc:sldMk cId="1479234230" sldId="1207"/>
            <ac:picMk id="7" creationId="{F1D8244B-2B53-54EF-6196-BB4A48DF0BF4}"/>
          </ac:picMkLst>
        </pc:picChg>
      </pc:sldChg>
    </pc:docChg>
  </pc:docChgLst>
  <pc:docChgLst>
    <pc:chgData name="Nancy Achieng Abira" userId="S::nabira@worldbank.org::465d5cb5-bfe8-4fcd-84a3-c475cbe71f4d" providerId="AD" clId="Web-{887662ED-4399-574A-70D7-72984BCC4948}"/>
    <pc:docChg chg="modSld">
      <pc:chgData name="Nancy Achieng Abira" userId="S::nabira@worldbank.org::465d5cb5-bfe8-4fcd-84a3-c475cbe71f4d" providerId="AD" clId="Web-{887662ED-4399-574A-70D7-72984BCC4948}" dt="2024-05-13T14:31:59.991" v="14" actId="20577"/>
      <pc:docMkLst>
        <pc:docMk/>
      </pc:docMkLst>
      <pc:sldChg chg="delSp modSp">
        <pc:chgData name="Nancy Achieng Abira" userId="S::nabira@worldbank.org::465d5cb5-bfe8-4fcd-84a3-c475cbe71f4d" providerId="AD" clId="Web-{887662ED-4399-574A-70D7-72984BCC4948}" dt="2024-05-13T14:31:59.991" v="14" actId="20577"/>
        <pc:sldMkLst>
          <pc:docMk/>
          <pc:sldMk cId="3031721613" sldId="349"/>
        </pc:sldMkLst>
        <pc:spChg chg="del mod">
          <ac:chgData name="Nancy Achieng Abira" userId="S::nabira@worldbank.org::465d5cb5-bfe8-4fcd-84a3-c475cbe71f4d" providerId="AD" clId="Web-{887662ED-4399-574A-70D7-72984BCC4948}" dt="2024-05-13T14:31:13.880" v="2"/>
          <ac:spMkLst>
            <pc:docMk/>
            <pc:sldMk cId="3031721613" sldId="349"/>
            <ac:spMk id="3" creationId="{8A753688-5F78-76BD-5E07-380D5469D309}"/>
          </ac:spMkLst>
        </pc:spChg>
        <pc:spChg chg="mod">
          <ac:chgData name="Nancy Achieng Abira" userId="S::nabira@worldbank.org::465d5cb5-bfe8-4fcd-84a3-c475cbe71f4d" providerId="AD" clId="Web-{887662ED-4399-574A-70D7-72984BCC4948}" dt="2024-05-13T14:31:59.991" v="14" actId="20577"/>
          <ac:spMkLst>
            <pc:docMk/>
            <pc:sldMk cId="3031721613" sldId="349"/>
            <ac:spMk id="8" creationId="{448C0167-FEED-4E0C-A416-4A013A5BDEA5}"/>
          </ac:spMkLst>
        </pc:spChg>
        <pc:spChg chg="del">
          <ac:chgData name="Nancy Achieng Abira" userId="S::nabira@worldbank.org::465d5cb5-bfe8-4fcd-84a3-c475cbe71f4d" providerId="AD" clId="Web-{887662ED-4399-574A-70D7-72984BCC4948}" dt="2024-05-13T14:31:14.645" v="3"/>
          <ac:spMkLst>
            <pc:docMk/>
            <pc:sldMk cId="3031721613" sldId="349"/>
            <ac:spMk id="12" creationId="{1A0BCDD1-CEFC-4166-8320-05EB7A2B9560}"/>
          </ac:spMkLst>
        </pc:spChg>
      </pc:sldChg>
      <pc:sldChg chg="modSp">
        <pc:chgData name="Nancy Achieng Abira" userId="S::nabira@worldbank.org::465d5cb5-bfe8-4fcd-84a3-c475cbe71f4d" providerId="AD" clId="Web-{887662ED-4399-574A-70D7-72984BCC4948}" dt="2024-05-13T14:31:44.069" v="12" actId="20577"/>
        <pc:sldMkLst>
          <pc:docMk/>
          <pc:sldMk cId="2454607246" sldId="1214"/>
        </pc:sldMkLst>
        <pc:spChg chg="mod">
          <ac:chgData name="Nancy Achieng Abira" userId="S::nabira@worldbank.org::465d5cb5-bfe8-4fcd-84a3-c475cbe71f4d" providerId="AD" clId="Web-{887662ED-4399-574A-70D7-72984BCC4948}" dt="2024-05-13T14:31:44.069" v="12" actId="20577"/>
          <ac:spMkLst>
            <pc:docMk/>
            <pc:sldMk cId="2454607246" sldId="1214"/>
            <ac:spMk id="8" creationId="{448C0167-FEED-4E0C-A416-4A013A5BDEA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F90F7-B93E-44A4-ACCB-FB6E4C164AE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50B30-DE0F-4C10-A811-5A0AAA27FB6F}">
      <dgm:prSet phldrT="[Text]" custT="1"/>
      <dgm:spPr>
        <a:xfrm>
          <a:off x="1691658" y="-44882"/>
          <a:ext cx="1744079" cy="853216"/>
        </a:xfrm>
        <a:prstGeom prst="roundRect">
          <a:avLst/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gm:t>
    </dgm:pt>
    <dgm:pt modelId="{A2702EAD-3315-4F78-9CFB-83650C69CF19}" type="parTrans" cxnId="{BD8ED7A3-3F20-438E-8BA2-B86C6307D597}">
      <dgm:prSet/>
      <dgm:spPr/>
      <dgm:t>
        <a:bodyPr/>
        <a:lstStyle/>
        <a:p>
          <a:endParaRPr lang="en-US" sz="1200"/>
        </a:p>
      </dgm:t>
    </dgm:pt>
    <dgm:pt modelId="{D9C4C912-A5AC-489C-8E3F-9EC0C23D906A}" type="sibTrans" cxnId="{BD8ED7A3-3F20-438E-8BA2-B86C6307D59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264562" y="483789"/>
          <a:ext cx="2846059" cy="2846059"/>
        </a:xfrm>
        <a:custGeom>
          <a:avLst/>
          <a:gdLst/>
          <a:ahLst/>
          <a:cxnLst/>
          <a:rect l="0" t="0" r="0" b="0"/>
          <a:pathLst>
            <a:path>
              <a:moveTo>
                <a:pt x="2174781" y="214773"/>
              </a:moveTo>
              <a:arcTo wR="1423029" hR="1423029" stAng="18113343" swAng="1008824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200"/>
        </a:p>
      </dgm:t>
    </dgm:pt>
    <dgm:pt modelId="{5019A136-F806-4D23-B4C3-6656220EB28F}">
      <dgm:prSet phldrT="[Text]" custT="1"/>
      <dgm:spPr>
        <a:xfrm>
          <a:off x="3088498" y="970862"/>
          <a:ext cx="1744079" cy="853216"/>
        </a:xfrm>
        <a:prstGeom prst="roundRect">
          <a:avLst/>
        </a:prstGeom>
        <a:solidFill>
          <a:srgbClr val="FF99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gm:t>
    </dgm:pt>
    <dgm:pt modelId="{936204D0-DE1D-4DE4-B65E-8CD9FD1C94FF}" type="parTrans" cxnId="{8505273C-7922-4851-B00C-76D174C9323C}">
      <dgm:prSet/>
      <dgm:spPr/>
      <dgm:t>
        <a:bodyPr/>
        <a:lstStyle/>
        <a:p>
          <a:endParaRPr lang="en-US" sz="1200"/>
        </a:p>
      </dgm:t>
    </dgm:pt>
    <dgm:pt modelId="{702E57D4-1514-4906-B098-74376A81C579}" type="sibTrans" cxnId="{8505273C-7922-4851-B00C-76D174C9323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181175" y="564962"/>
          <a:ext cx="2846059" cy="2846059"/>
        </a:xfrm>
        <a:custGeom>
          <a:avLst/>
          <a:gdLst/>
          <a:ahLst/>
          <a:cxnLst/>
          <a:rect l="0" t="0" r="0" b="0"/>
          <a:pathLst>
            <a:path>
              <a:moveTo>
                <a:pt x="2837053" y="1263191"/>
              </a:moveTo>
              <a:arcTo wR="1423029" hR="1423029" stAng="21213046" swAng="97443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200"/>
        </a:p>
      </dgm:t>
    </dgm:pt>
    <dgm:pt modelId="{B8D2B4A1-CA09-4C3D-93BC-DA1C882FD3E0}">
      <dgm:prSet phldrT="[Text]" custT="1"/>
      <dgm:spPr>
        <a:xfrm>
          <a:off x="2932502" y="2234032"/>
          <a:ext cx="1744079" cy="853216"/>
        </a:xfrm>
        <a:prstGeom prst="roundRect">
          <a:avLst/>
        </a:prstGeom>
        <a:solidFill>
          <a:srgbClr val="FF33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gm:t>
    </dgm:pt>
    <dgm:pt modelId="{586CBB5E-90DF-4B48-A912-C37D35AF81CA}" type="parTrans" cxnId="{5A78131B-6B7C-4911-8874-CB2DB5F107C5}">
      <dgm:prSet/>
      <dgm:spPr/>
      <dgm:t>
        <a:bodyPr/>
        <a:lstStyle/>
        <a:p>
          <a:endParaRPr lang="en-US" sz="1200"/>
        </a:p>
      </dgm:t>
    </dgm:pt>
    <dgm:pt modelId="{32292C86-5EA9-4A61-BD75-28C0842BC9C7}" type="sibTrans" cxnId="{5A78131B-6B7C-4911-8874-CB2DB5F107C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137576" y="491800"/>
          <a:ext cx="2846059" cy="2846059"/>
        </a:xfrm>
        <a:custGeom>
          <a:avLst/>
          <a:gdLst/>
          <a:ahLst/>
          <a:cxnLst/>
          <a:rect l="0" t="0" r="0" b="0"/>
          <a:pathLst>
            <a:path>
              <a:moveTo>
                <a:pt x="2216274" y="2604458"/>
              </a:moveTo>
              <a:arcTo wR="1423029" hR="1423029" stAng="3367288" swAng="403601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200"/>
        </a:p>
      </dgm:t>
    </dgm:pt>
    <dgm:pt modelId="{6093BB74-3895-47B9-AE57-DFF9C7DF7AA3}">
      <dgm:prSet phldrT="[Text]" custT="1"/>
      <dgm:spPr>
        <a:xfrm>
          <a:off x="436208" y="2240888"/>
          <a:ext cx="1744079" cy="85321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gm:t>
    </dgm:pt>
    <dgm:pt modelId="{3A8419CA-4F42-4DD7-9492-DF73CD7C0A74}" type="parTrans" cxnId="{AA971B26-35F4-4EB0-881A-3516C958CE11}">
      <dgm:prSet/>
      <dgm:spPr/>
      <dgm:t>
        <a:bodyPr/>
        <a:lstStyle/>
        <a:p>
          <a:endParaRPr lang="en-US" sz="1200"/>
        </a:p>
      </dgm:t>
    </dgm:pt>
    <dgm:pt modelId="{3E1A693D-E573-4689-83EF-DC1931E14BEE}" type="sibTrans" cxnId="{AA971B26-35F4-4EB0-881A-3516C958CE11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016472" y="334071"/>
          <a:ext cx="2846059" cy="2846059"/>
        </a:xfrm>
        <a:custGeom>
          <a:avLst/>
          <a:gdLst/>
          <a:ahLst/>
          <a:cxnLst/>
          <a:rect l="0" t="0" r="0" b="0"/>
          <a:pathLst>
            <a:path>
              <a:moveTo>
                <a:pt x="83529" y="1903395"/>
              </a:moveTo>
              <a:arcTo wR="1423029" hR="1423029" stAng="9616282" swAng="863334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200"/>
        </a:p>
      </dgm:t>
    </dgm:pt>
    <dgm:pt modelId="{EEEE4361-6251-4E4F-803D-CFFF40F3458F}">
      <dgm:prSet phldrT="[Text]" custT="1"/>
      <dgm:spPr>
        <a:xfrm>
          <a:off x="187806" y="1032692"/>
          <a:ext cx="1744079" cy="853216"/>
        </a:xfrm>
        <a:prstGeom prst="roundRect">
          <a:avLst/>
        </a:prstGeom>
        <a:solidFill>
          <a:srgbClr val="FFC000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>
            <a:buNone/>
          </a:pPr>
          <a:r>
            <a:rPr lang="en-US" sz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gm:t>
    </dgm:pt>
    <dgm:pt modelId="{E0755CE4-7C81-4419-82E2-2D8BF804459D}" type="parTrans" cxnId="{F78D7142-81E7-407B-A30E-03BCEB05F82C}">
      <dgm:prSet/>
      <dgm:spPr/>
      <dgm:t>
        <a:bodyPr/>
        <a:lstStyle/>
        <a:p>
          <a:endParaRPr lang="en-US" sz="1200"/>
        </a:p>
      </dgm:t>
    </dgm:pt>
    <dgm:pt modelId="{65C4C48D-EA1A-4131-8EA9-774D591877E4}" type="sibTrans" cxnId="{F78D7142-81E7-407B-A30E-03BCEB05F82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906578" y="513351"/>
          <a:ext cx="2846059" cy="2846059"/>
        </a:xfrm>
        <a:custGeom>
          <a:avLst/>
          <a:gdLst/>
          <a:ahLst/>
          <a:cxnLst/>
          <a:rect l="0" t="0" r="0" b="0"/>
          <a:pathLst>
            <a:path>
              <a:moveTo>
                <a:pt x="327533" y="514788"/>
              </a:moveTo>
              <a:arcTo wR="1423029" hR="1423029" stAng="13179662" swAng="1407983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200"/>
        </a:p>
      </dgm:t>
    </dgm:pt>
    <dgm:pt modelId="{9ABC52D5-984C-4D32-B522-1F338D0892BC}" type="pres">
      <dgm:prSet presAssocID="{201F90F7-B93E-44A4-ACCB-FB6E4C164AE4}" presName="cycle" presStyleCnt="0">
        <dgm:presLayoutVars>
          <dgm:dir/>
          <dgm:resizeHandles val="exact"/>
        </dgm:presLayoutVars>
      </dgm:prSet>
      <dgm:spPr/>
    </dgm:pt>
    <dgm:pt modelId="{6FF5B955-A548-49CF-95B5-455638D0D4F5}" type="pres">
      <dgm:prSet presAssocID="{4A150B30-DE0F-4C10-A811-5A0AAA27FB6F}" presName="node" presStyleLbl="node1" presStyleIdx="0" presStyleCnt="5" custScaleX="159245" custScaleY="119852" custRadScaleRad="100010" custRadScaleInc="3457">
        <dgm:presLayoutVars>
          <dgm:bulletEnabled val="1"/>
        </dgm:presLayoutVars>
      </dgm:prSet>
      <dgm:spPr/>
    </dgm:pt>
    <dgm:pt modelId="{C9FBA3F8-5506-4F18-9D50-F029502890C6}" type="pres">
      <dgm:prSet presAssocID="{4A150B30-DE0F-4C10-A811-5A0AAA27FB6F}" presName="spNode" presStyleCnt="0"/>
      <dgm:spPr/>
    </dgm:pt>
    <dgm:pt modelId="{79B7C4FD-87FE-4919-B328-C4B8FD4F4C58}" type="pres">
      <dgm:prSet presAssocID="{D9C4C912-A5AC-489C-8E3F-9EC0C23D906A}" presName="sibTrans" presStyleLbl="sibTrans1D1" presStyleIdx="0" presStyleCnt="5"/>
      <dgm:spPr/>
    </dgm:pt>
    <dgm:pt modelId="{2459D545-070F-4608-BC95-9319C8CC5566}" type="pres">
      <dgm:prSet presAssocID="{5019A136-F806-4D23-B4C3-6656220EB28F}" presName="node" presStyleLbl="node1" presStyleIdx="1" presStyleCnt="5" custScaleX="159245" custScaleY="119852" custRadScaleRad="103638" custRadScaleInc="8204">
        <dgm:presLayoutVars>
          <dgm:bulletEnabled val="1"/>
        </dgm:presLayoutVars>
      </dgm:prSet>
      <dgm:spPr/>
    </dgm:pt>
    <dgm:pt modelId="{595CA650-52EC-465C-A8F4-F1B1BA187F6A}" type="pres">
      <dgm:prSet presAssocID="{5019A136-F806-4D23-B4C3-6656220EB28F}" presName="spNode" presStyleCnt="0"/>
      <dgm:spPr/>
    </dgm:pt>
    <dgm:pt modelId="{57065659-EC3C-47A4-A335-F09DEDAD940A}" type="pres">
      <dgm:prSet presAssocID="{702E57D4-1514-4906-B098-74376A81C579}" presName="sibTrans" presStyleLbl="sibTrans1D1" presStyleIdx="1" presStyleCnt="5"/>
      <dgm:spPr/>
    </dgm:pt>
    <dgm:pt modelId="{A62ECD7B-B01D-456A-AF3C-565B0E31C841}" type="pres">
      <dgm:prSet presAssocID="{B8D2B4A1-CA09-4C3D-93BC-DA1C882FD3E0}" presName="node" presStyleLbl="node1" presStyleIdx="2" presStyleCnt="5" custScaleX="159245" custScaleY="119852" custRadScaleRad="107124" custRadScaleInc="-82680">
        <dgm:presLayoutVars>
          <dgm:bulletEnabled val="1"/>
        </dgm:presLayoutVars>
      </dgm:prSet>
      <dgm:spPr/>
    </dgm:pt>
    <dgm:pt modelId="{4394AEA4-B518-4E51-8648-DAAE0AFB2D3C}" type="pres">
      <dgm:prSet presAssocID="{B8D2B4A1-CA09-4C3D-93BC-DA1C882FD3E0}" presName="spNode" presStyleCnt="0"/>
      <dgm:spPr/>
    </dgm:pt>
    <dgm:pt modelId="{5E78C0F0-EC85-433A-AEB8-336F5587DF70}" type="pres">
      <dgm:prSet presAssocID="{32292C86-5EA9-4A61-BD75-28C0842BC9C7}" presName="sibTrans" presStyleLbl="sibTrans1D1" presStyleIdx="2" presStyleCnt="5"/>
      <dgm:spPr/>
    </dgm:pt>
    <dgm:pt modelId="{D4D43C7A-765B-464C-ACA8-44CA9FEDBBA9}" type="pres">
      <dgm:prSet presAssocID="{6093BB74-3895-47B9-AE57-DFF9C7DF7AA3}" presName="node" presStyleLbl="node1" presStyleIdx="3" presStyleCnt="5" custScaleX="159245" custScaleY="119852" custRadScaleRad="105857" custRadScaleInc="79413">
        <dgm:presLayoutVars>
          <dgm:bulletEnabled val="1"/>
        </dgm:presLayoutVars>
      </dgm:prSet>
      <dgm:spPr/>
    </dgm:pt>
    <dgm:pt modelId="{DC0447BE-9831-4A67-92C4-B0C61C187041}" type="pres">
      <dgm:prSet presAssocID="{6093BB74-3895-47B9-AE57-DFF9C7DF7AA3}" presName="spNode" presStyleCnt="0"/>
      <dgm:spPr/>
    </dgm:pt>
    <dgm:pt modelId="{74425C60-547A-42C1-8BCB-67C2225C3B77}" type="pres">
      <dgm:prSet presAssocID="{3E1A693D-E573-4689-83EF-DC1931E14BEE}" presName="sibTrans" presStyleLbl="sibTrans1D1" presStyleIdx="3" presStyleCnt="5"/>
      <dgm:spPr/>
    </dgm:pt>
    <dgm:pt modelId="{DA53D1C4-6B3C-48D8-813F-604EAA1E8E15}" type="pres">
      <dgm:prSet presAssocID="{EEEE4361-6251-4E4F-803D-CFFF40F3458F}" presName="node" presStyleLbl="node1" presStyleIdx="4" presStyleCnt="5" custScaleX="159245" custScaleY="119852" custRadScaleRad="107021" custRadScaleInc="-20373">
        <dgm:presLayoutVars>
          <dgm:bulletEnabled val="1"/>
        </dgm:presLayoutVars>
      </dgm:prSet>
      <dgm:spPr/>
    </dgm:pt>
    <dgm:pt modelId="{2A1DFEB2-7C95-4267-8D82-56A2D38F5CD5}" type="pres">
      <dgm:prSet presAssocID="{EEEE4361-6251-4E4F-803D-CFFF40F3458F}" presName="spNode" presStyleCnt="0"/>
      <dgm:spPr/>
    </dgm:pt>
    <dgm:pt modelId="{41C8AF70-EE58-4460-97A2-624E2670464D}" type="pres">
      <dgm:prSet presAssocID="{65C4C48D-EA1A-4131-8EA9-774D591877E4}" presName="sibTrans" presStyleLbl="sibTrans1D1" presStyleIdx="4" presStyleCnt="5"/>
      <dgm:spPr/>
    </dgm:pt>
  </dgm:ptLst>
  <dgm:cxnLst>
    <dgm:cxn modelId="{5E39BA13-81B6-4D5B-B900-FEF9341CFE2B}" type="presOf" srcId="{4A150B30-DE0F-4C10-A811-5A0AAA27FB6F}" destId="{6FF5B955-A548-49CF-95B5-455638D0D4F5}" srcOrd="0" destOrd="0" presId="urn:microsoft.com/office/officeart/2005/8/layout/cycle6"/>
    <dgm:cxn modelId="{5A78131B-6B7C-4911-8874-CB2DB5F107C5}" srcId="{201F90F7-B93E-44A4-ACCB-FB6E4C164AE4}" destId="{B8D2B4A1-CA09-4C3D-93BC-DA1C882FD3E0}" srcOrd="2" destOrd="0" parTransId="{586CBB5E-90DF-4B48-A912-C37D35AF81CA}" sibTransId="{32292C86-5EA9-4A61-BD75-28C0842BC9C7}"/>
    <dgm:cxn modelId="{AA971B26-35F4-4EB0-881A-3516C958CE11}" srcId="{201F90F7-B93E-44A4-ACCB-FB6E4C164AE4}" destId="{6093BB74-3895-47B9-AE57-DFF9C7DF7AA3}" srcOrd="3" destOrd="0" parTransId="{3A8419CA-4F42-4DD7-9492-DF73CD7C0A74}" sibTransId="{3E1A693D-E573-4689-83EF-DC1931E14BEE}"/>
    <dgm:cxn modelId="{8505273C-7922-4851-B00C-76D174C9323C}" srcId="{201F90F7-B93E-44A4-ACCB-FB6E4C164AE4}" destId="{5019A136-F806-4D23-B4C3-6656220EB28F}" srcOrd="1" destOrd="0" parTransId="{936204D0-DE1D-4DE4-B65E-8CD9FD1C94FF}" sibTransId="{702E57D4-1514-4906-B098-74376A81C579}"/>
    <dgm:cxn modelId="{3E162162-5B96-4159-850C-437656E572A1}" type="presOf" srcId="{D9C4C912-A5AC-489C-8E3F-9EC0C23D906A}" destId="{79B7C4FD-87FE-4919-B328-C4B8FD4F4C58}" srcOrd="0" destOrd="0" presId="urn:microsoft.com/office/officeart/2005/8/layout/cycle6"/>
    <dgm:cxn modelId="{F78D7142-81E7-407B-A30E-03BCEB05F82C}" srcId="{201F90F7-B93E-44A4-ACCB-FB6E4C164AE4}" destId="{EEEE4361-6251-4E4F-803D-CFFF40F3458F}" srcOrd="4" destOrd="0" parTransId="{E0755CE4-7C81-4419-82E2-2D8BF804459D}" sibTransId="{65C4C48D-EA1A-4131-8EA9-774D591877E4}"/>
    <dgm:cxn modelId="{7FDB8067-5E55-445C-9AE3-7B4B62B7F0AC}" type="presOf" srcId="{201F90F7-B93E-44A4-ACCB-FB6E4C164AE4}" destId="{9ABC52D5-984C-4D32-B522-1F338D0892BC}" srcOrd="0" destOrd="0" presId="urn:microsoft.com/office/officeart/2005/8/layout/cycle6"/>
    <dgm:cxn modelId="{EF1D4558-4F40-4A97-8976-75653ECE1FD8}" type="presOf" srcId="{5019A136-F806-4D23-B4C3-6656220EB28F}" destId="{2459D545-070F-4608-BC95-9319C8CC5566}" srcOrd="0" destOrd="0" presId="urn:microsoft.com/office/officeart/2005/8/layout/cycle6"/>
    <dgm:cxn modelId="{6B16CDA1-F1FE-4532-8E23-CDB883ED95BC}" type="presOf" srcId="{32292C86-5EA9-4A61-BD75-28C0842BC9C7}" destId="{5E78C0F0-EC85-433A-AEB8-336F5587DF70}" srcOrd="0" destOrd="0" presId="urn:microsoft.com/office/officeart/2005/8/layout/cycle6"/>
    <dgm:cxn modelId="{BD8ED7A3-3F20-438E-8BA2-B86C6307D597}" srcId="{201F90F7-B93E-44A4-ACCB-FB6E4C164AE4}" destId="{4A150B30-DE0F-4C10-A811-5A0AAA27FB6F}" srcOrd="0" destOrd="0" parTransId="{A2702EAD-3315-4F78-9CFB-83650C69CF19}" sibTransId="{D9C4C912-A5AC-489C-8E3F-9EC0C23D906A}"/>
    <dgm:cxn modelId="{763748A8-8B2A-4A36-B8BB-E2E3ABBAD603}" type="presOf" srcId="{702E57D4-1514-4906-B098-74376A81C579}" destId="{57065659-EC3C-47A4-A335-F09DEDAD940A}" srcOrd="0" destOrd="0" presId="urn:microsoft.com/office/officeart/2005/8/layout/cycle6"/>
    <dgm:cxn modelId="{B811C6E7-97A3-466E-AB43-273D8E4CD515}" type="presOf" srcId="{B8D2B4A1-CA09-4C3D-93BC-DA1C882FD3E0}" destId="{A62ECD7B-B01D-456A-AF3C-565B0E31C841}" srcOrd="0" destOrd="0" presId="urn:microsoft.com/office/officeart/2005/8/layout/cycle6"/>
    <dgm:cxn modelId="{F5FE70E8-641D-4A1C-B5F2-81A3413DC533}" type="presOf" srcId="{6093BB74-3895-47B9-AE57-DFF9C7DF7AA3}" destId="{D4D43C7A-765B-464C-ACA8-44CA9FEDBBA9}" srcOrd="0" destOrd="0" presId="urn:microsoft.com/office/officeart/2005/8/layout/cycle6"/>
    <dgm:cxn modelId="{E465BFEB-C580-4C97-89AA-62BF0402AA88}" type="presOf" srcId="{EEEE4361-6251-4E4F-803D-CFFF40F3458F}" destId="{DA53D1C4-6B3C-48D8-813F-604EAA1E8E15}" srcOrd="0" destOrd="0" presId="urn:microsoft.com/office/officeart/2005/8/layout/cycle6"/>
    <dgm:cxn modelId="{15519AED-54BB-49B8-89EE-543A346BAA88}" type="presOf" srcId="{3E1A693D-E573-4689-83EF-DC1931E14BEE}" destId="{74425C60-547A-42C1-8BCB-67C2225C3B77}" srcOrd="0" destOrd="0" presId="urn:microsoft.com/office/officeart/2005/8/layout/cycle6"/>
    <dgm:cxn modelId="{A057D3FB-0816-4D3E-A4D6-3BD6ABCB055C}" type="presOf" srcId="{65C4C48D-EA1A-4131-8EA9-774D591877E4}" destId="{41C8AF70-EE58-4460-97A2-624E2670464D}" srcOrd="0" destOrd="0" presId="urn:microsoft.com/office/officeart/2005/8/layout/cycle6"/>
    <dgm:cxn modelId="{111B7FBC-286C-421F-BC4F-8382E6B584D9}" type="presParOf" srcId="{9ABC52D5-984C-4D32-B522-1F338D0892BC}" destId="{6FF5B955-A548-49CF-95B5-455638D0D4F5}" srcOrd="0" destOrd="0" presId="urn:microsoft.com/office/officeart/2005/8/layout/cycle6"/>
    <dgm:cxn modelId="{EF463B70-0B16-43AE-8645-D14B92D96D1F}" type="presParOf" srcId="{9ABC52D5-984C-4D32-B522-1F338D0892BC}" destId="{C9FBA3F8-5506-4F18-9D50-F029502890C6}" srcOrd="1" destOrd="0" presId="urn:microsoft.com/office/officeart/2005/8/layout/cycle6"/>
    <dgm:cxn modelId="{747F5897-A48D-4EB7-A304-06DBDDD5BA81}" type="presParOf" srcId="{9ABC52D5-984C-4D32-B522-1F338D0892BC}" destId="{79B7C4FD-87FE-4919-B328-C4B8FD4F4C58}" srcOrd="2" destOrd="0" presId="urn:microsoft.com/office/officeart/2005/8/layout/cycle6"/>
    <dgm:cxn modelId="{BCC07DC2-2914-4D85-981F-87E55E19B64F}" type="presParOf" srcId="{9ABC52D5-984C-4D32-B522-1F338D0892BC}" destId="{2459D545-070F-4608-BC95-9319C8CC5566}" srcOrd="3" destOrd="0" presId="urn:microsoft.com/office/officeart/2005/8/layout/cycle6"/>
    <dgm:cxn modelId="{B471A211-2FF2-4891-A9E3-FBEE71CC2EDF}" type="presParOf" srcId="{9ABC52D5-984C-4D32-B522-1F338D0892BC}" destId="{595CA650-52EC-465C-A8F4-F1B1BA187F6A}" srcOrd="4" destOrd="0" presId="urn:microsoft.com/office/officeart/2005/8/layout/cycle6"/>
    <dgm:cxn modelId="{AF66797E-EF71-4D7C-86F2-5949FEF90A51}" type="presParOf" srcId="{9ABC52D5-984C-4D32-B522-1F338D0892BC}" destId="{57065659-EC3C-47A4-A335-F09DEDAD940A}" srcOrd="5" destOrd="0" presId="urn:microsoft.com/office/officeart/2005/8/layout/cycle6"/>
    <dgm:cxn modelId="{68097F54-9EE1-4998-90CF-50326D5AC391}" type="presParOf" srcId="{9ABC52D5-984C-4D32-B522-1F338D0892BC}" destId="{A62ECD7B-B01D-456A-AF3C-565B0E31C841}" srcOrd="6" destOrd="0" presId="urn:microsoft.com/office/officeart/2005/8/layout/cycle6"/>
    <dgm:cxn modelId="{E4B7870A-C1D9-4567-8212-89184F984899}" type="presParOf" srcId="{9ABC52D5-984C-4D32-B522-1F338D0892BC}" destId="{4394AEA4-B518-4E51-8648-DAAE0AFB2D3C}" srcOrd="7" destOrd="0" presId="urn:microsoft.com/office/officeart/2005/8/layout/cycle6"/>
    <dgm:cxn modelId="{CC65841E-5923-40C0-B660-1285586FA279}" type="presParOf" srcId="{9ABC52D5-984C-4D32-B522-1F338D0892BC}" destId="{5E78C0F0-EC85-433A-AEB8-336F5587DF70}" srcOrd="8" destOrd="0" presId="urn:microsoft.com/office/officeart/2005/8/layout/cycle6"/>
    <dgm:cxn modelId="{3D7C05A0-C83D-4D10-A6BD-FDEDE6D333FF}" type="presParOf" srcId="{9ABC52D5-984C-4D32-B522-1F338D0892BC}" destId="{D4D43C7A-765B-464C-ACA8-44CA9FEDBBA9}" srcOrd="9" destOrd="0" presId="urn:microsoft.com/office/officeart/2005/8/layout/cycle6"/>
    <dgm:cxn modelId="{AF8B936E-3979-4F86-A0F9-69DD75E8CDCD}" type="presParOf" srcId="{9ABC52D5-984C-4D32-B522-1F338D0892BC}" destId="{DC0447BE-9831-4A67-92C4-B0C61C187041}" srcOrd="10" destOrd="0" presId="urn:microsoft.com/office/officeart/2005/8/layout/cycle6"/>
    <dgm:cxn modelId="{EF139522-24D8-4480-B282-48F4B3BBFB78}" type="presParOf" srcId="{9ABC52D5-984C-4D32-B522-1F338D0892BC}" destId="{74425C60-547A-42C1-8BCB-67C2225C3B77}" srcOrd="11" destOrd="0" presId="urn:microsoft.com/office/officeart/2005/8/layout/cycle6"/>
    <dgm:cxn modelId="{AA8CE6F1-F073-4AB1-A0CA-ACF35C88EDE4}" type="presParOf" srcId="{9ABC52D5-984C-4D32-B522-1F338D0892BC}" destId="{DA53D1C4-6B3C-48D8-813F-604EAA1E8E15}" srcOrd="12" destOrd="0" presId="urn:microsoft.com/office/officeart/2005/8/layout/cycle6"/>
    <dgm:cxn modelId="{332F3175-66BD-4DBE-96EA-BF24A70C4D2E}" type="presParOf" srcId="{9ABC52D5-984C-4D32-B522-1F338D0892BC}" destId="{2A1DFEB2-7C95-4267-8D82-56A2D38F5CD5}" srcOrd="13" destOrd="0" presId="urn:microsoft.com/office/officeart/2005/8/layout/cycle6"/>
    <dgm:cxn modelId="{58C4D1CD-FABC-4B30-903B-17D239E12B13}" type="presParOf" srcId="{9ABC52D5-984C-4D32-B522-1F338D0892BC}" destId="{41C8AF70-EE58-4460-97A2-624E2670464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1F90F7-B93E-44A4-ACCB-FB6E4C164AE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50B30-DE0F-4C10-A811-5A0AAA27FB6F}">
      <dgm:prSet phldrT="[Text]" custT="1"/>
      <dgm:spPr>
        <a:xfrm>
          <a:off x="2527141" y="-58678"/>
          <a:ext cx="2265721" cy="1108407"/>
        </a:xfrm>
        <a:prstGeom prst="roundRect">
          <a:avLst/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gm:t>
    </dgm:pt>
    <dgm:pt modelId="{A2702EAD-3315-4F78-9CFB-83650C69CF19}" type="parTrans" cxnId="{BD8ED7A3-3F20-438E-8BA2-B86C6307D597}">
      <dgm:prSet/>
      <dgm:spPr/>
      <dgm:t>
        <a:bodyPr/>
        <a:lstStyle/>
        <a:p>
          <a:endParaRPr lang="en-US" sz="1400"/>
        </a:p>
      </dgm:t>
    </dgm:pt>
    <dgm:pt modelId="{D9C4C912-A5AC-489C-8E3F-9EC0C23D906A}" type="sibTrans" cxnId="{BD8ED7A3-3F20-438E-8BA2-B86C6307D59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974738" y="628609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5019A136-F806-4D23-B4C3-6656220EB28F}">
      <dgm:prSet phldrT="[Text]" custT="1"/>
      <dgm:spPr>
        <a:xfrm>
          <a:off x="4339861" y="1259483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gm:t>
    </dgm:pt>
    <dgm:pt modelId="{936204D0-DE1D-4DE4-B65E-8CD9FD1C94FF}" type="parTrans" cxnId="{8505273C-7922-4851-B00C-76D174C9323C}">
      <dgm:prSet/>
      <dgm:spPr/>
      <dgm:t>
        <a:bodyPr/>
        <a:lstStyle/>
        <a:p>
          <a:endParaRPr lang="en-US" sz="1400"/>
        </a:p>
      </dgm:t>
    </dgm:pt>
    <dgm:pt modelId="{702E57D4-1514-4906-B098-74376A81C579}" type="sibTrans" cxnId="{8505273C-7922-4851-B00C-76D174C9323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65843" y="733810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B8D2B4A1-CA09-4C3D-93BC-DA1C882FD3E0}">
      <dgm:prSet phldrT="[Text]" custT="1"/>
      <dgm:spPr>
        <a:xfrm>
          <a:off x="4137422" y="2898737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gm:t>
    </dgm:pt>
    <dgm:pt modelId="{586CBB5E-90DF-4B48-A912-C37D35AF81CA}" type="parTrans" cxnId="{5A78131B-6B7C-4911-8874-CB2DB5F107C5}">
      <dgm:prSet/>
      <dgm:spPr/>
      <dgm:t>
        <a:bodyPr/>
        <a:lstStyle/>
        <a:p>
          <a:endParaRPr lang="en-US" sz="1400"/>
        </a:p>
      </dgm:t>
    </dgm:pt>
    <dgm:pt modelId="{32292C86-5EA9-4A61-BD75-28C0842BC9C7}" type="sibTrans" cxnId="{5A78131B-6B7C-4911-8874-CB2DB5F107C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09301" y="638317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6093BB74-3895-47B9-AE57-DFF9C7DF7AA3}">
      <dgm:prSet phldrT="[Text]" custT="1"/>
      <dgm:spPr>
        <a:xfrm>
          <a:off x="897906" y="2907634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gm:t>
    </dgm:pt>
    <dgm:pt modelId="{3A8419CA-4F42-4DD7-9492-DF73CD7C0A74}" type="parTrans" cxnId="{AA971B26-35F4-4EB0-881A-3516C958CE11}">
      <dgm:prSet/>
      <dgm:spPr/>
      <dgm:t>
        <a:bodyPr/>
        <a:lstStyle/>
        <a:p>
          <a:endParaRPr lang="en-US" sz="1400"/>
        </a:p>
      </dgm:t>
    </dgm:pt>
    <dgm:pt modelId="{3E1A693D-E573-4689-83EF-DC1931E14BEE}" type="sibTrans" cxnId="{AA971B26-35F4-4EB0-881A-3516C958CE11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652080" y="433475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EEEE4361-6251-4E4F-803D-CFFF40F3458F}">
      <dgm:prSet phldrT="[Text]" custT="1"/>
      <dgm:spPr>
        <a:xfrm>
          <a:off x="575547" y="1339722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gm:t>
    </dgm:pt>
    <dgm:pt modelId="{E0755CE4-7C81-4419-82E2-2D8BF804459D}" type="parTrans" cxnId="{F78D7142-81E7-407B-A30E-03BCEB05F82C}">
      <dgm:prSet/>
      <dgm:spPr/>
      <dgm:t>
        <a:bodyPr/>
        <a:lstStyle/>
        <a:p>
          <a:endParaRPr lang="en-US" sz="1400"/>
        </a:p>
      </dgm:t>
    </dgm:pt>
    <dgm:pt modelId="{65C4C48D-EA1A-4131-8EA9-774D591877E4}" type="sibTrans" cxnId="{F78D7142-81E7-407B-A30E-03BCEB05F82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508867" y="666953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9ABC52D5-984C-4D32-B522-1F338D0892BC}" type="pres">
      <dgm:prSet presAssocID="{201F90F7-B93E-44A4-ACCB-FB6E4C164AE4}" presName="cycle" presStyleCnt="0">
        <dgm:presLayoutVars>
          <dgm:dir/>
          <dgm:resizeHandles val="exact"/>
        </dgm:presLayoutVars>
      </dgm:prSet>
      <dgm:spPr/>
    </dgm:pt>
    <dgm:pt modelId="{6FF5B955-A548-49CF-95B5-455638D0D4F5}" type="pres">
      <dgm:prSet presAssocID="{4A150B30-DE0F-4C10-A811-5A0AAA27FB6F}" presName="node" presStyleLbl="node1" presStyleIdx="0" presStyleCnt="5" custScaleX="186945" custScaleY="157108" custRadScaleRad="100010" custRadScaleInc="3457">
        <dgm:presLayoutVars>
          <dgm:bulletEnabled val="1"/>
        </dgm:presLayoutVars>
      </dgm:prSet>
      <dgm:spPr/>
    </dgm:pt>
    <dgm:pt modelId="{C9FBA3F8-5506-4F18-9D50-F029502890C6}" type="pres">
      <dgm:prSet presAssocID="{4A150B30-DE0F-4C10-A811-5A0AAA27FB6F}" presName="spNode" presStyleCnt="0"/>
      <dgm:spPr/>
    </dgm:pt>
    <dgm:pt modelId="{79B7C4FD-87FE-4919-B328-C4B8FD4F4C58}" type="pres">
      <dgm:prSet presAssocID="{D9C4C912-A5AC-489C-8E3F-9EC0C23D906A}" presName="sibTrans" presStyleLbl="sibTrans1D1" presStyleIdx="0" presStyleCnt="5"/>
      <dgm:spPr/>
    </dgm:pt>
    <dgm:pt modelId="{2459D545-070F-4608-BC95-9319C8CC5566}" type="pres">
      <dgm:prSet presAssocID="{5019A136-F806-4D23-B4C3-6656220EB28F}" presName="node" presStyleLbl="node1" presStyleIdx="1" presStyleCnt="5" custScaleX="159245" custScaleY="119852" custRadScaleRad="103638" custRadScaleInc="8204">
        <dgm:presLayoutVars>
          <dgm:bulletEnabled val="1"/>
        </dgm:presLayoutVars>
      </dgm:prSet>
      <dgm:spPr/>
    </dgm:pt>
    <dgm:pt modelId="{595CA650-52EC-465C-A8F4-F1B1BA187F6A}" type="pres">
      <dgm:prSet presAssocID="{5019A136-F806-4D23-B4C3-6656220EB28F}" presName="spNode" presStyleCnt="0"/>
      <dgm:spPr/>
    </dgm:pt>
    <dgm:pt modelId="{57065659-EC3C-47A4-A335-F09DEDAD940A}" type="pres">
      <dgm:prSet presAssocID="{702E57D4-1514-4906-B098-74376A81C579}" presName="sibTrans" presStyleLbl="sibTrans1D1" presStyleIdx="1" presStyleCnt="5"/>
      <dgm:spPr/>
    </dgm:pt>
    <dgm:pt modelId="{A62ECD7B-B01D-456A-AF3C-565B0E31C841}" type="pres">
      <dgm:prSet presAssocID="{B8D2B4A1-CA09-4C3D-93BC-DA1C882FD3E0}" presName="node" presStyleLbl="node1" presStyleIdx="2" presStyleCnt="5" custScaleX="159245" custScaleY="119852" custRadScaleRad="107124" custRadScaleInc="-82680">
        <dgm:presLayoutVars>
          <dgm:bulletEnabled val="1"/>
        </dgm:presLayoutVars>
      </dgm:prSet>
      <dgm:spPr/>
    </dgm:pt>
    <dgm:pt modelId="{4394AEA4-B518-4E51-8648-DAAE0AFB2D3C}" type="pres">
      <dgm:prSet presAssocID="{B8D2B4A1-CA09-4C3D-93BC-DA1C882FD3E0}" presName="spNode" presStyleCnt="0"/>
      <dgm:spPr/>
    </dgm:pt>
    <dgm:pt modelId="{5E78C0F0-EC85-433A-AEB8-336F5587DF70}" type="pres">
      <dgm:prSet presAssocID="{32292C86-5EA9-4A61-BD75-28C0842BC9C7}" presName="sibTrans" presStyleLbl="sibTrans1D1" presStyleIdx="2" presStyleCnt="5"/>
      <dgm:spPr/>
    </dgm:pt>
    <dgm:pt modelId="{D4D43C7A-765B-464C-ACA8-44CA9FEDBBA9}" type="pres">
      <dgm:prSet presAssocID="{6093BB74-3895-47B9-AE57-DFF9C7DF7AA3}" presName="node" presStyleLbl="node1" presStyleIdx="3" presStyleCnt="5" custScaleX="159245" custScaleY="119852" custRadScaleRad="105857" custRadScaleInc="79413">
        <dgm:presLayoutVars>
          <dgm:bulletEnabled val="1"/>
        </dgm:presLayoutVars>
      </dgm:prSet>
      <dgm:spPr/>
    </dgm:pt>
    <dgm:pt modelId="{DC0447BE-9831-4A67-92C4-B0C61C187041}" type="pres">
      <dgm:prSet presAssocID="{6093BB74-3895-47B9-AE57-DFF9C7DF7AA3}" presName="spNode" presStyleCnt="0"/>
      <dgm:spPr/>
    </dgm:pt>
    <dgm:pt modelId="{74425C60-547A-42C1-8BCB-67C2225C3B77}" type="pres">
      <dgm:prSet presAssocID="{3E1A693D-E573-4689-83EF-DC1931E14BEE}" presName="sibTrans" presStyleLbl="sibTrans1D1" presStyleIdx="3" presStyleCnt="5"/>
      <dgm:spPr/>
    </dgm:pt>
    <dgm:pt modelId="{DA53D1C4-6B3C-48D8-813F-604EAA1E8E15}" type="pres">
      <dgm:prSet presAssocID="{EEEE4361-6251-4E4F-803D-CFFF40F3458F}" presName="node" presStyleLbl="node1" presStyleIdx="4" presStyleCnt="5" custScaleX="159245" custScaleY="119852" custRadScaleRad="107021" custRadScaleInc="-20373">
        <dgm:presLayoutVars>
          <dgm:bulletEnabled val="1"/>
        </dgm:presLayoutVars>
      </dgm:prSet>
      <dgm:spPr/>
    </dgm:pt>
    <dgm:pt modelId="{2A1DFEB2-7C95-4267-8D82-56A2D38F5CD5}" type="pres">
      <dgm:prSet presAssocID="{EEEE4361-6251-4E4F-803D-CFFF40F3458F}" presName="spNode" presStyleCnt="0"/>
      <dgm:spPr/>
    </dgm:pt>
    <dgm:pt modelId="{41C8AF70-EE58-4460-97A2-624E2670464D}" type="pres">
      <dgm:prSet presAssocID="{65C4C48D-EA1A-4131-8EA9-774D591877E4}" presName="sibTrans" presStyleLbl="sibTrans1D1" presStyleIdx="4" presStyleCnt="5"/>
      <dgm:spPr/>
    </dgm:pt>
  </dgm:ptLst>
  <dgm:cxnLst>
    <dgm:cxn modelId="{5E39BA13-81B6-4D5B-B900-FEF9341CFE2B}" type="presOf" srcId="{4A150B30-DE0F-4C10-A811-5A0AAA27FB6F}" destId="{6FF5B955-A548-49CF-95B5-455638D0D4F5}" srcOrd="0" destOrd="0" presId="urn:microsoft.com/office/officeart/2005/8/layout/cycle6"/>
    <dgm:cxn modelId="{5A78131B-6B7C-4911-8874-CB2DB5F107C5}" srcId="{201F90F7-B93E-44A4-ACCB-FB6E4C164AE4}" destId="{B8D2B4A1-CA09-4C3D-93BC-DA1C882FD3E0}" srcOrd="2" destOrd="0" parTransId="{586CBB5E-90DF-4B48-A912-C37D35AF81CA}" sibTransId="{32292C86-5EA9-4A61-BD75-28C0842BC9C7}"/>
    <dgm:cxn modelId="{AA971B26-35F4-4EB0-881A-3516C958CE11}" srcId="{201F90F7-B93E-44A4-ACCB-FB6E4C164AE4}" destId="{6093BB74-3895-47B9-AE57-DFF9C7DF7AA3}" srcOrd="3" destOrd="0" parTransId="{3A8419CA-4F42-4DD7-9492-DF73CD7C0A74}" sibTransId="{3E1A693D-E573-4689-83EF-DC1931E14BEE}"/>
    <dgm:cxn modelId="{8505273C-7922-4851-B00C-76D174C9323C}" srcId="{201F90F7-B93E-44A4-ACCB-FB6E4C164AE4}" destId="{5019A136-F806-4D23-B4C3-6656220EB28F}" srcOrd="1" destOrd="0" parTransId="{936204D0-DE1D-4DE4-B65E-8CD9FD1C94FF}" sibTransId="{702E57D4-1514-4906-B098-74376A81C579}"/>
    <dgm:cxn modelId="{3E162162-5B96-4159-850C-437656E572A1}" type="presOf" srcId="{D9C4C912-A5AC-489C-8E3F-9EC0C23D906A}" destId="{79B7C4FD-87FE-4919-B328-C4B8FD4F4C58}" srcOrd="0" destOrd="0" presId="urn:microsoft.com/office/officeart/2005/8/layout/cycle6"/>
    <dgm:cxn modelId="{F78D7142-81E7-407B-A30E-03BCEB05F82C}" srcId="{201F90F7-B93E-44A4-ACCB-FB6E4C164AE4}" destId="{EEEE4361-6251-4E4F-803D-CFFF40F3458F}" srcOrd="4" destOrd="0" parTransId="{E0755CE4-7C81-4419-82E2-2D8BF804459D}" sibTransId="{65C4C48D-EA1A-4131-8EA9-774D591877E4}"/>
    <dgm:cxn modelId="{7FDB8067-5E55-445C-9AE3-7B4B62B7F0AC}" type="presOf" srcId="{201F90F7-B93E-44A4-ACCB-FB6E4C164AE4}" destId="{9ABC52D5-984C-4D32-B522-1F338D0892BC}" srcOrd="0" destOrd="0" presId="urn:microsoft.com/office/officeart/2005/8/layout/cycle6"/>
    <dgm:cxn modelId="{EF1D4558-4F40-4A97-8976-75653ECE1FD8}" type="presOf" srcId="{5019A136-F806-4D23-B4C3-6656220EB28F}" destId="{2459D545-070F-4608-BC95-9319C8CC5566}" srcOrd="0" destOrd="0" presId="urn:microsoft.com/office/officeart/2005/8/layout/cycle6"/>
    <dgm:cxn modelId="{6B16CDA1-F1FE-4532-8E23-CDB883ED95BC}" type="presOf" srcId="{32292C86-5EA9-4A61-BD75-28C0842BC9C7}" destId="{5E78C0F0-EC85-433A-AEB8-336F5587DF70}" srcOrd="0" destOrd="0" presId="urn:microsoft.com/office/officeart/2005/8/layout/cycle6"/>
    <dgm:cxn modelId="{BD8ED7A3-3F20-438E-8BA2-B86C6307D597}" srcId="{201F90F7-B93E-44A4-ACCB-FB6E4C164AE4}" destId="{4A150B30-DE0F-4C10-A811-5A0AAA27FB6F}" srcOrd="0" destOrd="0" parTransId="{A2702EAD-3315-4F78-9CFB-83650C69CF19}" sibTransId="{D9C4C912-A5AC-489C-8E3F-9EC0C23D906A}"/>
    <dgm:cxn modelId="{763748A8-8B2A-4A36-B8BB-E2E3ABBAD603}" type="presOf" srcId="{702E57D4-1514-4906-B098-74376A81C579}" destId="{57065659-EC3C-47A4-A335-F09DEDAD940A}" srcOrd="0" destOrd="0" presId="urn:microsoft.com/office/officeart/2005/8/layout/cycle6"/>
    <dgm:cxn modelId="{B811C6E7-97A3-466E-AB43-273D8E4CD515}" type="presOf" srcId="{B8D2B4A1-CA09-4C3D-93BC-DA1C882FD3E0}" destId="{A62ECD7B-B01D-456A-AF3C-565B0E31C841}" srcOrd="0" destOrd="0" presId="urn:microsoft.com/office/officeart/2005/8/layout/cycle6"/>
    <dgm:cxn modelId="{F5FE70E8-641D-4A1C-B5F2-81A3413DC533}" type="presOf" srcId="{6093BB74-3895-47B9-AE57-DFF9C7DF7AA3}" destId="{D4D43C7A-765B-464C-ACA8-44CA9FEDBBA9}" srcOrd="0" destOrd="0" presId="urn:microsoft.com/office/officeart/2005/8/layout/cycle6"/>
    <dgm:cxn modelId="{E465BFEB-C580-4C97-89AA-62BF0402AA88}" type="presOf" srcId="{EEEE4361-6251-4E4F-803D-CFFF40F3458F}" destId="{DA53D1C4-6B3C-48D8-813F-604EAA1E8E15}" srcOrd="0" destOrd="0" presId="urn:microsoft.com/office/officeart/2005/8/layout/cycle6"/>
    <dgm:cxn modelId="{15519AED-54BB-49B8-89EE-543A346BAA88}" type="presOf" srcId="{3E1A693D-E573-4689-83EF-DC1931E14BEE}" destId="{74425C60-547A-42C1-8BCB-67C2225C3B77}" srcOrd="0" destOrd="0" presId="urn:microsoft.com/office/officeart/2005/8/layout/cycle6"/>
    <dgm:cxn modelId="{A057D3FB-0816-4D3E-A4D6-3BD6ABCB055C}" type="presOf" srcId="{65C4C48D-EA1A-4131-8EA9-774D591877E4}" destId="{41C8AF70-EE58-4460-97A2-624E2670464D}" srcOrd="0" destOrd="0" presId="urn:microsoft.com/office/officeart/2005/8/layout/cycle6"/>
    <dgm:cxn modelId="{111B7FBC-286C-421F-BC4F-8382E6B584D9}" type="presParOf" srcId="{9ABC52D5-984C-4D32-B522-1F338D0892BC}" destId="{6FF5B955-A548-49CF-95B5-455638D0D4F5}" srcOrd="0" destOrd="0" presId="urn:microsoft.com/office/officeart/2005/8/layout/cycle6"/>
    <dgm:cxn modelId="{EF463B70-0B16-43AE-8645-D14B92D96D1F}" type="presParOf" srcId="{9ABC52D5-984C-4D32-B522-1F338D0892BC}" destId="{C9FBA3F8-5506-4F18-9D50-F029502890C6}" srcOrd="1" destOrd="0" presId="urn:microsoft.com/office/officeart/2005/8/layout/cycle6"/>
    <dgm:cxn modelId="{747F5897-A48D-4EB7-A304-06DBDDD5BA81}" type="presParOf" srcId="{9ABC52D5-984C-4D32-B522-1F338D0892BC}" destId="{79B7C4FD-87FE-4919-B328-C4B8FD4F4C58}" srcOrd="2" destOrd="0" presId="urn:microsoft.com/office/officeart/2005/8/layout/cycle6"/>
    <dgm:cxn modelId="{BCC07DC2-2914-4D85-981F-87E55E19B64F}" type="presParOf" srcId="{9ABC52D5-984C-4D32-B522-1F338D0892BC}" destId="{2459D545-070F-4608-BC95-9319C8CC5566}" srcOrd="3" destOrd="0" presId="urn:microsoft.com/office/officeart/2005/8/layout/cycle6"/>
    <dgm:cxn modelId="{B471A211-2FF2-4891-A9E3-FBEE71CC2EDF}" type="presParOf" srcId="{9ABC52D5-984C-4D32-B522-1F338D0892BC}" destId="{595CA650-52EC-465C-A8F4-F1B1BA187F6A}" srcOrd="4" destOrd="0" presId="urn:microsoft.com/office/officeart/2005/8/layout/cycle6"/>
    <dgm:cxn modelId="{AF66797E-EF71-4D7C-86F2-5949FEF90A51}" type="presParOf" srcId="{9ABC52D5-984C-4D32-B522-1F338D0892BC}" destId="{57065659-EC3C-47A4-A335-F09DEDAD940A}" srcOrd="5" destOrd="0" presId="urn:microsoft.com/office/officeart/2005/8/layout/cycle6"/>
    <dgm:cxn modelId="{68097F54-9EE1-4998-90CF-50326D5AC391}" type="presParOf" srcId="{9ABC52D5-984C-4D32-B522-1F338D0892BC}" destId="{A62ECD7B-B01D-456A-AF3C-565B0E31C841}" srcOrd="6" destOrd="0" presId="urn:microsoft.com/office/officeart/2005/8/layout/cycle6"/>
    <dgm:cxn modelId="{E4B7870A-C1D9-4567-8212-89184F984899}" type="presParOf" srcId="{9ABC52D5-984C-4D32-B522-1F338D0892BC}" destId="{4394AEA4-B518-4E51-8648-DAAE0AFB2D3C}" srcOrd="7" destOrd="0" presId="urn:microsoft.com/office/officeart/2005/8/layout/cycle6"/>
    <dgm:cxn modelId="{CC65841E-5923-40C0-B660-1285586FA279}" type="presParOf" srcId="{9ABC52D5-984C-4D32-B522-1F338D0892BC}" destId="{5E78C0F0-EC85-433A-AEB8-336F5587DF70}" srcOrd="8" destOrd="0" presId="urn:microsoft.com/office/officeart/2005/8/layout/cycle6"/>
    <dgm:cxn modelId="{3D7C05A0-C83D-4D10-A6BD-FDEDE6D333FF}" type="presParOf" srcId="{9ABC52D5-984C-4D32-B522-1F338D0892BC}" destId="{D4D43C7A-765B-464C-ACA8-44CA9FEDBBA9}" srcOrd="9" destOrd="0" presId="urn:microsoft.com/office/officeart/2005/8/layout/cycle6"/>
    <dgm:cxn modelId="{AF8B936E-3979-4F86-A0F9-69DD75E8CDCD}" type="presParOf" srcId="{9ABC52D5-984C-4D32-B522-1F338D0892BC}" destId="{DC0447BE-9831-4A67-92C4-B0C61C187041}" srcOrd="10" destOrd="0" presId="urn:microsoft.com/office/officeart/2005/8/layout/cycle6"/>
    <dgm:cxn modelId="{EF139522-24D8-4480-B282-48F4B3BBFB78}" type="presParOf" srcId="{9ABC52D5-984C-4D32-B522-1F338D0892BC}" destId="{74425C60-547A-42C1-8BCB-67C2225C3B77}" srcOrd="11" destOrd="0" presId="urn:microsoft.com/office/officeart/2005/8/layout/cycle6"/>
    <dgm:cxn modelId="{AA8CE6F1-F073-4AB1-A0CA-ACF35C88EDE4}" type="presParOf" srcId="{9ABC52D5-984C-4D32-B522-1F338D0892BC}" destId="{DA53D1C4-6B3C-48D8-813F-604EAA1E8E15}" srcOrd="12" destOrd="0" presId="urn:microsoft.com/office/officeart/2005/8/layout/cycle6"/>
    <dgm:cxn modelId="{332F3175-66BD-4DBE-96EA-BF24A70C4D2E}" type="presParOf" srcId="{9ABC52D5-984C-4D32-B522-1F338D0892BC}" destId="{2A1DFEB2-7C95-4267-8D82-56A2D38F5CD5}" srcOrd="13" destOrd="0" presId="urn:microsoft.com/office/officeart/2005/8/layout/cycle6"/>
    <dgm:cxn modelId="{58C4D1CD-FABC-4B30-903B-17D239E12B13}" type="presParOf" srcId="{9ABC52D5-984C-4D32-B522-1F338D0892BC}" destId="{41C8AF70-EE58-4460-97A2-624E2670464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1F90F7-B93E-44A4-ACCB-FB6E4C164AE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50B30-DE0F-4C10-A811-5A0AAA27FB6F}">
      <dgm:prSet phldrT="[Text]" custT="1"/>
      <dgm:spPr>
        <a:xfrm>
          <a:off x="2527141" y="-58678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gm:t>
    </dgm:pt>
    <dgm:pt modelId="{A2702EAD-3315-4F78-9CFB-83650C69CF19}" type="parTrans" cxnId="{BD8ED7A3-3F20-438E-8BA2-B86C6307D597}">
      <dgm:prSet/>
      <dgm:spPr/>
      <dgm:t>
        <a:bodyPr/>
        <a:lstStyle/>
        <a:p>
          <a:endParaRPr lang="en-US" sz="1400"/>
        </a:p>
      </dgm:t>
    </dgm:pt>
    <dgm:pt modelId="{D9C4C912-A5AC-489C-8E3F-9EC0C23D906A}" type="sibTrans" cxnId="{BD8ED7A3-3F20-438E-8BA2-B86C6307D59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974738" y="628609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5019A136-F806-4D23-B4C3-6656220EB28F}">
      <dgm:prSet phldrT="[Text]" custT="1"/>
      <dgm:spPr>
        <a:xfrm>
          <a:off x="4339861" y="1259483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gm:t>
    </dgm:pt>
    <dgm:pt modelId="{936204D0-DE1D-4DE4-B65E-8CD9FD1C94FF}" type="parTrans" cxnId="{8505273C-7922-4851-B00C-76D174C9323C}">
      <dgm:prSet/>
      <dgm:spPr/>
      <dgm:t>
        <a:bodyPr/>
        <a:lstStyle/>
        <a:p>
          <a:endParaRPr lang="en-US" sz="1400"/>
        </a:p>
      </dgm:t>
    </dgm:pt>
    <dgm:pt modelId="{702E57D4-1514-4906-B098-74376A81C579}" type="sibTrans" cxnId="{8505273C-7922-4851-B00C-76D174C9323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65843" y="733810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B8D2B4A1-CA09-4C3D-93BC-DA1C882FD3E0}">
      <dgm:prSet phldrT="[Text]" custT="1"/>
      <dgm:spPr>
        <a:xfrm>
          <a:off x="4137422" y="2898737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gm:t>
    </dgm:pt>
    <dgm:pt modelId="{586CBB5E-90DF-4B48-A912-C37D35AF81CA}" type="parTrans" cxnId="{5A78131B-6B7C-4911-8874-CB2DB5F107C5}">
      <dgm:prSet/>
      <dgm:spPr/>
      <dgm:t>
        <a:bodyPr/>
        <a:lstStyle/>
        <a:p>
          <a:endParaRPr lang="en-US" sz="1400"/>
        </a:p>
      </dgm:t>
    </dgm:pt>
    <dgm:pt modelId="{32292C86-5EA9-4A61-BD75-28C0842BC9C7}" type="sibTrans" cxnId="{5A78131B-6B7C-4911-8874-CB2DB5F107C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09301" y="638317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6093BB74-3895-47B9-AE57-DFF9C7DF7AA3}">
      <dgm:prSet phldrT="[Text]" custT="1"/>
      <dgm:spPr>
        <a:xfrm>
          <a:off x="897906" y="2907634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gm:t>
    </dgm:pt>
    <dgm:pt modelId="{3A8419CA-4F42-4DD7-9492-DF73CD7C0A74}" type="parTrans" cxnId="{AA971B26-35F4-4EB0-881A-3516C958CE11}">
      <dgm:prSet/>
      <dgm:spPr/>
      <dgm:t>
        <a:bodyPr/>
        <a:lstStyle/>
        <a:p>
          <a:endParaRPr lang="en-US" sz="1400"/>
        </a:p>
      </dgm:t>
    </dgm:pt>
    <dgm:pt modelId="{3E1A693D-E573-4689-83EF-DC1931E14BEE}" type="sibTrans" cxnId="{AA971B26-35F4-4EB0-881A-3516C958CE11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652080" y="433475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EEEE4361-6251-4E4F-803D-CFFF40F3458F}">
      <dgm:prSet phldrT="[Text]" custT="1"/>
      <dgm:spPr>
        <a:xfrm>
          <a:off x="575547" y="1339722"/>
          <a:ext cx="2265721" cy="1108407"/>
        </a:xfrm>
        <a:prstGeom prst="roundRect">
          <a:avLst/>
        </a:prstGeom>
        <a:solidFill>
          <a:srgbClr val="FFC000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>
            <a:buNone/>
          </a:pPr>
          <a:r>
            <a:rPr lang="en-US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gm:t>
    </dgm:pt>
    <dgm:pt modelId="{E0755CE4-7C81-4419-82E2-2D8BF804459D}" type="parTrans" cxnId="{F78D7142-81E7-407B-A30E-03BCEB05F82C}">
      <dgm:prSet/>
      <dgm:spPr/>
      <dgm:t>
        <a:bodyPr/>
        <a:lstStyle/>
        <a:p>
          <a:endParaRPr lang="en-US" sz="1400"/>
        </a:p>
      </dgm:t>
    </dgm:pt>
    <dgm:pt modelId="{65C4C48D-EA1A-4131-8EA9-774D591877E4}" type="sibTrans" cxnId="{F78D7142-81E7-407B-A30E-03BCEB05F82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508867" y="666953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9ABC52D5-984C-4D32-B522-1F338D0892BC}" type="pres">
      <dgm:prSet presAssocID="{201F90F7-B93E-44A4-ACCB-FB6E4C164AE4}" presName="cycle" presStyleCnt="0">
        <dgm:presLayoutVars>
          <dgm:dir/>
          <dgm:resizeHandles val="exact"/>
        </dgm:presLayoutVars>
      </dgm:prSet>
      <dgm:spPr/>
    </dgm:pt>
    <dgm:pt modelId="{6FF5B955-A548-49CF-95B5-455638D0D4F5}" type="pres">
      <dgm:prSet presAssocID="{4A150B30-DE0F-4C10-A811-5A0AAA27FB6F}" presName="node" presStyleLbl="node1" presStyleIdx="0" presStyleCnt="5" custScaleX="155355" custScaleY="110487" custRadScaleRad="100010" custRadScaleInc="3457">
        <dgm:presLayoutVars>
          <dgm:bulletEnabled val="1"/>
        </dgm:presLayoutVars>
      </dgm:prSet>
      <dgm:spPr/>
    </dgm:pt>
    <dgm:pt modelId="{C9FBA3F8-5506-4F18-9D50-F029502890C6}" type="pres">
      <dgm:prSet presAssocID="{4A150B30-DE0F-4C10-A811-5A0AAA27FB6F}" presName="spNode" presStyleCnt="0"/>
      <dgm:spPr/>
    </dgm:pt>
    <dgm:pt modelId="{79B7C4FD-87FE-4919-B328-C4B8FD4F4C58}" type="pres">
      <dgm:prSet presAssocID="{D9C4C912-A5AC-489C-8E3F-9EC0C23D906A}" presName="sibTrans" presStyleLbl="sibTrans1D1" presStyleIdx="0" presStyleCnt="5"/>
      <dgm:spPr/>
    </dgm:pt>
    <dgm:pt modelId="{2459D545-070F-4608-BC95-9319C8CC5566}" type="pres">
      <dgm:prSet presAssocID="{5019A136-F806-4D23-B4C3-6656220EB28F}" presName="node" presStyleLbl="node1" presStyleIdx="1" presStyleCnt="5" custScaleX="159245" custScaleY="119852" custRadScaleRad="103638" custRadScaleInc="8204">
        <dgm:presLayoutVars>
          <dgm:bulletEnabled val="1"/>
        </dgm:presLayoutVars>
      </dgm:prSet>
      <dgm:spPr/>
    </dgm:pt>
    <dgm:pt modelId="{595CA650-52EC-465C-A8F4-F1B1BA187F6A}" type="pres">
      <dgm:prSet presAssocID="{5019A136-F806-4D23-B4C3-6656220EB28F}" presName="spNode" presStyleCnt="0"/>
      <dgm:spPr/>
    </dgm:pt>
    <dgm:pt modelId="{57065659-EC3C-47A4-A335-F09DEDAD940A}" type="pres">
      <dgm:prSet presAssocID="{702E57D4-1514-4906-B098-74376A81C579}" presName="sibTrans" presStyleLbl="sibTrans1D1" presStyleIdx="1" presStyleCnt="5"/>
      <dgm:spPr/>
    </dgm:pt>
    <dgm:pt modelId="{A62ECD7B-B01D-456A-AF3C-565B0E31C841}" type="pres">
      <dgm:prSet presAssocID="{B8D2B4A1-CA09-4C3D-93BC-DA1C882FD3E0}" presName="node" presStyleLbl="node1" presStyleIdx="2" presStyleCnt="5" custScaleX="159245" custScaleY="119852" custRadScaleRad="107124" custRadScaleInc="-82680">
        <dgm:presLayoutVars>
          <dgm:bulletEnabled val="1"/>
        </dgm:presLayoutVars>
      </dgm:prSet>
      <dgm:spPr/>
    </dgm:pt>
    <dgm:pt modelId="{4394AEA4-B518-4E51-8648-DAAE0AFB2D3C}" type="pres">
      <dgm:prSet presAssocID="{B8D2B4A1-CA09-4C3D-93BC-DA1C882FD3E0}" presName="spNode" presStyleCnt="0"/>
      <dgm:spPr/>
    </dgm:pt>
    <dgm:pt modelId="{5E78C0F0-EC85-433A-AEB8-336F5587DF70}" type="pres">
      <dgm:prSet presAssocID="{32292C86-5EA9-4A61-BD75-28C0842BC9C7}" presName="sibTrans" presStyleLbl="sibTrans1D1" presStyleIdx="2" presStyleCnt="5"/>
      <dgm:spPr/>
    </dgm:pt>
    <dgm:pt modelId="{D4D43C7A-765B-464C-ACA8-44CA9FEDBBA9}" type="pres">
      <dgm:prSet presAssocID="{6093BB74-3895-47B9-AE57-DFF9C7DF7AA3}" presName="node" presStyleLbl="node1" presStyleIdx="3" presStyleCnt="5" custScaleX="159245" custScaleY="119852" custRadScaleRad="105857" custRadScaleInc="79413">
        <dgm:presLayoutVars>
          <dgm:bulletEnabled val="1"/>
        </dgm:presLayoutVars>
      </dgm:prSet>
      <dgm:spPr/>
    </dgm:pt>
    <dgm:pt modelId="{DC0447BE-9831-4A67-92C4-B0C61C187041}" type="pres">
      <dgm:prSet presAssocID="{6093BB74-3895-47B9-AE57-DFF9C7DF7AA3}" presName="spNode" presStyleCnt="0"/>
      <dgm:spPr/>
    </dgm:pt>
    <dgm:pt modelId="{74425C60-547A-42C1-8BCB-67C2225C3B77}" type="pres">
      <dgm:prSet presAssocID="{3E1A693D-E573-4689-83EF-DC1931E14BEE}" presName="sibTrans" presStyleLbl="sibTrans1D1" presStyleIdx="3" presStyleCnt="5"/>
      <dgm:spPr/>
    </dgm:pt>
    <dgm:pt modelId="{DA53D1C4-6B3C-48D8-813F-604EAA1E8E15}" type="pres">
      <dgm:prSet presAssocID="{EEEE4361-6251-4E4F-803D-CFFF40F3458F}" presName="node" presStyleLbl="node1" presStyleIdx="4" presStyleCnt="5" custScaleX="196826" custScaleY="156872" custRadScaleRad="107021" custRadScaleInc="-20373">
        <dgm:presLayoutVars>
          <dgm:bulletEnabled val="1"/>
        </dgm:presLayoutVars>
      </dgm:prSet>
      <dgm:spPr/>
    </dgm:pt>
    <dgm:pt modelId="{2A1DFEB2-7C95-4267-8D82-56A2D38F5CD5}" type="pres">
      <dgm:prSet presAssocID="{EEEE4361-6251-4E4F-803D-CFFF40F3458F}" presName="spNode" presStyleCnt="0"/>
      <dgm:spPr/>
    </dgm:pt>
    <dgm:pt modelId="{41C8AF70-EE58-4460-97A2-624E2670464D}" type="pres">
      <dgm:prSet presAssocID="{65C4C48D-EA1A-4131-8EA9-774D591877E4}" presName="sibTrans" presStyleLbl="sibTrans1D1" presStyleIdx="4" presStyleCnt="5"/>
      <dgm:spPr/>
    </dgm:pt>
  </dgm:ptLst>
  <dgm:cxnLst>
    <dgm:cxn modelId="{5E39BA13-81B6-4D5B-B900-FEF9341CFE2B}" type="presOf" srcId="{4A150B30-DE0F-4C10-A811-5A0AAA27FB6F}" destId="{6FF5B955-A548-49CF-95B5-455638D0D4F5}" srcOrd="0" destOrd="0" presId="urn:microsoft.com/office/officeart/2005/8/layout/cycle6"/>
    <dgm:cxn modelId="{5A78131B-6B7C-4911-8874-CB2DB5F107C5}" srcId="{201F90F7-B93E-44A4-ACCB-FB6E4C164AE4}" destId="{B8D2B4A1-CA09-4C3D-93BC-DA1C882FD3E0}" srcOrd="2" destOrd="0" parTransId="{586CBB5E-90DF-4B48-A912-C37D35AF81CA}" sibTransId="{32292C86-5EA9-4A61-BD75-28C0842BC9C7}"/>
    <dgm:cxn modelId="{AA971B26-35F4-4EB0-881A-3516C958CE11}" srcId="{201F90F7-B93E-44A4-ACCB-FB6E4C164AE4}" destId="{6093BB74-3895-47B9-AE57-DFF9C7DF7AA3}" srcOrd="3" destOrd="0" parTransId="{3A8419CA-4F42-4DD7-9492-DF73CD7C0A74}" sibTransId="{3E1A693D-E573-4689-83EF-DC1931E14BEE}"/>
    <dgm:cxn modelId="{8505273C-7922-4851-B00C-76D174C9323C}" srcId="{201F90F7-B93E-44A4-ACCB-FB6E4C164AE4}" destId="{5019A136-F806-4D23-B4C3-6656220EB28F}" srcOrd="1" destOrd="0" parTransId="{936204D0-DE1D-4DE4-B65E-8CD9FD1C94FF}" sibTransId="{702E57D4-1514-4906-B098-74376A81C579}"/>
    <dgm:cxn modelId="{3E162162-5B96-4159-850C-437656E572A1}" type="presOf" srcId="{D9C4C912-A5AC-489C-8E3F-9EC0C23D906A}" destId="{79B7C4FD-87FE-4919-B328-C4B8FD4F4C58}" srcOrd="0" destOrd="0" presId="urn:microsoft.com/office/officeart/2005/8/layout/cycle6"/>
    <dgm:cxn modelId="{F78D7142-81E7-407B-A30E-03BCEB05F82C}" srcId="{201F90F7-B93E-44A4-ACCB-FB6E4C164AE4}" destId="{EEEE4361-6251-4E4F-803D-CFFF40F3458F}" srcOrd="4" destOrd="0" parTransId="{E0755CE4-7C81-4419-82E2-2D8BF804459D}" sibTransId="{65C4C48D-EA1A-4131-8EA9-774D591877E4}"/>
    <dgm:cxn modelId="{7FDB8067-5E55-445C-9AE3-7B4B62B7F0AC}" type="presOf" srcId="{201F90F7-B93E-44A4-ACCB-FB6E4C164AE4}" destId="{9ABC52D5-984C-4D32-B522-1F338D0892BC}" srcOrd="0" destOrd="0" presId="urn:microsoft.com/office/officeart/2005/8/layout/cycle6"/>
    <dgm:cxn modelId="{EF1D4558-4F40-4A97-8976-75653ECE1FD8}" type="presOf" srcId="{5019A136-F806-4D23-B4C3-6656220EB28F}" destId="{2459D545-070F-4608-BC95-9319C8CC5566}" srcOrd="0" destOrd="0" presId="urn:microsoft.com/office/officeart/2005/8/layout/cycle6"/>
    <dgm:cxn modelId="{6B16CDA1-F1FE-4532-8E23-CDB883ED95BC}" type="presOf" srcId="{32292C86-5EA9-4A61-BD75-28C0842BC9C7}" destId="{5E78C0F0-EC85-433A-AEB8-336F5587DF70}" srcOrd="0" destOrd="0" presId="urn:microsoft.com/office/officeart/2005/8/layout/cycle6"/>
    <dgm:cxn modelId="{BD8ED7A3-3F20-438E-8BA2-B86C6307D597}" srcId="{201F90F7-B93E-44A4-ACCB-FB6E4C164AE4}" destId="{4A150B30-DE0F-4C10-A811-5A0AAA27FB6F}" srcOrd="0" destOrd="0" parTransId="{A2702EAD-3315-4F78-9CFB-83650C69CF19}" sibTransId="{D9C4C912-A5AC-489C-8E3F-9EC0C23D906A}"/>
    <dgm:cxn modelId="{763748A8-8B2A-4A36-B8BB-E2E3ABBAD603}" type="presOf" srcId="{702E57D4-1514-4906-B098-74376A81C579}" destId="{57065659-EC3C-47A4-A335-F09DEDAD940A}" srcOrd="0" destOrd="0" presId="urn:microsoft.com/office/officeart/2005/8/layout/cycle6"/>
    <dgm:cxn modelId="{B811C6E7-97A3-466E-AB43-273D8E4CD515}" type="presOf" srcId="{B8D2B4A1-CA09-4C3D-93BC-DA1C882FD3E0}" destId="{A62ECD7B-B01D-456A-AF3C-565B0E31C841}" srcOrd="0" destOrd="0" presId="urn:microsoft.com/office/officeart/2005/8/layout/cycle6"/>
    <dgm:cxn modelId="{F5FE70E8-641D-4A1C-B5F2-81A3413DC533}" type="presOf" srcId="{6093BB74-3895-47B9-AE57-DFF9C7DF7AA3}" destId="{D4D43C7A-765B-464C-ACA8-44CA9FEDBBA9}" srcOrd="0" destOrd="0" presId="urn:microsoft.com/office/officeart/2005/8/layout/cycle6"/>
    <dgm:cxn modelId="{E465BFEB-C580-4C97-89AA-62BF0402AA88}" type="presOf" srcId="{EEEE4361-6251-4E4F-803D-CFFF40F3458F}" destId="{DA53D1C4-6B3C-48D8-813F-604EAA1E8E15}" srcOrd="0" destOrd="0" presId="urn:microsoft.com/office/officeart/2005/8/layout/cycle6"/>
    <dgm:cxn modelId="{15519AED-54BB-49B8-89EE-543A346BAA88}" type="presOf" srcId="{3E1A693D-E573-4689-83EF-DC1931E14BEE}" destId="{74425C60-547A-42C1-8BCB-67C2225C3B77}" srcOrd="0" destOrd="0" presId="urn:microsoft.com/office/officeart/2005/8/layout/cycle6"/>
    <dgm:cxn modelId="{A057D3FB-0816-4D3E-A4D6-3BD6ABCB055C}" type="presOf" srcId="{65C4C48D-EA1A-4131-8EA9-774D591877E4}" destId="{41C8AF70-EE58-4460-97A2-624E2670464D}" srcOrd="0" destOrd="0" presId="urn:microsoft.com/office/officeart/2005/8/layout/cycle6"/>
    <dgm:cxn modelId="{111B7FBC-286C-421F-BC4F-8382E6B584D9}" type="presParOf" srcId="{9ABC52D5-984C-4D32-B522-1F338D0892BC}" destId="{6FF5B955-A548-49CF-95B5-455638D0D4F5}" srcOrd="0" destOrd="0" presId="urn:microsoft.com/office/officeart/2005/8/layout/cycle6"/>
    <dgm:cxn modelId="{EF463B70-0B16-43AE-8645-D14B92D96D1F}" type="presParOf" srcId="{9ABC52D5-984C-4D32-B522-1F338D0892BC}" destId="{C9FBA3F8-5506-4F18-9D50-F029502890C6}" srcOrd="1" destOrd="0" presId="urn:microsoft.com/office/officeart/2005/8/layout/cycle6"/>
    <dgm:cxn modelId="{747F5897-A48D-4EB7-A304-06DBDDD5BA81}" type="presParOf" srcId="{9ABC52D5-984C-4D32-B522-1F338D0892BC}" destId="{79B7C4FD-87FE-4919-B328-C4B8FD4F4C58}" srcOrd="2" destOrd="0" presId="urn:microsoft.com/office/officeart/2005/8/layout/cycle6"/>
    <dgm:cxn modelId="{BCC07DC2-2914-4D85-981F-87E55E19B64F}" type="presParOf" srcId="{9ABC52D5-984C-4D32-B522-1F338D0892BC}" destId="{2459D545-070F-4608-BC95-9319C8CC5566}" srcOrd="3" destOrd="0" presId="urn:microsoft.com/office/officeart/2005/8/layout/cycle6"/>
    <dgm:cxn modelId="{B471A211-2FF2-4891-A9E3-FBEE71CC2EDF}" type="presParOf" srcId="{9ABC52D5-984C-4D32-B522-1F338D0892BC}" destId="{595CA650-52EC-465C-A8F4-F1B1BA187F6A}" srcOrd="4" destOrd="0" presId="urn:microsoft.com/office/officeart/2005/8/layout/cycle6"/>
    <dgm:cxn modelId="{AF66797E-EF71-4D7C-86F2-5949FEF90A51}" type="presParOf" srcId="{9ABC52D5-984C-4D32-B522-1F338D0892BC}" destId="{57065659-EC3C-47A4-A335-F09DEDAD940A}" srcOrd="5" destOrd="0" presId="urn:microsoft.com/office/officeart/2005/8/layout/cycle6"/>
    <dgm:cxn modelId="{68097F54-9EE1-4998-90CF-50326D5AC391}" type="presParOf" srcId="{9ABC52D5-984C-4D32-B522-1F338D0892BC}" destId="{A62ECD7B-B01D-456A-AF3C-565B0E31C841}" srcOrd="6" destOrd="0" presId="urn:microsoft.com/office/officeart/2005/8/layout/cycle6"/>
    <dgm:cxn modelId="{E4B7870A-C1D9-4567-8212-89184F984899}" type="presParOf" srcId="{9ABC52D5-984C-4D32-B522-1F338D0892BC}" destId="{4394AEA4-B518-4E51-8648-DAAE0AFB2D3C}" srcOrd="7" destOrd="0" presId="urn:microsoft.com/office/officeart/2005/8/layout/cycle6"/>
    <dgm:cxn modelId="{CC65841E-5923-40C0-B660-1285586FA279}" type="presParOf" srcId="{9ABC52D5-984C-4D32-B522-1F338D0892BC}" destId="{5E78C0F0-EC85-433A-AEB8-336F5587DF70}" srcOrd="8" destOrd="0" presId="urn:microsoft.com/office/officeart/2005/8/layout/cycle6"/>
    <dgm:cxn modelId="{3D7C05A0-C83D-4D10-A6BD-FDEDE6D333FF}" type="presParOf" srcId="{9ABC52D5-984C-4D32-B522-1F338D0892BC}" destId="{D4D43C7A-765B-464C-ACA8-44CA9FEDBBA9}" srcOrd="9" destOrd="0" presId="urn:microsoft.com/office/officeart/2005/8/layout/cycle6"/>
    <dgm:cxn modelId="{AF8B936E-3979-4F86-A0F9-69DD75E8CDCD}" type="presParOf" srcId="{9ABC52D5-984C-4D32-B522-1F338D0892BC}" destId="{DC0447BE-9831-4A67-92C4-B0C61C187041}" srcOrd="10" destOrd="0" presId="urn:microsoft.com/office/officeart/2005/8/layout/cycle6"/>
    <dgm:cxn modelId="{EF139522-24D8-4480-B282-48F4B3BBFB78}" type="presParOf" srcId="{9ABC52D5-984C-4D32-B522-1F338D0892BC}" destId="{74425C60-547A-42C1-8BCB-67C2225C3B77}" srcOrd="11" destOrd="0" presId="urn:microsoft.com/office/officeart/2005/8/layout/cycle6"/>
    <dgm:cxn modelId="{AA8CE6F1-F073-4AB1-A0CA-ACF35C88EDE4}" type="presParOf" srcId="{9ABC52D5-984C-4D32-B522-1F338D0892BC}" destId="{DA53D1C4-6B3C-48D8-813F-604EAA1E8E15}" srcOrd="12" destOrd="0" presId="urn:microsoft.com/office/officeart/2005/8/layout/cycle6"/>
    <dgm:cxn modelId="{332F3175-66BD-4DBE-96EA-BF24A70C4D2E}" type="presParOf" srcId="{9ABC52D5-984C-4D32-B522-1F338D0892BC}" destId="{2A1DFEB2-7C95-4267-8D82-56A2D38F5CD5}" srcOrd="13" destOrd="0" presId="urn:microsoft.com/office/officeart/2005/8/layout/cycle6"/>
    <dgm:cxn modelId="{58C4D1CD-FABC-4B30-903B-17D239E12B13}" type="presParOf" srcId="{9ABC52D5-984C-4D32-B522-1F338D0892BC}" destId="{41C8AF70-EE58-4460-97A2-624E2670464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1F90F7-B93E-44A4-ACCB-FB6E4C164AE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50B30-DE0F-4C10-A811-5A0AAA27FB6F}">
      <dgm:prSet phldrT="[Text]" custT="1"/>
      <dgm:spPr>
        <a:xfrm>
          <a:off x="2527141" y="-58678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gm:t>
    </dgm:pt>
    <dgm:pt modelId="{A2702EAD-3315-4F78-9CFB-83650C69CF19}" type="parTrans" cxnId="{BD8ED7A3-3F20-438E-8BA2-B86C6307D597}">
      <dgm:prSet/>
      <dgm:spPr/>
      <dgm:t>
        <a:bodyPr/>
        <a:lstStyle/>
        <a:p>
          <a:endParaRPr lang="en-US" sz="1400"/>
        </a:p>
      </dgm:t>
    </dgm:pt>
    <dgm:pt modelId="{D9C4C912-A5AC-489C-8E3F-9EC0C23D906A}" type="sibTrans" cxnId="{BD8ED7A3-3F20-438E-8BA2-B86C6307D59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974738" y="628609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5019A136-F806-4D23-B4C3-6656220EB28F}">
      <dgm:prSet phldrT="[Text]" custT="1"/>
      <dgm:spPr>
        <a:xfrm>
          <a:off x="4339861" y="1259483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gm:t>
    </dgm:pt>
    <dgm:pt modelId="{936204D0-DE1D-4DE4-B65E-8CD9FD1C94FF}" type="parTrans" cxnId="{8505273C-7922-4851-B00C-76D174C9323C}">
      <dgm:prSet/>
      <dgm:spPr/>
      <dgm:t>
        <a:bodyPr/>
        <a:lstStyle/>
        <a:p>
          <a:endParaRPr lang="en-US" sz="1400"/>
        </a:p>
      </dgm:t>
    </dgm:pt>
    <dgm:pt modelId="{702E57D4-1514-4906-B098-74376A81C579}" type="sibTrans" cxnId="{8505273C-7922-4851-B00C-76D174C9323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65843" y="733810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B8D2B4A1-CA09-4C3D-93BC-DA1C882FD3E0}">
      <dgm:prSet phldrT="[Text]" custT="1"/>
      <dgm:spPr>
        <a:xfrm>
          <a:off x="4137422" y="2898737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gm:t>
    </dgm:pt>
    <dgm:pt modelId="{586CBB5E-90DF-4B48-A912-C37D35AF81CA}" type="parTrans" cxnId="{5A78131B-6B7C-4911-8874-CB2DB5F107C5}">
      <dgm:prSet/>
      <dgm:spPr/>
      <dgm:t>
        <a:bodyPr/>
        <a:lstStyle/>
        <a:p>
          <a:endParaRPr lang="en-US" sz="1400"/>
        </a:p>
      </dgm:t>
    </dgm:pt>
    <dgm:pt modelId="{32292C86-5EA9-4A61-BD75-28C0842BC9C7}" type="sibTrans" cxnId="{5A78131B-6B7C-4911-8874-CB2DB5F107C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09301" y="638317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6093BB74-3895-47B9-AE57-DFF9C7DF7AA3}">
      <dgm:prSet phldrT="[Text]" custT="1"/>
      <dgm:spPr>
        <a:xfrm>
          <a:off x="897906" y="2907634"/>
          <a:ext cx="2265721" cy="1108407"/>
        </a:xfrm>
        <a:prstGeom prst="roundRect">
          <a:avLst/>
        </a:prstGeom>
        <a:solidFill>
          <a:srgbClr val="FDB81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gm:t>
    </dgm:pt>
    <dgm:pt modelId="{3A8419CA-4F42-4DD7-9492-DF73CD7C0A74}" type="parTrans" cxnId="{AA971B26-35F4-4EB0-881A-3516C958CE11}">
      <dgm:prSet/>
      <dgm:spPr/>
      <dgm:t>
        <a:bodyPr/>
        <a:lstStyle/>
        <a:p>
          <a:endParaRPr lang="en-US" sz="1400"/>
        </a:p>
      </dgm:t>
    </dgm:pt>
    <dgm:pt modelId="{3E1A693D-E573-4689-83EF-DC1931E14BEE}" type="sibTrans" cxnId="{AA971B26-35F4-4EB0-881A-3516C958CE11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652080" y="433475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EEEE4361-6251-4E4F-803D-CFFF40F3458F}">
      <dgm:prSet phldrT="[Text]" custT="1"/>
      <dgm:spPr>
        <a:xfrm>
          <a:off x="575547" y="1339722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gm:t>
    </dgm:pt>
    <dgm:pt modelId="{E0755CE4-7C81-4419-82E2-2D8BF804459D}" type="parTrans" cxnId="{F78D7142-81E7-407B-A30E-03BCEB05F82C}">
      <dgm:prSet/>
      <dgm:spPr/>
      <dgm:t>
        <a:bodyPr/>
        <a:lstStyle/>
        <a:p>
          <a:endParaRPr lang="en-US" sz="1400"/>
        </a:p>
      </dgm:t>
    </dgm:pt>
    <dgm:pt modelId="{65C4C48D-EA1A-4131-8EA9-774D591877E4}" type="sibTrans" cxnId="{F78D7142-81E7-407B-A30E-03BCEB05F82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508867" y="666953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9ABC52D5-984C-4D32-B522-1F338D0892BC}" type="pres">
      <dgm:prSet presAssocID="{201F90F7-B93E-44A4-ACCB-FB6E4C164AE4}" presName="cycle" presStyleCnt="0">
        <dgm:presLayoutVars>
          <dgm:dir/>
          <dgm:resizeHandles val="exact"/>
        </dgm:presLayoutVars>
      </dgm:prSet>
      <dgm:spPr/>
    </dgm:pt>
    <dgm:pt modelId="{6FF5B955-A548-49CF-95B5-455638D0D4F5}" type="pres">
      <dgm:prSet presAssocID="{4A150B30-DE0F-4C10-A811-5A0AAA27FB6F}" presName="node" presStyleLbl="node1" presStyleIdx="0" presStyleCnt="5" custScaleX="155355" custScaleY="110487" custRadScaleRad="100010" custRadScaleInc="3457">
        <dgm:presLayoutVars>
          <dgm:bulletEnabled val="1"/>
        </dgm:presLayoutVars>
      </dgm:prSet>
      <dgm:spPr/>
    </dgm:pt>
    <dgm:pt modelId="{C9FBA3F8-5506-4F18-9D50-F029502890C6}" type="pres">
      <dgm:prSet presAssocID="{4A150B30-DE0F-4C10-A811-5A0AAA27FB6F}" presName="spNode" presStyleCnt="0"/>
      <dgm:spPr/>
    </dgm:pt>
    <dgm:pt modelId="{79B7C4FD-87FE-4919-B328-C4B8FD4F4C58}" type="pres">
      <dgm:prSet presAssocID="{D9C4C912-A5AC-489C-8E3F-9EC0C23D906A}" presName="sibTrans" presStyleLbl="sibTrans1D1" presStyleIdx="0" presStyleCnt="5"/>
      <dgm:spPr/>
    </dgm:pt>
    <dgm:pt modelId="{2459D545-070F-4608-BC95-9319C8CC5566}" type="pres">
      <dgm:prSet presAssocID="{5019A136-F806-4D23-B4C3-6656220EB28F}" presName="node" presStyleLbl="node1" presStyleIdx="1" presStyleCnt="5" custScaleX="159245" custScaleY="119852" custRadScaleRad="103638" custRadScaleInc="8204">
        <dgm:presLayoutVars>
          <dgm:bulletEnabled val="1"/>
        </dgm:presLayoutVars>
      </dgm:prSet>
      <dgm:spPr/>
    </dgm:pt>
    <dgm:pt modelId="{595CA650-52EC-465C-A8F4-F1B1BA187F6A}" type="pres">
      <dgm:prSet presAssocID="{5019A136-F806-4D23-B4C3-6656220EB28F}" presName="spNode" presStyleCnt="0"/>
      <dgm:spPr/>
    </dgm:pt>
    <dgm:pt modelId="{57065659-EC3C-47A4-A335-F09DEDAD940A}" type="pres">
      <dgm:prSet presAssocID="{702E57D4-1514-4906-B098-74376A81C579}" presName="sibTrans" presStyleLbl="sibTrans1D1" presStyleIdx="1" presStyleCnt="5"/>
      <dgm:spPr/>
    </dgm:pt>
    <dgm:pt modelId="{A62ECD7B-B01D-456A-AF3C-565B0E31C841}" type="pres">
      <dgm:prSet presAssocID="{B8D2B4A1-CA09-4C3D-93BC-DA1C882FD3E0}" presName="node" presStyleLbl="node1" presStyleIdx="2" presStyleCnt="5" custScaleX="159245" custScaleY="119852" custRadScaleRad="107124" custRadScaleInc="-82680">
        <dgm:presLayoutVars>
          <dgm:bulletEnabled val="1"/>
        </dgm:presLayoutVars>
      </dgm:prSet>
      <dgm:spPr/>
    </dgm:pt>
    <dgm:pt modelId="{4394AEA4-B518-4E51-8648-DAAE0AFB2D3C}" type="pres">
      <dgm:prSet presAssocID="{B8D2B4A1-CA09-4C3D-93BC-DA1C882FD3E0}" presName="spNode" presStyleCnt="0"/>
      <dgm:spPr/>
    </dgm:pt>
    <dgm:pt modelId="{5E78C0F0-EC85-433A-AEB8-336F5587DF70}" type="pres">
      <dgm:prSet presAssocID="{32292C86-5EA9-4A61-BD75-28C0842BC9C7}" presName="sibTrans" presStyleLbl="sibTrans1D1" presStyleIdx="2" presStyleCnt="5"/>
      <dgm:spPr/>
    </dgm:pt>
    <dgm:pt modelId="{D4D43C7A-765B-464C-ACA8-44CA9FEDBBA9}" type="pres">
      <dgm:prSet presAssocID="{6093BB74-3895-47B9-AE57-DFF9C7DF7AA3}" presName="node" presStyleLbl="node1" presStyleIdx="3" presStyleCnt="5" custScaleX="197003" custScaleY="162977" custRadScaleRad="105857" custRadScaleInc="79413">
        <dgm:presLayoutVars>
          <dgm:bulletEnabled val="1"/>
        </dgm:presLayoutVars>
      </dgm:prSet>
      <dgm:spPr/>
    </dgm:pt>
    <dgm:pt modelId="{DC0447BE-9831-4A67-92C4-B0C61C187041}" type="pres">
      <dgm:prSet presAssocID="{6093BB74-3895-47B9-AE57-DFF9C7DF7AA3}" presName="spNode" presStyleCnt="0"/>
      <dgm:spPr/>
    </dgm:pt>
    <dgm:pt modelId="{74425C60-547A-42C1-8BCB-67C2225C3B77}" type="pres">
      <dgm:prSet presAssocID="{3E1A693D-E573-4689-83EF-DC1931E14BEE}" presName="sibTrans" presStyleLbl="sibTrans1D1" presStyleIdx="3" presStyleCnt="5"/>
      <dgm:spPr/>
    </dgm:pt>
    <dgm:pt modelId="{DA53D1C4-6B3C-48D8-813F-604EAA1E8E15}" type="pres">
      <dgm:prSet presAssocID="{EEEE4361-6251-4E4F-803D-CFFF40F3458F}" presName="node" presStyleLbl="node1" presStyleIdx="4" presStyleCnt="5" custScaleX="160166" custScaleY="144333" custRadScaleRad="107021" custRadScaleInc="-20373">
        <dgm:presLayoutVars>
          <dgm:bulletEnabled val="1"/>
        </dgm:presLayoutVars>
      </dgm:prSet>
      <dgm:spPr/>
    </dgm:pt>
    <dgm:pt modelId="{2A1DFEB2-7C95-4267-8D82-56A2D38F5CD5}" type="pres">
      <dgm:prSet presAssocID="{EEEE4361-6251-4E4F-803D-CFFF40F3458F}" presName="spNode" presStyleCnt="0"/>
      <dgm:spPr/>
    </dgm:pt>
    <dgm:pt modelId="{41C8AF70-EE58-4460-97A2-624E2670464D}" type="pres">
      <dgm:prSet presAssocID="{65C4C48D-EA1A-4131-8EA9-774D591877E4}" presName="sibTrans" presStyleLbl="sibTrans1D1" presStyleIdx="4" presStyleCnt="5"/>
      <dgm:spPr/>
    </dgm:pt>
  </dgm:ptLst>
  <dgm:cxnLst>
    <dgm:cxn modelId="{5E39BA13-81B6-4D5B-B900-FEF9341CFE2B}" type="presOf" srcId="{4A150B30-DE0F-4C10-A811-5A0AAA27FB6F}" destId="{6FF5B955-A548-49CF-95B5-455638D0D4F5}" srcOrd="0" destOrd="0" presId="urn:microsoft.com/office/officeart/2005/8/layout/cycle6"/>
    <dgm:cxn modelId="{5A78131B-6B7C-4911-8874-CB2DB5F107C5}" srcId="{201F90F7-B93E-44A4-ACCB-FB6E4C164AE4}" destId="{B8D2B4A1-CA09-4C3D-93BC-DA1C882FD3E0}" srcOrd="2" destOrd="0" parTransId="{586CBB5E-90DF-4B48-A912-C37D35AF81CA}" sibTransId="{32292C86-5EA9-4A61-BD75-28C0842BC9C7}"/>
    <dgm:cxn modelId="{AA971B26-35F4-4EB0-881A-3516C958CE11}" srcId="{201F90F7-B93E-44A4-ACCB-FB6E4C164AE4}" destId="{6093BB74-3895-47B9-AE57-DFF9C7DF7AA3}" srcOrd="3" destOrd="0" parTransId="{3A8419CA-4F42-4DD7-9492-DF73CD7C0A74}" sibTransId="{3E1A693D-E573-4689-83EF-DC1931E14BEE}"/>
    <dgm:cxn modelId="{8505273C-7922-4851-B00C-76D174C9323C}" srcId="{201F90F7-B93E-44A4-ACCB-FB6E4C164AE4}" destId="{5019A136-F806-4D23-B4C3-6656220EB28F}" srcOrd="1" destOrd="0" parTransId="{936204D0-DE1D-4DE4-B65E-8CD9FD1C94FF}" sibTransId="{702E57D4-1514-4906-B098-74376A81C579}"/>
    <dgm:cxn modelId="{3E162162-5B96-4159-850C-437656E572A1}" type="presOf" srcId="{D9C4C912-A5AC-489C-8E3F-9EC0C23D906A}" destId="{79B7C4FD-87FE-4919-B328-C4B8FD4F4C58}" srcOrd="0" destOrd="0" presId="urn:microsoft.com/office/officeart/2005/8/layout/cycle6"/>
    <dgm:cxn modelId="{F78D7142-81E7-407B-A30E-03BCEB05F82C}" srcId="{201F90F7-B93E-44A4-ACCB-FB6E4C164AE4}" destId="{EEEE4361-6251-4E4F-803D-CFFF40F3458F}" srcOrd="4" destOrd="0" parTransId="{E0755CE4-7C81-4419-82E2-2D8BF804459D}" sibTransId="{65C4C48D-EA1A-4131-8EA9-774D591877E4}"/>
    <dgm:cxn modelId="{7FDB8067-5E55-445C-9AE3-7B4B62B7F0AC}" type="presOf" srcId="{201F90F7-B93E-44A4-ACCB-FB6E4C164AE4}" destId="{9ABC52D5-984C-4D32-B522-1F338D0892BC}" srcOrd="0" destOrd="0" presId="urn:microsoft.com/office/officeart/2005/8/layout/cycle6"/>
    <dgm:cxn modelId="{EF1D4558-4F40-4A97-8976-75653ECE1FD8}" type="presOf" srcId="{5019A136-F806-4D23-B4C3-6656220EB28F}" destId="{2459D545-070F-4608-BC95-9319C8CC5566}" srcOrd="0" destOrd="0" presId="urn:microsoft.com/office/officeart/2005/8/layout/cycle6"/>
    <dgm:cxn modelId="{6B16CDA1-F1FE-4532-8E23-CDB883ED95BC}" type="presOf" srcId="{32292C86-5EA9-4A61-BD75-28C0842BC9C7}" destId="{5E78C0F0-EC85-433A-AEB8-336F5587DF70}" srcOrd="0" destOrd="0" presId="urn:microsoft.com/office/officeart/2005/8/layout/cycle6"/>
    <dgm:cxn modelId="{BD8ED7A3-3F20-438E-8BA2-B86C6307D597}" srcId="{201F90F7-B93E-44A4-ACCB-FB6E4C164AE4}" destId="{4A150B30-DE0F-4C10-A811-5A0AAA27FB6F}" srcOrd="0" destOrd="0" parTransId="{A2702EAD-3315-4F78-9CFB-83650C69CF19}" sibTransId="{D9C4C912-A5AC-489C-8E3F-9EC0C23D906A}"/>
    <dgm:cxn modelId="{763748A8-8B2A-4A36-B8BB-E2E3ABBAD603}" type="presOf" srcId="{702E57D4-1514-4906-B098-74376A81C579}" destId="{57065659-EC3C-47A4-A335-F09DEDAD940A}" srcOrd="0" destOrd="0" presId="urn:microsoft.com/office/officeart/2005/8/layout/cycle6"/>
    <dgm:cxn modelId="{B811C6E7-97A3-466E-AB43-273D8E4CD515}" type="presOf" srcId="{B8D2B4A1-CA09-4C3D-93BC-DA1C882FD3E0}" destId="{A62ECD7B-B01D-456A-AF3C-565B0E31C841}" srcOrd="0" destOrd="0" presId="urn:microsoft.com/office/officeart/2005/8/layout/cycle6"/>
    <dgm:cxn modelId="{F5FE70E8-641D-4A1C-B5F2-81A3413DC533}" type="presOf" srcId="{6093BB74-3895-47B9-AE57-DFF9C7DF7AA3}" destId="{D4D43C7A-765B-464C-ACA8-44CA9FEDBBA9}" srcOrd="0" destOrd="0" presId="urn:microsoft.com/office/officeart/2005/8/layout/cycle6"/>
    <dgm:cxn modelId="{E465BFEB-C580-4C97-89AA-62BF0402AA88}" type="presOf" srcId="{EEEE4361-6251-4E4F-803D-CFFF40F3458F}" destId="{DA53D1C4-6B3C-48D8-813F-604EAA1E8E15}" srcOrd="0" destOrd="0" presId="urn:microsoft.com/office/officeart/2005/8/layout/cycle6"/>
    <dgm:cxn modelId="{15519AED-54BB-49B8-89EE-543A346BAA88}" type="presOf" srcId="{3E1A693D-E573-4689-83EF-DC1931E14BEE}" destId="{74425C60-547A-42C1-8BCB-67C2225C3B77}" srcOrd="0" destOrd="0" presId="urn:microsoft.com/office/officeart/2005/8/layout/cycle6"/>
    <dgm:cxn modelId="{A057D3FB-0816-4D3E-A4D6-3BD6ABCB055C}" type="presOf" srcId="{65C4C48D-EA1A-4131-8EA9-774D591877E4}" destId="{41C8AF70-EE58-4460-97A2-624E2670464D}" srcOrd="0" destOrd="0" presId="urn:microsoft.com/office/officeart/2005/8/layout/cycle6"/>
    <dgm:cxn modelId="{111B7FBC-286C-421F-BC4F-8382E6B584D9}" type="presParOf" srcId="{9ABC52D5-984C-4D32-B522-1F338D0892BC}" destId="{6FF5B955-A548-49CF-95B5-455638D0D4F5}" srcOrd="0" destOrd="0" presId="urn:microsoft.com/office/officeart/2005/8/layout/cycle6"/>
    <dgm:cxn modelId="{EF463B70-0B16-43AE-8645-D14B92D96D1F}" type="presParOf" srcId="{9ABC52D5-984C-4D32-B522-1F338D0892BC}" destId="{C9FBA3F8-5506-4F18-9D50-F029502890C6}" srcOrd="1" destOrd="0" presId="urn:microsoft.com/office/officeart/2005/8/layout/cycle6"/>
    <dgm:cxn modelId="{747F5897-A48D-4EB7-A304-06DBDDD5BA81}" type="presParOf" srcId="{9ABC52D5-984C-4D32-B522-1F338D0892BC}" destId="{79B7C4FD-87FE-4919-B328-C4B8FD4F4C58}" srcOrd="2" destOrd="0" presId="urn:microsoft.com/office/officeart/2005/8/layout/cycle6"/>
    <dgm:cxn modelId="{BCC07DC2-2914-4D85-981F-87E55E19B64F}" type="presParOf" srcId="{9ABC52D5-984C-4D32-B522-1F338D0892BC}" destId="{2459D545-070F-4608-BC95-9319C8CC5566}" srcOrd="3" destOrd="0" presId="urn:microsoft.com/office/officeart/2005/8/layout/cycle6"/>
    <dgm:cxn modelId="{B471A211-2FF2-4891-A9E3-FBEE71CC2EDF}" type="presParOf" srcId="{9ABC52D5-984C-4D32-B522-1F338D0892BC}" destId="{595CA650-52EC-465C-A8F4-F1B1BA187F6A}" srcOrd="4" destOrd="0" presId="urn:microsoft.com/office/officeart/2005/8/layout/cycle6"/>
    <dgm:cxn modelId="{AF66797E-EF71-4D7C-86F2-5949FEF90A51}" type="presParOf" srcId="{9ABC52D5-984C-4D32-B522-1F338D0892BC}" destId="{57065659-EC3C-47A4-A335-F09DEDAD940A}" srcOrd="5" destOrd="0" presId="urn:microsoft.com/office/officeart/2005/8/layout/cycle6"/>
    <dgm:cxn modelId="{68097F54-9EE1-4998-90CF-50326D5AC391}" type="presParOf" srcId="{9ABC52D5-984C-4D32-B522-1F338D0892BC}" destId="{A62ECD7B-B01D-456A-AF3C-565B0E31C841}" srcOrd="6" destOrd="0" presId="urn:microsoft.com/office/officeart/2005/8/layout/cycle6"/>
    <dgm:cxn modelId="{E4B7870A-C1D9-4567-8212-89184F984899}" type="presParOf" srcId="{9ABC52D5-984C-4D32-B522-1F338D0892BC}" destId="{4394AEA4-B518-4E51-8648-DAAE0AFB2D3C}" srcOrd="7" destOrd="0" presId="urn:microsoft.com/office/officeart/2005/8/layout/cycle6"/>
    <dgm:cxn modelId="{CC65841E-5923-40C0-B660-1285586FA279}" type="presParOf" srcId="{9ABC52D5-984C-4D32-B522-1F338D0892BC}" destId="{5E78C0F0-EC85-433A-AEB8-336F5587DF70}" srcOrd="8" destOrd="0" presId="urn:microsoft.com/office/officeart/2005/8/layout/cycle6"/>
    <dgm:cxn modelId="{3D7C05A0-C83D-4D10-A6BD-FDEDE6D333FF}" type="presParOf" srcId="{9ABC52D5-984C-4D32-B522-1F338D0892BC}" destId="{D4D43C7A-765B-464C-ACA8-44CA9FEDBBA9}" srcOrd="9" destOrd="0" presId="urn:microsoft.com/office/officeart/2005/8/layout/cycle6"/>
    <dgm:cxn modelId="{AF8B936E-3979-4F86-A0F9-69DD75E8CDCD}" type="presParOf" srcId="{9ABC52D5-984C-4D32-B522-1F338D0892BC}" destId="{DC0447BE-9831-4A67-92C4-B0C61C187041}" srcOrd="10" destOrd="0" presId="urn:microsoft.com/office/officeart/2005/8/layout/cycle6"/>
    <dgm:cxn modelId="{EF139522-24D8-4480-B282-48F4B3BBFB78}" type="presParOf" srcId="{9ABC52D5-984C-4D32-B522-1F338D0892BC}" destId="{74425C60-547A-42C1-8BCB-67C2225C3B77}" srcOrd="11" destOrd="0" presId="urn:microsoft.com/office/officeart/2005/8/layout/cycle6"/>
    <dgm:cxn modelId="{AA8CE6F1-F073-4AB1-A0CA-ACF35C88EDE4}" type="presParOf" srcId="{9ABC52D5-984C-4D32-B522-1F338D0892BC}" destId="{DA53D1C4-6B3C-48D8-813F-604EAA1E8E15}" srcOrd="12" destOrd="0" presId="urn:microsoft.com/office/officeart/2005/8/layout/cycle6"/>
    <dgm:cxn modelId="{332F3175-66BD-4DBE-96EA-BF24A70C4D2E}" type="presParOf" srcId="{9ABC52D5-984C-4D32-B522-1F338D0892BC}" destId="{2A1DFEB2-7C95-4267-8D82-56A2D38F5CD5}" srcOrd="13" destOrd="0" presId="urn:microsoft.com/office/officeart/2005/8/layout/cycle6"/>
    <dgm:cxn modelId="{58C4D1CD-FABC-4B30-903B-17D239E12B13}" type="presParOf" srcId="{9ABC52D5-984C-4D32-B522-1F338D0892BC}" destId="{41C8AF70-EE58-4460-97A2-624E2670464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1F90F7-B93E-44A4-ACCB-FB6E4C164AE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50B30-DE0F-4C10-A811-5A0AAA27FB6F}">
      <dgm:prSet phldrT="[Text]" custT="1"/>
      <dgm:spPr>
        <a:xfrm>
          <a:off x="2527141" y="-58678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gm:t>
    </dgm:pt>
    <dgm:pt modelId="{A2702EAD-3315-4F78-9CFB-83650C69CF19}" type="parTrans" cxnId="{BD8ED7A3-3F20-438E-8BA2-B86C6307D597}">
      <dgm:prSet/>
      <dgm:spPr/>
      <dgm:t>
        <a:bodyPr/>
        <a:lstStyle/>
        <a:p>
          <a:endParaRPr lang="en-US" sz="1400"/>
        </a:p>
      </dgm:t>
    </dgm:pt>
    <dgm:pt modelId="{D9C4C912-A5AC-489C-8E3F-9EC0C23D906A}" type="sibTrans" cxnId="{BD8ED7A3-3F20-438E-8BA2-B86C6307D59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974738" y="628609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5019A136-F806-4D23-B4C3-6656220EB28F}">
      <dgm:prSet phldrT="[Text]" custT="1"/>
      <dgm:spPr>
        <a:xfrm>
          <a:off x="4339861" y="1259483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gm:t>
    </dgm:pt>
    <dgm:pt modelId="{936204D0-DE1D-4DE4-B65E-8CD9FD1C94FF}" type="parTrans" cxnId="{8505273C-7922-4851-B00C-76D174C9323C}">
      <dgm:prSet/>
      <dgm:spPr/>
      <dgm:t>
        <a:bodyPr/>
        <a:lstStyle/>
        <a:p>
          <a:endParaRPr lang="en-US" sz="1400"/>
        </a:p>
      </dgm:t>
    </dgm:pt>
    <dgm:pt modelId="{702E57D4-1514-4906-B098-74376A81C579}" type="sibTrans" cxnId="{8505273C-7922-4851-B00C-76D174C9323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65843" y="733810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B8D2B4A1-CA09-4C3D-93BC-DA1C882FD3E0}">
      <dgm:prSet phldrT="[Text]" custT="1"/>
      <dgm:spPr>
        <a:xfrm>
          <a:off x="4137422" y="2898737"/>
          <a:ext cx="2265721" cy="1108407"/>
        </a:xfrm>
        <a:prstGeom prst="roundRect">
          <a:avLst/>
        </a:prstGeom>
        <a:solidFill>
          <a:srgbClr val="FF33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gm:t>
    </dgm:pt>
    <dgm:pt modelId="{586CBB5E-90DF-4B48-A912-C37D35AF81CA}" type="parTrans" cxnId="{5A78131B-6B7C-4911-8874-CB2DB5F107C5}">
      <dgm:prSet/>
      <dgm:spPr/>
      <dgm:t>
        <a:bodyPr/>
        <a:lstStyle/>
        <a:p>
          <a:endParaRPr lang="en-US" sz="1400"/>
        </a:p>
      </dgm:t>
    </dgm:pt>
    <dgm:pt modelId="{32292C86-5EA9-4A61-BD75-28C0842BC9C7}" type="sibTrans" cxnId="{5A78131B-6B7C-4911-8874-CB2DB5F107C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09301" y="638317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6093BB74-3895-47B9-AE57-DFF9C7DF7AA3}">
      <dgm:prSet phldrT="[Text]" custT="1"/>
      <dgm:spPr>
        <a:xfrm>
          <a:off x="897906" y="2907634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gm:t>
    </dgm:pt>
    <dgm:pt modelId="{3A8419CA-4F42-4DD7-9492-DF73CD7C0A74}" type="parTrans" cxnId="{AA971B26-35F4-4EB0-881A-3516C958CE11}">
      <dgm:prSet/>
      <dgm:spPr/>
      <dgm:t>
        <a:bodyPr/>
        <a:lstStyle/>
        <a:p>
          <a:endParaRPr lang="en-US" sz="1400"/>
        </a:p>
      </dgm:t>
    </dgm:pt>
    <dgm:pt modelId="{3E1A693D-E573-4689-83EF-DC1931E14BEE}" type="sibTrans" cxnId="{AA971B26-35F4-4EB0-881A-3516C958CE11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652080" y="433475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EEEE4361-6251-4E4F-803D-CFFF40F3458F}">
      <dgm:prSet phldrT="[Text]" custT="1"/>
      <dgm:spPr>
        <a:xfrm>
          <a:off x="575547" y="1339722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gm:t>
    </dgm:pt>
    <dgm:pt modelId="{E0755CE4-7C81-4419-82E2-2D8BF804459D}" type="parTrans" cxnId="{F78D7142-81E7-407B-A30E-03BCEB05F82C}">
      <dgm:prSet/>
      <dgm:spPr/>
      <dgm:t>
        <a:bodyPr/>
        <a:lstStyle/>
        <a:p>
          <a:endParaRPr lang="en-US" sz="1400"/>
        </a:p>
      </dgm:t>
    </dgm:pt>
    <dgm:pt modelId="{65C4C48D-EA1A-4131-8EA9-774D591877E4}" type="sibTrans" cxnId="{F78D7142-81E7-407B-A30E-03BCEB05F82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508867" y="666953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9ABC52D5-984C-4D32-B522-1F338D0892BC}" type="pres">
      <dgm:prSet presAssocID="{201F90F7-B93E-44A4-ACCB-FB6E4C164AE4}" presName="cycle" presStyleCnt="0">
        <dgm:presLayoutVars>
          <dgm:dir/>
          <dgm:resizeHandles val="exact"/>
        </dgm:presLayoutVars>
      </dgm:prSet>
      <dgm:spPr/>
    </dgm:pt>
    <dgm:pt modelId="{6FF5B955-A548-49CF-95B5-455638D0D4F5}" type="pres">
      <dgm:prSet presAssocID="{4A150B30-DE0F-4C10-A811-5A0AAA27FB6F}" presName="node" presStyleLbl="node1" presStyleIdx="0" presStyleCnt="5" custScaleX="155355" custScaleY="110487" custRadScaleRad="100010" custRadScaleInc="3457">
        <dgm:presLayoutVars>
          <dgm:bulletEnabled val="1"/>
        </dgm:presLayoutVars>
      </dgm:prSet>
      <dgm:spPr/>
    </dgm:pt>
    <dgm:pt modelId="{C9FBA3F8-5506-4F18-9D50-F029502890C6}" type="pres">
      <dgm:prSet presAssocID="{4A150B30-DE0F-4C10-A811-5A0AAA27FB6F}" presName="spNode" presStyleCnt="0"/>
      <dgm:spPr/>
    </dgm:pt>
    <dgm:pt modelId="{79B7C4FD-87FE-4919-B328-C4B8FD4F4C58}" type="pres">
      <dgm:prSet presAssocID="{D9C4C912-A5AC-489C-8E3F-9EC0C23D906A}" presName="sibTrans" presStyleLbl="sibTrans1D1" presStyleIdx="0" presStyleCnt="5"/>
      <dgm:spPr/>
    </dgm:pt>
    <dgm:pt modelId="{2459D545-070F-4608-BC95-9319C8CC5566}" type="pres">
      <dgm:prSet presAssocID="{5019A136-F806-4D23-B4C3-6656220EB28F}" presName="node" presStyleLbl="node1" presStyleIdx="1" presStyleCnt="5" custScaleX="159245" custScaleY="119852" custRadScaleRad="103638" custRadScaleInc="8204">
        <dgm:presLayoutVars>
          <dgm:bulletEnabled val="1"/>
        </dgm:presLayoutVars>
      </dgm:prSet>
      <dgm:spPr/>
    </dgm:pt>
    <dgm:pt modelId="{595CA650-52EC-465C-A8F4-F1B1BA187F6A}" type="pres">
      <dgm:prSet presAssocID="{5019A136-F806-4D23-B4C3-6656220EB28F}" presName="spNode" presStyleCnt="0"/>
      <dgm:spPr/>
    </dgm:pt>
    <dgm:pt modelId="{57065659-EC3C-47A4-A335-F09DEDAD940A}" type="pres">
      <dgm:prSet presAssocID="{702E57D4-1514-4906-B098-74376A81C579}" presName="sibTrans" presStyleLbl="sibTrans1D1" presStyleIdx="1" presStyleCnt="5"/>
      <dgm:spPr/>
    </dgm:pt>
    <dgm:pt modelId="{A62ECD7B-B01D-456A-AF3C-565B0E31C841}" type="pres">
      <dgm:prSet presAssocID="{B8D2B4A1-CA09-4C3D-93BC-DA1C882FD3E0}" presName="node" presStyleLbl="node1" presStyleIdx="2" presStyleCnt="5" custScaleX="196720" custScaleY="160261" custRadScaleRad="107124" custRadScaleInc="-82680">
        <dgm:presLayoutVars>
          <dgm:bulletEnabled val="1"/>
        </dgm:presLayoutVars>
      </dgm:prSet>
      <dgm:spPr/>
    </dgm:pt>
    <dgm:pt modelId="{4394AEA4-B518-4E51-8648-DAAE0AFB2D3C}" type="pres">
      <dgm:prSet presAssocID="{B8D2B4A1-CA09-4C3D-93BC-DA1C882FD3E0}" presName="spNode" presStyleCnt="0"/>
      <dgm:spPr/>
    </dgm:pt>
    <dgm:pt modelId="{5E78C0F0-EC85-433A-AEB8-336F5587DF70}" type="pres">
      <dgm:prSet presAssocID="{32292C86-5EA9-4A61-BD75-28C0842BC9C7}" presName="sibTrans" presStyleLbl="sibTrans1D1" presStyleIdx="2" presStyleCnt="5"/>
      <dgm:spPr/>
    </dgm:pt>
    <dgm:pt modelId="{D4D43C7A-765B-464C-ACA8-44CA9FEDBBA9}" type="pres">
      <dgm:prSet presAssocID="{6093BB74-3895-47B9-AE57-DFF9C7DF7AA3}" presName="node" presStyleLbl="node1" presStyleIdx="3" presStyleCnt="5" custScaleX="177443" custScaleY="128876" custRadScaleRad="105857" custRadScaleInc="79413">
        <dgm:presLayoutVars>
          <dgm:bulletEnabled val="1"/>
        </dgm:presLayoutVars>
      </dgm:prSet>
      <dgm:spPr/>
    </dgm:pt>
    <dgm:pt modelId="{DC0447BE-9831-4A67-92C4-B0C61C187041}" type="pres">
      <dgm:prSet presAssocID="{6093BB74-3895-47B9-AE57-DFF9C7DF7AA3}" presName="spNode" presStyleCnt="0"/>
      <dgm:spPr/>
    </dgm:pt>
    <dgm:pt modelId="{74425C60-547A-42C1-8BCB-67C2225C3B77}" type="pres">
      <dgm:prSet presAssocID="{3E1A693D-E573-4689-83EF-DC1931E14BEE}" presName="sibTrans" presStyleLbl="sibTrans1D1" presStyleIdx="3" presStyleCnt="5"/>
      <dgm:spPr/>
    </dgm:pt>
    <dgm:pt modelId="{DA53D1C4-6B3C-48D8-813F-604EAA1E8E15}" type="pres">
      <dgm:prSet presAssocID="{EEEE4361-6251-4E4F-803D-CFFF40F3458F}" presName="node" presStyleLbl="node1" presStyleIdx="4" presStyleCnt="5" custScaleX="160166" custScaleY="144333" custRadScaleRad="107021" custRadScaleInc="-20373">
        <dgm:presLayoutVars>
          <dgm:bulletEnabled val="1"/>
        </dgm:presLayoutVars>
      </dgm:prSet>
      <dgm:spPr/>
    </dgm:pt>
    <dgm:pt modelId="{2A1DFEB2-7C95-4267-8D82-56A2D38F5CD5}" type="pres">
      <dgm:prSet presAssocID="{EEEE4361-6251-4E4F-803D-CFFF40F3458F}" presName="spNode" presStyleCnt="0"/>
      <dgm:spPr/>
    </dgm:pt>
    <dgm:pt modelId="{41C8AF70-EE58-4460-97A2-624E2670464D}" type="pres">
      <dgm:prSet presAssocID="{65C4C48D-EA1A-4131-8EA9-774D591877E4}" presName="sibTrans" presStyleLbl="sibTrans1D1" presStyleIdx="4" presStyleCnt="5"/>
      <dgm:spPr/>
    </dgm:pt>
  </dgm:ptLst>
  <dgm:cxnLst>
    <dgm:cxn modelId="{5E39BA13-81B6-4D5B-B900-FEF9341CFE2B}" type="presOf" srcId="{4A150B30-DE0F-4C10-A811-5A0AAA27FB6F}" destId="{6FF5B955-A548-49CF-95B5-455638D0D4F5}" srcOrd="0" destOrd="0" presId="urn:microsoft.com/office/officeart/2005/8/layout/cycle6"/>
    <dgm:cxn modelId="{5A78131B-6B7C-4911-8874-CB2DB5F107C5}" srcId="{201F90F7-B93E-44A4-ACCB-FB6E4C164AE4}" destId="{B8D2B4A1-CA09-4C3D-93BC-DA1C882FD3E0}" srcOrd="2" destOrd="0" parTransId="{586CBB5E-90DF-4B48-A912-C37D35AF81CA}" sibTransId="{32292C86-5EA9-4A61-BD75-28C0842BC9C7}"/>
    <dgm:cxn modelId="{AA971B26-35F4-4EB0-881A-3516C958CE11}" srcId="{201F90F7-B93E-44A4-ACCB-FB6E4C164AE4}" destId="{6093BB74-3895-47B9-AE57-DFF9C7DF7AA3}" srcOrd="3" destOrd="0" parTransId="{3A8419CA-4F42-4DD7-9492-DF73CD7C0A74}" sibTransId="{3E1A693D-E573-4689-83EF-DC1931E14BEE}"/>
    <dgm:cxn modelId="{8505273C-7922-4851-B00C-76D174C9323C}" srcId="{201F90F7-B93E-44A4-ACCB-FB6E4C164AE4}" destId="{5019A136-F806-4D23-B4C3-6656220EB28F}" srcOrd="1" destOrd="0" parTransId="{936204D0-DE1D-4DE4-B65E-8CD9FD1C94FF}" sibTransId="{702E57D4-1514-4906-B098-74376A81C579}"/>
    <dgm:cxn modelId="{3E162162-5B96-4159-850C-437656E572A1}" type="presOf" srcId="{D9C4C912-A5AC-489C-8E3F-9EC0C23D906A}" destId="{79B7C4FD-87FE-4919-B328-C4B8FD4F4C58}" srcOrd="0" destOrd="0" presId="urn:microsoft.com/office/officeart/2005/8/layout/cycle6"/>
    <dgm:cxn modelId="{F78D7142-81E7-407B-A30E-03BCEB05F82C}" srcId="{201F90F7-B93E-44A4-ACCB-FB6E4C164AE4}" destId="{EEEE4361-6251-4E4F-803D-CFFF40F3458F}" srcOrd="4" destOrd="0" parTransId="{E0755CE4-7C81-4419-82E2-2D8BF804459D}" sibTransId="{65C4C48D-EA1A-4131-8EA9-774D591877E4}"/>
    <dgm:cxn modelId="{7FDB8067-5E55-445C-9AE3-7B4B62B7F0AC}" type="presOf" srcId="{201F90F7-B93E-44A4-ACCB-FB6E4C164AE4}" destId="{9ABC52D5-984C-4D32-B522-1F338D0892BC}" srcOrd="0" destOrd="0" presId="urn:microsoft.com/office/officeart/2005/8/layout/cycle6"/>
    <dgm:cxn modelId="{EF1D4558-4F40-4A97-8976-75653ECE1FD8}" type="presOf" srcId="{5019A136-F806-4D23-B4C3-6656220EB28F}" destId="{2459D545-070F-4608-BC95-9319C8CC5566}" srcOrd="0" destOrd="0" presId="urn:microsoft.com/office/officeart/2005/8/layout/cycle6"/>
    <dgm:cxn modelId="{6B16CDA1-F1FE-4532-8E23-CDB883ED95BC}" type="presOf" srcId="{32292C86-5EA9-4A61-BD75-28C0842BC9C7}" destId="{5E78C0F0-EC85-433A-AEB8-336F5587DF70}" srcOrd="0" destOrd="0" presId="urn:microsoft.com/office/officeart/2005/8/layout/cycle6"/>
    <dgm:cxn modelId="{BD8ED7A3-3F20-438E-8BA2-B86C6307D597}" srcId="{201F90F7-B93E-44A4-ACCB-FB6E4C164AE4}" destId="{4A150B30-DE0F-4C10-A811-5A0AAA27FB6F}" srcOrd="0" destOrd="0" parTransId="{A2702EAD-3315-4F78-9CFB-83650C69CF19}" sibTransId="{D9C4C912-A5AC-489C-8E3F-9EC0C23D906A}"/>
    <dgm:cxn modelId="{763748A8-8B2A-4A36-B8BB-E2E3ABBAD603}" type="presOf" srcId="{702E57D4-1514-4906-B098-74376A81C579}" destId="{57065659-EC3C-47A4-A335-F09DEDAD940A}" srcOrd="0" destOrd="0" presId="urn:microsoft.com/office/officeart/2005/8/layout/cycle6"/>
    <dgm:cxn modelId="{B811C6E7-97A3-466E-AB43-273D8E4CD515}" type="presOf" srcId="{B8D2B4A1-CA09-4C3D-93BC-DA1C882FD3E0}" destId="{A62ECD7B-B01D-456A-AF3C-565B0E31C841}" srcOrd="0" destOrd="0" presId="urn:microsoft.com/office/officeart/2005/8/layout/cycle6"/>
    <dgm:cxn modelId="{F5FE70E8-641D-4A1C-B5F2-81A3413DC533}" type="presOf" srcId="{6093BB74-3895-47B9-AE57-DFF9C7DF7AA3}" destId="{D4D43C7A-765B-464C-ACA8-44CA9FEDBBA9}" srcOrd="0" destOrd="0" presId="urn:microsoft.com/office/officeart/2005/8/layout/cycle6"/>
    <dgm:cxn modelId="{E465BFEB-C580-4C97-89AA-62BF0402AA88}" type="presOf" srcId="{EEEE4361-6251-4E4F-803D-CFFF40F3458F}" destId="{DA53D1C4-6B3C-48D8-813F-604EAA1E8E15}" srcOrd="0" destOrd="0" presId="urn:microsoft.com/office/officeart/2005/8/layout/cycle6"/>
    <dgm:cxn modelId="{15519AED-54BB-49B8-89EE-543A346BAA88}" type="presOf" srcId="{3E1A693D-E573-4689-83EF-DC1931E14BEE}" destId="{74425C60-547A-42C1-8BCB-67C2225C3B77}" srcOrd="0" destOrd="0" presId="urn:microsoft.com/office/officeart/2005/8/layout/cycle6"/>
    <dgm:cxn modelId="{A057D3FB-0816-4D3E-A4D6-3BD6ABCB055C}" type="presOf" srcId="{65C4C48D-EA1A-4131-8EA9-774D591877E4}" destId="{41C8AF70-EE58-4460-97A2-624E2670464D}" srcOrd="0" destOrd="0" presId="urn:microsoft.com/office/officeart/2005/8/layout/cycle6"/>
    <dgm:cxn modelId="{111B7FBC-286C-421F-BC4F-8382E6B584D9}" type="presParOf" srcId="{9ABC52D5-984C-4D32-B522-1F338D0892BC}" destId="{6FF5B955-A548-49CF-95B5-455638D0D4F5}" srcOrd="0" destOrd="0" presId="urn:microsoft.com/office/officeart/2005/8/layout/cycle6"/>
    <dgm:cxn modelId="{EF463B70-0B16-43AE-8645-D14B92D96D1F}" type="presParOf" srcId="{9ABC52D5-984C-4D32-B522-1F338D0892BC}" destId="{C9FBA3F8-5506-4F18-9D50-F029502890C6}" srcOrd="1" destOrd="0" presId="urn:microsoft.com/office/officeart/2005/8/layout/cycle6"/>
    <dgm:cxn modelId="{747F5897-A48D-4EB7-A304-06DBDDD5BA81}" type="presParOf" srcId="{9ABC52D5-984C-4D32-B522-1F338D0892BC}" destId="{79B7C4FD-87FE-4919-B328-C4B8FD4F4C58}" srcOrd="2" destOrd="0" presId="urn:microsoft.com/office/officeart/2005/8/layout/cycle6"/>
    <dgm:cxn modelId="{BCC07DC2-2914-4D85-981F-87E55E19B64F}" type="presParOf" srcId="{9ABC52D5-984C-4D32-B522-1F338D0892BC}" destId="{2459D545-070F-4608-BC95-9319C8CC5566}" srcOrd="3" destOrd="0" presId="urn:microsoft.com/office/officeart/2005/8/layout/cycle6"/>
    <dgm:cxn modelId="{B471A211-2FF2-4891-A9E3-FBEE71CC2EDF}" type="presParOf" srcId="{9ABC52D5-984C-4D32-B522-1F338D0892BC}" destId="{595CA650-52EC-465C-A8F4-F1B1BA187F6A}" srcOrd="4" destOrd="0" presId="urn:microsoft.com/office/officeart/2005/8/layout/cycle6"/>
    <dgm:cxn modelId="{AF66797E-EF71-4D7C-86F2-5949FEF90A51}" type="presParOf" srcId="{9ABC52D5-984C-4D32-B522-1F338D0892BC}" destId="{57065659-EC3C-47A4-A335-F09DEDAD940A}" srcOrd="5" destOrd="0" presId="urn:microsoft.com/office/officeart/2005/8/layout/cycle6"/>
    <dgm:cxn modelId="{68097F54-9EE1-4998-90CF-50326D5AC391}" type="presParOf" srcId="{9ABC52D5-984C-4D32-B522-1F338D0892BC}" destId="{A62ECD7B-B01D-456A-AF3C-565B0E31C841}" srcOrd="6" destOrd="0" presId="urn:microsoft.com/office/officeart/2005/8/layout/cycle6"/>
    <dgm:cxn modelId="{E4B7870A-C1D9-4567-8212-89184F984899}" type="presParOf" srcId="{9ABC52D5-984C-4D32-B522-1F338D0892BC}" destId="{4394AEA4-B518-4E51-8648-DAAE0AFB2D3C}" srcOrd="7" destOrd="0" presId="urn:microsoft.com/office/officeart/2005/8/layout/cycle6"/>
    <dgm:cxn modelId="{CC65841E-5923-40C0-B660-1285586FA279}" type="presParOf" srcId="{9ABC52D5-984C-4D32-B522-1F338D0892BC}" destId="{5E78C0F0-EC85-433A-AEB8-336F5587DF70}" srcOrd="8" destOrd="0" presId="urn:microsoft.com/office/officeart/2005/8/layout/cycle6"/>
    <dgm:cxn modelId="{3D7C05A0-C83D-4D10-A6BD-FDEDE6D333FF}" type="presParOf" srcId="{9ABC52D5-984C-4D32-B522-1F338D0892BC}" destId="{D4D43C7A-765B-464C-ACA8-44CA9FEDBBA9}" srcOrd="9" destOrd="0" presId="urn:microsoft.com/office/officeart/2005/8/layout/cycle6"/>
    <dgm:cxn modelId="{AF8B936E-3979-4F86-A0F9-69DD75E8CDCD}" type="presParOf" srcId="{9ABC52D5-984C-4D32-B522-1F338D0892BC}" destId="{DC0447BE-9831-4A67-92C4-B0C61C187041}" srcOrd="10" destOrd="0" presId="urn:microsoft.com/office/officeart/2005/8/layout/cycle6"/>
    <dgm:cxn modelId="{EF139522-24D8-4480-B282-48F4B3BBFB78}" type="presParOf" srcId="{9ABC52D5-984C-4D32-B522-1F338D0892BC}" destId="{74425C60-547A-42C1-8BCB-67C2225C3B77}" srcOrd="11" destOrd="0" presId="urn:microsoft.com/office/officeart/2005/8/layout/cycle6"/>
    <dgm:cxn modelId="{AA8CE6F1-F073-4AB1-A0CA-ACF35C88EDE4}" type="presParOf" srcId="{9ABC52D5-984C-4D32-B522-1F338D0892BC}" destId="{DA53D1C4-6B3C-48D8-813F-604EAA1E8E15}" srcOrd="12" destOrd="0" presId="urn:microsoft.com/office/officeart/2005/8/layout/cycle6"/>
    <dgm:cxn modelId="{332F3175-66BD-4DBE-96EA-BF24A70C4D2E}" type="presParOf" srcId="{9ABC52D5-984C-4D32-B522-1F338D0892BC}" destId="{2A1DFEB2-7C95-4267-8D82-56A2D38F5CD5}" srcOrd="13" destOrd="0" presId="urn:microsoft.com/office/officeart/2005/8/layout/cycle6"/>
    <dgm:cxn modelId="{58C4D1CD-FABC-4B30-903B-17D239E12B13}" type="presParOf" srcId="{9ABC52D5-984C-4D32-B522-1F338D0892BC}" destId="{41C8AF70-EE58-4460-97A2-624E2670464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1F90F7-B93E-44A4-ACCB-FB6E4C164AE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50B30-DE0F-4C10-A811-5A0AAA27FB6F}">
      <dgm:prSet phldrT="[Text]" custT="1"/>
      <dgm:spPr>
        <a:xfrm>
          <a:off x="2527141" y="-58678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gm:t>
    </dgm:pt>
    <dgm:pt modelId="{A2702EAD-3315-4F78-9CFB-83650C69CF19}" type="parTrans" cxnId="{BD8ED7A3-3F20-438E-8BA2-B86C6307D597}">
      <dgm:prSet/>
      <dgm:spPr/>
      <dgm:t>
        <a:bodyPr/>
        <a:lstStyle/>
        <a:p>
          <a:endParaRPr lang="en-US" sz="1400"/>
        </a:p>
      </dgm:t>
    </dgm:pt>
    <dgm:pt modelId="{D9C4C912-A5AC-489C-8E3F-9EC0C23D906A}" type="sibTrans" cxnId="{BD8ED7A3-3F20-438E-8BA2-B86C6307D59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974738" y="628609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5019A136-F806-4D23-B4C3-6656220EB28F}">
      <dgm:prSet phldrT="[Text]" custT="1"/>
      <dgm:spPr>
        <a:xfrm>
          <a:off x="4339861" y="1259483"/>
          <a:ext cx="2265721" cy="1108407"/>
        </a:xfrm>
        <a:prstGeom prst="roundRect">
          <a:avLst/>
        </a:prstGeom>
        <a:solidFill>
          <a:srgbClr val="FF99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providers and in-hospital trauma care providers, including clinicians and nurses</a:t>
          </a:r>
        </a:p>
      </dgm:t>
    </dgm:pt>
    <dgm:pt modelId="{936204D0-DE1D-4DE4-B65E-8CD9FD1C94FF}" type="parTrans" cxnId="{8505273C-7922-4851-B00C-76D174C9323C}">
      <dgm:prSet/>
      <dgm:spPr/>
      <dgm:t>
        <a:bodyPr/>
        <a:lstStyle/>
        <a:p>
          <a:endParaRPr lang="en-US" sz="1400"/>
        </a:p>
      </dgm:t>
    </dgm:pt>
    <dgm:pt modelId="{702E57D4-1514-4906-B098-74376A81C579}" type="sibTrans" cxnId="{8505273C-7922-4851-B00C-76D174C9323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65843" y="733810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B8D2B4A1-CA09-4C3D-93BC-DA1C882FD3E0}">
      <dgm:prSet phldrT="[Text]" custT="1"/>
      <dgm:spPr>
        <a:xfrm>
          <a:off x="4137422" y="2898737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gm:t>
    </dgm:pt>
    <dgm:pt modelId="{586CBB5E-90DF-4B48-A912-C37D35AF81CA}" type="parTrans" cxnId="{5A78131B-6B7C-4911-8874-CB2DB5F107C5}">
      <dgm:prSet/>
      <dgm:spPr/>
      <dgm:t>
        <a:bodyPr/>
        <a:lstStyle/>
        <a:p>
          <a:endParaRPr lang="en-US" sz="1400"/>
        </a:p>
      </dgm:t>
    </dgm:pt>
    <dgm:pt modelId="{32292C86-5EA9-4A61-BD75-28C0842BC9C7}" type="sibTrans" cxnId="{5A78131B-6B7C-4911-8874-CB2DB5F107C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809301" y="638317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6093BB74-3895-47B9-AE57-DFF9C7DF7AA3}">
      <dgm:prSet phldrT="[Text]" custT="1"/>
      <dgm:spPr>
        <a:xfrm>
          <a:off x="897906" y="2907634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gm:t>
    </dgm:pt>
    <dgm:pt modelId="{3A8419CA-4F42-4DD7-9492-DF73CD7C0A74}" type="parTrans" cxnId="{AA971B26-35F4-4EB0-881A-3516C958CE11}">
      <dgm:prSet/>
      <dgm:spPr/>
      <dgm:t>
        <a:bodyPr/>
        <a:lstStyle/>
        <a:p>
          <a:endParaRPr lang="en-US" sz="1400"/>
        </a:p>
      </dgm:t>
    </dgm:pt>
    <dgm:pt modelId="{3E1A693D-E573-4689-83EF-DC1931E14BEE}" type="sibTrans" cxnId="{AA971B26-35F4-4EB0-881A-3516C958CE11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652080" y="433475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EEEE4361-6251-4E4F-803D-CFFF40F3458F}">
      <dgm:prSet phldrT="[Text]" custT="1"/>
      <dgm:spPr>
        <a:xfrm>
          <a:off x="575547" y="1339722"/>
          <a:ext cx="2265721" cy="110840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>
            <a:buNone/>
          </a:pPr>
          <a:r>
            <a:rPr lang="en-US" sz="14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gm:t>
    </dgm:pt>
    <dgm:pt modelId="{E0755CE4-7C81-4419-82E2-2D8BF804459D}" type="parTrans" cxnId="{F78D7142-81E7-407B-A30E-03BCEB05F82C}">
      <dgm:prSet/>
      <dgm:spPr/>
      <dgm:t>
        <a:bodyPr/>
        <a:lstStyle/>
        <a:p>
          <a:endParaRPr lang="en-US" sz="1400"/>
        </a:p>
      </dgm:t>
    </dgm:pt>
    <dgm:pt modelId="{65C4C48D-EA1A-4131-8EA9-774D591877E4}" type="sibTrans" cxnId="{F78D7142-81E7-407B-A30E-03BCEB05F82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xfrm>
          <a:off x="1508867" y="666953"/>
          <a:ext cx="3693415" cy="3693415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en-US" sz="1400"/>
        </a:p>
      </dgm:t>
    </dgm:pt>
    <dgm:pt modelId="{9ABC52D5-984C-4D32-B522-1F338D0892BC}" type="pres">
      <dgm:prSet presAssocID="{201F90F7-B93E-44A4-ACCB-FB6E4C164AE4}" presName="cycle" presStyleCnt="0">
        <dgm:presLayoutVars>
          <dgm:dir/>
          <dgm:resizeHandles val="exact"/>
        </dgm:presLayoutVars>
      </dgm:prSet>
      <dgm:spPr/>
    </dgm:pt>
    <dgm:pt modelId="{6FF5B955-A548-49CF-95B5-455638D0D4F5}" type="pres">
      <dgm:prSet presAssocID="{4A150B30-DE0F-4C10-A811-5A0AAA27FB6F}" presName="node" presStyleLbl="node1" presStyleIdx="0" presStyleCnt="5" custScaleX="155355" custScaleY="110487" custRadScaleRad="100010" custRadScaleInc="3457">
        <dgm:presLayoutVars>
          <dgm:bulletEnabled val="1"/>
        </dgm:presLayoutVars>
      </dgm:prSet>
      <dgm:spPr/>
    </dgm:pt>
    <dgm:pt modelId="{C9FBA3F8-5506-4F18-9D50-F029502890C6}" type="pres">
      <dgm:prSet presAssocID="{4A150B30-DE0F-4C10-A811-5A0AAA27FB6F}" presName="spNode" presStyleCnt="0"/>
      <dgm:spPr/>
    </dgm:pt>
    <dgm:pt modelId="{79B7C4FD-87FE-4919-B328-C4B8FD4F4C58}" type="pres">
      <dgm:prSet presAssocID="{D9C4C912-A5AC-489C-8E3F-9EC0C23D906A}" presName="sibTrans" presStyleLbl="sibTrans1D1" presStyleIdx="0" presStyleCnt="5"/>
      <dgm:spPr/>
    </dgm:pt>
    <dgm:pt modelId="{2459D545-070F-4608-BC95-9319C8CC5566}" type="pres">
      <dgm:prSet presAssocID="{5019A136-F806-4D23-B4C3-6656220EB28F}" presName="node" presStyleLbl="node1" presStyleIdx="1" presStyleCnt="5" custScaleX="194253" custScaleY="170960" custRadScaleRad="103638" custRadScaleInc="8204">
        <dgm:presLayoutVars>
          <dgm:bulletEnabled val="1"/>
        </dgm:presLayoutVars>
      </dgm:prSet>
      <dgm:spPr/>
    </dgm:pt>
    <dgm:pt modelId="{595CA650-52EC-465C-A8F4-F1B1BA187F6A}" type="pres">
      <dgm:prSet presAssocID="{5019A136-F806-4D23-B4C3-6656220EB28F}" presName="spNode" presStyleCnt="0"/>
      <dgm:spPr/>
    </dgm:pt>
    <dgm:pt modelId="{57065659-EC3C-47A4-A335-F09DEDAD940A}" type="pres">
      <dgm:prSet presAssocID="{702E57D4-1514-4906-B098-74376A81C579}" presName="sibTrans" presStyleLbl="sibTrans1D1" presStyleIdx="1" presStyleCnt="5"/>
      <dgm:spPr/>
    </dgm:pt>
    <dgm:pt modelId="{A62ECD7B-B01D-456A-AF3C-565B0E31C841}" type="pres">
      <dgm:prSet presAssocID="{B8D2B4A1-CA09-4C3D-93BC-DA1C882FD3E0}" presName="node" presStyleLbl="node1" presStyleIdx="2" presStyleCnt="5" custScaleX="159245" custScaleY="119852" custRadScaleRad="107124" custRadScaleInc="-82680">
        <dgm:presLayoutVars>
          <dgm:bulletEnabled val="1"/>
        </dgm:presLayoutVars>
      </dgm:prSet>
      <dgm:spPr/>
    </dgm:pt>
    <dgm:pt modelId="{4394AEA4-B518-4E51-8648-DAAE0AFB2D3C}" type="pres">
      <dgm:prSet presAssocID="{B8D2B4A1-CA09-4C3D-93BC-DA1C882FD3E0}" presName="spNode" presStyleCnt="0"/>
      <dgm:spPr/>
    </dgm:pt>
    <dgm:pt modelId="{5E78C0F0-EC85-433A-AEB8-336F5587DF70}" type="pres">
      <dgm:prSet presAssocID="{32292C86-5EA9-4A61-BD75-28C0842BC9C7}" presName="sibTrans" presStyleLbl="sibTrans1D1" presStyleIdx="2" presStyleCnt="5"/>
      <dgm:spPr/>
    </dgm:pt>
    <dgm:pt modelId="{D4D43C7A-765B-464C-ACA8-44CA9FEDBBA9}" type="pres">
      <dgm:prSet presAssocID="{6093BB74-3895-47B9-AE57-DFF9C7DF7AA3}" presName="node" presStyleLbl="node1" presStyleIdx="3" presStyleCnt="5" custScaleX="166033" custScaleY="123861" custRadScaleRad="105857" custRadScaleInc="79413">
        <dgm:presLayoutVars>
          <dgm:bulletEnabled val="1"/>
        </dgm:presLayoutVars>
      </dgm:prSet>
      <dgm:spPr/>
    </dgm:pt>
    <dgm:pt modelId="{DC0447BE-9831-4A67-92C4-B0C61C187041}" type="pres">
      <dgm:prSet presAssocID="{6093BB74-3895-47B9-AE57-DFF9C7DF7AA3}" presName="spNode" presStyleCnt="0"/>
      <dgm:spPr/>
    </dgm:pt>
    <dgm:pt modelId="{74425C60-547A-42C1-8BCB-67C2225C3B77}" type="pres">
      <dgm:prSet presAssocID="{3E1A693D-E573-4689-83EF-DC1931E14BEE}" presName="sibTrans" presStyleLbl="sibTrans1D1" presStyleIdx="3" presStyleCnt="5"/>
      <dgm:spPr/>
    </dgm:pt>
    <dgm:pt modelId="{DA53D1C4-6B3C-48D8-813F-604EAA1E8E15}" type="pres">
      <dgm:prSet presAssocID="{EEEE4361-6251-4E4F-803D-CFFF40F3458F}" presName="node" presStyleLbl="node1" presStyleIdx="4" presStyleCnt="5" custScaleX="160166" custScaleY="144333" custRadScaleRad="107021" custRadScaleInc="-20373">
        <dgm:presLayoutVars>
          <dgm:bulletEnabled val="1"/>
        </dgm:presLayoutVars>
      </dgm:prSet>
      <dgm:spPr/>
    </dgm:pt>
    <dgm:pt modelId="{2A1DFEB2-7C95-4267-8D82-56A2D38F5CD5}" type="pres">
      <dgm:prSet presAssocID="{EEEE4361-6251-4E4F-803D-CFFF40F3458F}" presName="spNode" presStyleCnt="0"/>
      <dgm:spPr/>
    </dgm:pt>
    <dgm:pt modelId="{41C8AF70-EE58-4460-97A2-624E2670464D}" type="pres">
      <dgm:prSet presAssocID="{65C4C48D-EA1A-4131-8EA9-774D591877E4}" presName="sibTrans" presStyleLbl="sibTrans1D1" presStyleIdx="4" presStyleCnt="5"/>
      <dgm:spPr/>
    </dgm:pt>
  </dgm:ptLst>
  <dgm:cxnLst>
    <dgm:cxn modelId="{5E39BA13-81B6-4D5B-B900-FEF9341CFE2B}" type="presOf" srcId="{4A150B30-DE0F-4C10-A811-5A0AAA27FB6F}" destId="{6FF5B955-A548-49CF-95B5-455638D0D4F5}" srcOrd="0" destOrd="0" presId="urn:microsoft.com/office/officeart/2005/8/layout/cycle6"/>
    <dgm:cxn modelId="{5A78131B-6B7C-4911-8874-CB2DB5F107C5}" srcId="{201F90F7-B93E-44A4-ACCB-FB6E4C164AE4}" destId="{B8D2B4A1-CA09-4C3D-93BC-DA1C882FD3E0}" srcOrd="2" destOrd="0" parTransId="{586CBB5E-90DF-4B48-A912-C37D35AF81CA}" sibTransId="{32292C86-5EA9-4A61-BD75-28C0842BC9C7}"/>
    <dgm:cxn modelId="{AA971B26-35F4-4EB0-881A-3516C958CE11}" srcId="{201F90F7-B93E-44A4-ACCB-FB6E4C164AE4}" destId="{6093BB74-3895-47B9-AE57-DFF9C7DF7AA3}" srcOrd="3" destOrd="0" parTransId="{3A8419CA-4F42-4DD7-9492-DF73CD7C0A74}" sibTransId="{3E1A693D-E573-4689-83EF-DC1931E14BEE}"/>
    <dgm:cxn modelId="{8505273C-7922-4851-B00C-76D174C9323C}" srcId="{201F90F7-B93E-44A4-ACCB-FB6E4C164AE4}" destId="{5019A136-F806-4D23-B4C3-6656220EB28F}" srcOrd="1" destOrd="0" parTransId="{936204D0-DE1D-4DE4-B65E-8CD9FD1C94FF}" sibTransId="{702E57D4-1514-4906-B098-74376A81C579}"/>
    <dgm:cxn modelId="{3E162162-5B96-4159-850C-437656E572A1}" type="presOf" srcId="{D9C4C912-A5AC-489C-8E3F-9EC0C23D906A}" destId="{79B7C4FD-87FE-4919-B328-C4B8FD4F4C58}" srcOrd="0" destOrd="0" presId="urn:microsoft.com/office/officeart/2005/8/layout/cycle6"/>
    <dgm:cxn modelId="{F78D7142-81E7-407B-A30E-03BCEB05F82C}" srcId="{201F90F7-B93E-44A4-ACCB-FB6E4C164AE4}" destId="{EEEE4361-6251-4E4F-803D-CFFF40F3458F}" srcOrd="4" destOrd="0" parTransId="{E0755CE4-7C81-4419-82E2-2D8BF804459D}" sibTransId="{65C4C48D-EA1A-4131-8EA9-774D591877E4}"/>
    <dgm:cxn modelId="{7FDB8067-5E55-445C-9AE3-7B4B62B7F0AC}" type="presOf" srcId="{201F90F7-B93E-44A4-ACCB-FB6E4C164AE4}" destId="{9ABC52D5-984C-4D32-B522-1F338D0892BC}" srcOrd="0" destOrd="0" presId="urn:microsoft.com/office/officeart/2005/8/layout/cycle6"/>
    <dgm:cxn modelId="{EF1D4558-4F40-4A97-8976-75653ECE1FD8}" type="presOf" srcId="{5019A136-F806-4D23-B4C3-6656220EB28F}" destId="{2459D545-070F-4608-BC95-9319C8CC5566}" srcOrd="0" destOrd="0" presId="urn:microsoft.com/office/officeart/2005/8/layout/cycle6"/>
    <dgm:cxn modelId="{6B16CDA1-F1FE-4532-8E23-CDB883ED95BC}" type="presOf" srcId="{32292C86-5EA9-4A61-BD75-28C0842BC9C7}" destId="{5E78C0F0-EC85-433A-AEB8-336F5587DF70}" srcOrd="0" destOrd="0" presId="urn:microsoft.com/office/officeart/2005/8/layout/cycle6"/>
    <dgm:cxn modelId="{BD8ED7A3-3F20-438E-8BA2-B86C6307D597}" srcId="{201F90F7-B93E-44A4-ACCB-FB6E4C164AE4}" destId="{4A150B30-DE0F-4C10-A811-5A0AAA27FB6F}" srcOrd="0" destOrd="0" parTransId="{A2702EAD-3315-4F78-9CFB-83650C69CF19}" sibTransId="{D9C4C912-A5AC-489C-8E3F-9EC0C23D906A}"/>
    <dgm:cxn modelId="{763748A8-8B2A-4A36-B8BB-E2E3ABBAD603}" type="presOf" srcId="{702E57D4-1514-4906-B098-74376A81C579}" destId="{57065659-EC3C-47A4-A335-F09DEDAD940A}" srcOrd="0" destOrd="0" presId="urn:microsoft.com/office/officeart/2005/8/layout/cycle6"/>
    <dgm:cxn modelId="{B811C6E7-97A3-466E-AB43-273D8E4CD515}" type="presOf" srcId="{B8D2B4A1-CA09-4C3D-93BC-DA1C882FD3E0}" destId="{A62ECD7B-B01D-456A-AF3C-565B0E31C841}" srcOrd="0" destOrd="0" presId="urn:microsoft.com/office/officeart/2005/8/layout/cycle6"/>
    <dgm:cxn modelId="{F5FE70E8-641D-4A1C-B5F2-81A3413DC533}" type="presOf" srcId="{6093BB74-3895-47B9-AE57-DFF9C7DF7AA3}" destId="{D4D43C7A-765B-464C-ACA8-44CA9FEDBBA9}" srcOrd="0" destOrd="0" presId="urn:microsoft.com/office/officeart/2005/8/layout/cycle6"/>
    <dgm:cxn modelId="{E465BFEB-C580-4C97-89AA-62BF0402AA88}" type="presOf" srcId="{EEEE4361-6251-4E4F-803D-CFFF40F3458F}" destId="{DA53D1C4-6B3C-48D8-813F-604EAA1E8E15}" srcOrd="0" destOrd="0" presId="urn:microsoft.com/office/officeart/2005/8/layout/cycle6"/>
    <dgm:cxn modelId="{15519AED-54BB-49B8-89EE-543A346BAA88}" type="presOf" srcId="{3E1A693D-E573-4689-83EF-DC1931E14BEE}" destId="{74425C60-547A-42C1-8BCB-67C2225C3B77}" srcOrd="0" destOrd="0" presId="urn:microsoft.com/office/officeart/2005/8/layout/cycle6"/>
    <dgm:cxn modelId="{A057D3FB-0816-4D3E-A4D6-3BD6ABCB055C}" type="presOf" srcId="{65C4C48D-EA1A-4131-8EA9-774D591877E4}" destId="{41C8AF70-EE58-4460-97A2-624E2670464D}" srcOrd="0" destOrd="0" presId="urn:microsoft.com/office/officeart/2005/8/layout/cycle6"/>
    <dgm:cxn modelId="{111B7FBC-286C-421F-BC4F-8382E6B584D9}" type="presParOf" srcId="{9ABC52D5-984C-4D32-B522-1F338D0892BC}" destId="{6FF5B955-A548-49CF-95B5-455638D0D4F5}" srcOrd="0" destOrd="0" presId="urn:microsoft.com/office/officeart/2005/8/layout/cycle6"/>
    <dgm:cxn modelId="{EF463B70-0B16-43AE-8645-D14B92D96D1F}" type="presParOf" srcId="{9ABC52D5-984C-4D32-B522-1F338D0892BC}" destId="{C9FBA3F8-5506-4F18-9D50-F029502890C6}" srcOrd="1" destOrd="0" presId="urn:microsoft.com/office/officeart/2005/8/layout/cycle6"/>
    <dgm:cxn modelId="{747F5897-A48D-4EB7-A304-06DBDDD5BA81}" type="presParOf" srcId="{9ABC52D5-984C-4D32-B522-1F338D0892BC}" destId="{79B7C4FD-87FE-4919-B328-C4B8FD4F4C58}" srcOrd="2" destOrd="0" presId="urn:microsoft.com/office/officeart/2005/8/layout/cycle6"/>
    <dgm:cxn modelId="{BCC07DC2-2914-4D85-981F-87E55E19B64F}" type="presParOf" srcId="{9ABC52D5-984C-4D32-B522-1F338D0892BC}" destId="{2459D545-070F-4608-BC95-9319C8CC5566}" srcOrd="3" destOrd="0" presId="urn:microsoft.com/office/officeart/2005/8/layout/cycle6"/>
    <dgm:cxn modelId="{B471A211-2FF2-4891-A9E3-FBEE71CC2EDF}" type="presParOf" srcId="{9ABC52D5-984C-4D32-B522-1F338D0892BC}" destId="{595CA650-52EC-465C-A8F4-F1B1BA187F6A}" srcOrd="4" destOrd="0" presId="urn:microsoft.com/office/officeart/2005/8/layout/cycle6"/>
    <dgm:cxn modelId="{AF66797E-EF71-4D7C-86F2-5949FEF90A51}" type="presParOf" srcId="{9ABC52D5-984C-4D32-B522-1F338D0892BC}" destId="{57065659-EC3C-47A4-A335-F09DEDAD940A}" srcOrd="5" destOrd="0" presId="urn:microsoft.com/office/officeart/2005/8/layout/cycle6"/>
    <dgm:cxn modelId="{68097F54-9EE1-4998-90CF-50326D5AC391}" type="presParOf" srcId="{9ABC52D5-984C-4D32-B522-1F338D0892BC}" destId="{A62ECD7B-B01D-456A-AF3C-565B0E31C841}" srcOrd="6" destOrd="0" presId="urn:microsoft.com/office/officeart/2005/8/layout/cycle6"/>
    <dgm:cxn modelId="{E4B7870A-C1D9-4567-8212-89184F984899}" type="presParOf" srcId="{9ABC52D5-984C-4D32-B522-1F338D0892BC}" destId="{4394AEA4-B518-4E51-8648-DAAE0AFB2D3C}" srcOrd="7" destOrd="0" presId="urn:microsoft.com/office/officeart/2005/8/layout/cycle6"/>
    <dgm:cxn modelId="{CC65841E-5923-40C0-B660-1285586FA279}" type="presParOf" srcId="{9ABC52D5-984C-4D32-B522-1F338D0892BC}" destId="{5E78C0F0-EC85-433A-AEB8-336F5587DF70}" srcOrd="8" destOrd="0" presId="urn:microsoft.com/office/officeart/2005/8/layout/cycle6"/>
    <dgm:cxn modelId="{3D7C05A0-C83D-4D10-A6BD-FDEDE6D333FF}" type="presParOf" srcId="{9ABC52D5-984C-4D32-B522-1F338D0892BC}" destId="{D4D43C7A-765B-464C-ACA8-44CA9FEDBBA9}" srcOrd="9" destOrd="0" presId="urn:microsoft.com/office/officeart/2005/8/layout/cycle6"/>
    <dgm:cxn modelId="{AF8B936E-3979-4F86-A0F9-69DD75E8CDCD}" type="presParOf" srcId="{9ABC52D5-984C-4D32-B522-1F338D0892BC}" destId="{DC0447BE-9831-4A67-92C4-B0C61C187041}" srcOrd="10" destOrd="0" presId="urn:microsoft.com/office/officeart/2005/8/layout/cycle6"/>
    <dgm:cxn modelId="{EF139522-24D8-4480-B282-48F4B3BBFB78}" type="presParOf" srcId="{9ABC52D5-984C-4D32-B522-1F338D0892BC}" destId="{74425C60-547A-42C1-8BCB-67C2225C3B77}" srcOrd="11" destOrd="0" presId="urn:microsoft.com/office/officeart/2005/8/layout/cycle6"/>
    <dgm:cxn modelId="{AA8CE6F1-F073-4AB1-A0CA-ACF35C88EDE4}" type="presParOf" srcId="{9ABC52D5-984C-4D32-B522-1F338D0892BC}" destId="{DA53D1C4-6B3C-48D8-813F-604EAA1E8E15}" srcOrd="12" destOrd="0" presId="urn:microsoft.com/office/officeart/2005/8/layout/cycle6"/>
    <dgm:cxn modelId="{332F3175-66BD-4DBE-96EA-BF24A70C4D2E}" type="presParOf" srcId="{9ABC52D5-984C-4D32-B522-1F338D0892BC}" destId="{2A1DFEB2-7C95-4267-8D82-56A2D38F5CD5}" srcOrd="13" destOrd="0" presId="urn:microsoft.com/office/officeart/2005/8/layout/cycle6"/>
    <dgm:cxn modelId="{58C4D1CD-FABC-4B30-903B-17D239E12B13}" type="presParOf" srcId="{9ABC52D5-984C-4D32-B522-1F338D0892BC}" destId="{41C8AF70-EE58-4460-97A2-624E2670464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767926-AA06-4859-A9E4-C21C4F60198E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EEA0C8-948C-4805-B644-99841F2119C3}" type="pres">
      <dgm:prSet presAssocID="{1D767926-AA06-4859-A9E4-C21C4F60198E}" presName="cycle" presStyleCnt="0">
        <dgm:presLayoutVars>
          <dgm:dir/>
          <dgm:resizeHandles val="exact"/>
        </dgm:presLayoutVars>
      </dgm:prSet>
      <dgm:spPr/>
    </dgm:pt>
  </dgm:ptLst>
  <dgm:cxnLst>
    <dgm:cxn modelId="{1EC113FA-6D17-4263-AF8A-A3CC51E96DA0}" type="presOf" srcId="{1D767926-AA06-4859-A9E4-C21C4F60198E}" destId="{49EEA0C8-948C-4805-B644-99841F2119C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5B955-A548-49CF-95B5-455638D0D4F5}">
      <dsp:nvSpPr>
        <dsp:cNvPr id="0" name=""/>
        <dsp:cNvSpPr/>
      </dsp:nvSpPr>
      <dsp:spPr>
        <a:xfrm>
          <a:off x="1633473" y="-42995"/>
          <a:ext cx="1672637" cy="818266"/>
        </a:xfrm>
        <a:prstGeom prst="roundRect">
          <a:avLst/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sp:txBody>
      <dsp:txXfrm>
        <a:off x="1673417" y="-3051"/>
        <a:ext cx="1592749" cy="738378"/>
      </dsp:txXfrm>
    </dsp:sp>
    <dsp:sp modelId="{79B7C4FD-87FE-4919-B328-C4B8FD4F4C58}">
      <dsp:nvSpPr>
        <dsp:cNvPr id="0" name=""/>
        <dsp:cNvSpPr/>
      </dsp:nvSpPr>
      <dsp:spPr>
        <a:xfrm>
          <a:off x="1224027" y="464051"/>
          <a:ext cx="2729233" cy="2729233"/>
        </a:xfrm>
        <a:custGeom>
          <a:avLst/>
          <a:gdLst/>
          <a:ahLst/>
          <a:cxnLst/>
          <a:rect l="0" t="0" r="0" b="0"/>
          <a:pathLst>
            <a:path>
              <a:moveTo>
                <a:pt x="2174781" y="214773"/>
              </a:moveTo>
              <a:arcTo wR="1423029" hR="1423029" stAng="18113343" swAng="1008824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2459D545-070F-4608-BC95-9319C8CC5566}">
      <dsp:nvSpPr>
        <dsp:cNvPr id="0" name=""/>
        <dsp:cNvSpPr/>
      </dsp:nvSpPr>
      <dsp:spPr>
        <a:xfrm>
          <a:off x="2972975" y="931054"/>
          <a:ext cx="1672637" cy="818266"/>
        </a:xfrm>
        <a:prstGeom prst="roundRect">
          <a:avLst/>
        </a:prstGeom>
        <a:solidFill>
          <a:srgbClr val="FF99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sp:txBody>
      <dsp:txXfrm>
        <a:off x="3012919" y="970998"/>
        <a:ext cx="1592749" cy="738378"/>
      </dsp:txXfrm>
    </dsp:sp>
    <dsp:sp modelId="{57065659-EC3C-47A4-A335-F09DEDAD940A}">
      <dsp:nvSpPr>
        <dsp:cNvPr id="0" name=""/>
        <dsp:cNvSpPr/>
      </dsp:nvSpPr>
      <dsp:spPr>
        <a:xfrm>
          <a:off x="1144019" y="541883"/>
          <a:ext cx="2729233" cy="2729233"/>
        </a:xfrm>
        <a:custGeom>
          <a:avLst/>
          <a:gdLst/>
          <a:ahLst/>
          <a:cxnLst/>
          <a:rect l="0" t="0" r="0" b="0"/>
          <a:pathLst>
            <a:path>
              <a:moveTo>
                <a:pt x="2837053" y="1263191"/>
              </a:moveTo>
              <a:arcTo wR="1423029" hR="1423029" stAng="21213046" swAng="97443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A62ECD7B-B01D-456A-AF3C-565B0E31C841}">
      <dsp:nvSpPr>
        <dsp:cNvPr id="0" name=""/>
        <dsp:cNvSpPr/>
      </dsp:nvSpPr>
      <dsp:spPr>
        <a:xfrm>
          <a:off x="2823384" y="2142373"/>
          <a:ext cx="1672637" cy="818266"/>
        </a:xfrm>
        <a:prstGeom prst="roundRect">
          <a:avLst/>
        </a:prstGeom>
        <a:solidFill>
          <a:srgbClr val="FF33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sp:txBody>
      <dsp:txXfrm>
        <a:off x="2863328" y="2182317"/>
        <a:ext cx="1592749" cy="738378"/>
      </dsp:txXfrm>
    </dsp:sp>
    <dsp:sp modelId="{5E78C0F0-EC85-433A-AEB8-336F5587DF70}">
      <dsp:nvSpPr>
        <dsp:cNvPr id="0" name=""/>
        <dsp:cNvSpPr/>
      </dsp:nvSpPr>
      <dsp:spPr>
        <a:xfrm>
          <a:off x="1102212" y="471690"/>
          <a:ext cx="2729233" cy="2729233"/>
        </a:xfrm>
        <a:custGeom>
          <a:avLst/>
          <a:gdLst/>
          <a:ahLst/>
          <a:cxnLst/>
          <a:rect l="0" t="0" r="0" b="0"/>
          <a:pathLst>
            <a:path>
              <a:moveTo>
                <a:pt x="2216274" y="2604458"/>
              </a:moveTo>
              <a:arcTo wR="1423029" hR="1423029" stAng="3367288" swAng="403601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4D43C7A-765B-464C-ACA8-44CA9FEDBBA9}">
      <dsp:nvSpPr>
        <dsp:cNvPr id="0" name=""/>
        <dsp:cNvSpPr/>
      </dsp:nvSpPr>
      <dsp:spPr>
        <a:xfrm>
          <a:off x="429557" y="2148948"/>
          <a:ext cx="1672637" cy="81826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sp:txBody>
      <dsp:txXfrm>
        <a:off x="469501" y="2188892"/>
        <a:ext cx="1592749" cy="738378"/>
      </dsp:txXfrm>
    </dsp:sp>
    <dsp:sp modelId="{74425C60-547A-42C1-8BCB-67C2225C3B77}">
      <dsp:nvSpPr>
        <dsp:cNvPr id="0" name=""/>
        <dsp:cNvSpPr/>
      </dsp:nvSpPr>
      <dsp:spPr>
        <a:xfrm>
          <a:off x="986075" y="320426"/>
          <a:ext cx="2729233" cy="2729233"/>
        </a:xfrm>
        <a:custGeom>
          <a:avLst/>
          <a:gdLst/>
          <a:ahLst/>
          <a:cxnLst/>
          <a:rect l="0" t="0" r="0" b="0"/>
          <a:pathLst>
            <a:path>
              <a:moveTo>
                <a:pt x="83529" y="1903395"/>
              </a:moveTo>
              <a:arcTo wR="1423029" hR="1423029" stAng="9616282" swAng="863334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A53D1C4-6B3C-48D8-813F-604EAA1E8E15}">
      <dsp:nvSpPr>
        <dsp:cNvPr id="0" name=""/>
        <dsp:cNvSpPr/>
      </dsp:nvSpPr>
      <dsp:spPr>
        <a:xfrm>
          <a:off x="191352" y="990346"/>
          <a:ext cx="1672637" cy="818266"/>
        </a:xfrm>
        <a:prstGeom prst="roundRect">
          <a:avLst/>
        </a:prstGeom>
        <a:solidFill>
          <a:srgbClr val="FFC000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sp:txBody>
      <dsp:txXfrm>
        <a:off x="231296" y="1030290"/>
        <a:ext cx="1592749" cy="738378"/>
      </dsp:txXfrm>
    </dsp:sp>
    <dsp:sp modelId="{41C8AF70-EE58-4460-97A2-624E2670464D}">
      <dsp:nvSpPr>
        <dsp:cNvPr id="0" name=""/>
        <dsp:cNvSpPr/>
      </dsp:nvSpPr>
      <dsp:spPr>
        <a:xfrm>
          <a:off x="880654" y="492398"/>
          <a:ext cx="2729233" cy="2729233"/>
        </a:xfrm>
        <a:custGeom>
          <a:avLst/>
          <a:gdLst/>
          <a:ahLst/>
          <a:cxnLst/>
          <a:rect l="0" t="0" r="0" b="0"/>
          <a:pathLst>
            <a:path>
              <a:moveTo>
                <a:pt x="327533" y="514788"/>
              </a:moveTo>
              <a:arcTo wR="1423029" hR="1423029" stAng="13179662" swAng="1407983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5B955-A548-49CF-95B5-455638D0D4F5}">
      <dsp:nvSpPr>
        <dsp:cNvPr id="0" name=""/>
        <dsp:cNvSpPr/>
      </dsp:nvSpPr>
      <dsp:spPr>
        <a:xfrm>
          <a:off x="2242199" y="-142480"/>
          <a:ext cx="2589445" cy="1414505"/>
        </a:xfrm>
        <a:prstGeom prst="roundRect">
          <a:avLst/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sp:txBody>
      <dsp:txXfrm>
        <a:off x="2311249" y="-73430"/>
        <a:ext cx="2451345" cy="1276405"/>
      </dsp:txXfrm>
    </dsp:sp>
    <dsp:sp modelId="{79B7C4FD-87FE-4919-B328-C4B8FD4F4C58}">
      <dsp:nvSpPr>
        <dsp:cNvPr id="0" name=""/>
        <dsp:cNvSpPr/>
      </dsp:nvSpPr>
      <dsp:spPr>
        <a:xfrm>
          <a:off x="2040969" y="844744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2459D545-070F-4608-BC95-9319C8CC5566}">
      <dsp:nvSpPr>
        <dsp:cNvPr id="0" name=""/>
        <dsp:cNvSpPr/>
      </dsp:nvSpPr>
      <dsp:spPr>
        <a:xfrm>
          <a:off x="4201666" y="1310605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sp:txBody>
      <dsp:txXfrm>
        <a:off x="4254342" y="1363281"/>
        <a:ext cx="2100410" cy="973723"/>
      </dsp:txXfrm>
    </dsp:sp>
    <dsp:sp modelId="{57065659-EC3C-47A4-A335-F09DEDAD940A}">
      <dsp:nvSpPr>
        <dsp:cNvPr id="0" name=""/>
        <dsp:cNvSpPr/>
      </dsp:nvSpPr>
      <dsp:spPr>
        <a:xfrm>
          <a:off x="1787424" y="796384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A62ECD7B-B01D-456A-AF3C-565B0E31C841}">
      <dsp:nvSpPr>
        <dsp:cNvPr id="0" name=""/>
        <dsp:cNvSpPr/>
      </dsp:nvSpPr>
      <dsp:spPr>
        <a:xfrm>
          <a:off x="4004263" y="2909078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sp:txBody>
      <dsp:txXfrm>
        <a:off x="4056939" y="2961754"/>
        <a:ext cx="2100410" cy="973723"/>
      </dsp:txXfrm>
    </dsp:sp>
    <dsp:sp modelId="{5E78C0F0-EC85-433A-AEB8-336F5587DF70}">
      <dsp:nvSpPr>
        <dsp:cNvPr id="0" name=""/>
        <dsp:cNvSpPr/>
      </dsp:nvSpPr>
      <dsp:spPr>
        <a:xfrm>
          <a:off x="1732231" y="704095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4D43C7A-765B-464C-ACA8-44CA9FEDBBA9}">
      <dsp:nvSpPr>
        <dsp:cNvPr id="0" name=""/>
        <dsp:cNvSpPr/>
      </dsp:nvSpPr>
      <dsp:spPr>
        <a:xfrm>
          <a:off x="845336" y="2917754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sp:txBody>
      <dsp:txXfrm>
        <a:off x="898012" y="2970430"/>
        <a:ext cx="2100410" cy="973723"/>
      </dsp:txXfrm>
    </dsp:sp>
    <dsp:sp modelId="{74425C60-547A-42C1-8BCB-67C2225C3B77}">
      <dsp:nvSpPr>
        <dsp:cNvPr id="0" name=""/>
        <dsp:cNvSpPr/>
      </dsp:nvSpPr>
      <dsp:spPr>
        <a:xfrm>
          <a:off x="1579013" y="504579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A53D1C4-6B3C-48D8-813F-604EAA1E8E15}">
      <dsp:nvSpPr>
        <dsp:cNvPr id="0" name=""/>
        <dsp:cNvSpPr/>
      </dsp:nvSpPr>
      <dsp:spPr>
        <a:xfrm>
          <a:off x="530997" y="1388847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sp:txBody>
      <dsp:txXfrm>
        <a:off x="583673" y="1441523"/>
        <a:ext cx="2100410" cy="973723"/>
      </dsp:txXfrm>
    </dsp:sp>
    <dsp:sp modelId="{41C8AF70-EE58-4460-97A2-624E2670464D}">
      <dsp:nvSpPr>
        <dsp:cNvPr id="0" name=""/>
        <dsp:cNvSpPr/>
      </dsp:nvSpPr>
      <dsp:spPr>
        <a:xfrm>
          <a:off x="1331392" y="851984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5B955-A548-49CF-95B5-455638D0D4F5}">
      <dsp:nvSpPr>
        <dsp:cNvPr id="0" name=""/>
        <dsp:cNvSpPr/>
      </dsp:nvSpPr>
      <dsp:spPr>
        <a:xfrm>
          <a:off x="2591119" y="-37543"/>
          <a:ext cx="2151880" cy="994758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sp:txBody>
      <dsp:txXfrm>
        <a:off x="2639679" y="11017"/>
        <a:ext cx="2054760" cy="897638"/>
      </dsp:txXfrm>
    </dsp:sp>
    <dsp:sp modelId="{79B7C4FD-87FE-4919-B328-C4B8FD4F4C58}">
      <dsp:nvSpPr>
        <dsp:cNvPr id="0" name=""/>
        <dsp:cNvSpPr/>
      </dsp:nvSpPr>
      <dsp:spPr>
        <a:xfrm>
          <a:off x="2013864" y="578423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2459D545-070F-4608-BC95-9319C8CC5566}">
      <dsp:nvSpPr>
        <dsp:cNvPr id="0" name=""/>
        <dsp:cNvSpPr/>
      </dsp:nvSpPr>
      <dsp:spPr>
        <a:xfrm>
          <a:off x="4331803" y="1205668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sp:txBody>
      <dsp:txXfrm>
        <a:off x="4384479" y="1258344"/>
        <a:ext cx="2100410" cy="973723"/>
      </dsp:txXfrm>
    </dsp:sp>
    <dsp:sp modelId="{57065659-EC3C-47A4-A335-F09DEDAD940A}">
      <dsp:nvSpPr>
        <dsp:cNvPr id="0" name=""/>
        <dsp:cNvSpPr/>
      </dsp:nvSpPr>
      <dsp:spPr>
        <a:xfrm>
          <a:off x="1917561" y="691447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A62ECD7B-B01D-456A-AF3C-565B0E31C841}">
      <dsp:nvSpPr>
        <dsp:cNvPr id="0" name=""/>
        <dsp:cNvSpPr/>
      </dsp:nvSpPr>
      <dsp:spPr>
        <a:xfrm>
          <a:off x="4134400" y="2804142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sp:txBody>
      <dsp:txXfrm>
        <a:off x="4187076" y="2856818"/>
        <a:ext cx="2100410" cy="973723"/>
      </dsp:txXfrm>
    </dsp:sp>
    <dsp:sp modelId="{5E78C0F0-EC85-433A-AEB8-336F5587DF70}">
      <dsp:nvSpPr>
        <dsp:cNvPr id="0" name=""/>
        <dsp:cNvSpPr/>
      </dsp:nvSpPr>
      <dsp:spPr>
        <a:xfrm>
          <a:off x="1862368" y="599158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4D43C7A-765B-464C-ACA8-44CA9FEDBBA9}">
      <dsp:nvSpPr>
        <dsp:cNvPr id="0" name=""/>
        <dsp:cNvSpPr/>
      </dsp:nvSpPr>
      <dsp:spPr>
        <a:xfrm>
          <a:off x="975474" y="2812817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sp:txBody>
      <dsp:txXfrm>
        <a:off x="1028150" y="2865493"/>
        <a:ext cx="2100410" cy="973723"/>
      </dsp:txXfrm>
    </dsp:sp>
    <dsp:sp modelId="{74425C60-547A-42C1-8BCB-67C2225C3B77}">
      <dsp:nvSpPr>
        <dsp:cNvPr id="0" name=""/>
        <dsp:cNvSpPr/>
      </dsp:nvSpPr>
      <dsp:spPr>
        <a:xfrm>
          <a:off x="1694685" y="361031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A53D1C4-6B3C-48D8-813F-604EAA1E8E15}">
      <dsp:nvSpPr>
        <dsp:cNvPr id="0" name=""/>
        <dsp:cNvSpPr/>
      </dsp:nvSpPr>
      <dsp:spPr>
        <a:xfrm>
          <a:off x="400860" y="1117257"/>
          <a:ext cx="2726311" cy="1412380"/>
        </a:xfrm>
        <a:prstGeom prst="roundRect">
          <a:avLst/>
        </a:prstGeom>
        <a:solidFill>
          <a:srgbClr val="FFC000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sp:txBody>
      <dsp:txXfrm>
        <a:off x="469807" y="1186204"/>
        <a:ext cx="2588417" cy="1274486"/>
      </dsp:txXfrm>
    </dsp:sp>
    <dsp:sp modelId="{41C8AF70-EE58-4460-97A2-624E2670464D}">
      <dsp:nvSpPr>
        <dsp:cNvPr id="0" name=""/>
        <dsp:cNvSpPr/>
      </dsp:nvSpPr>
      <dsp:spPr>
        <a:xfrm>
          <a:off x="1494741" y="653828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5B955-A548-49CF-95B5-455638D0D4F5}">
      <dsp:nvSpPr>
        <dsp:cNvPr id="0" name=""/>
        <dsp:cNvSpPr/>
      </dsp:nvSpPr>
      <dsp:spPr>
        <a:xfrm>
          <a:off x="2464171" y="-134611"/>
          <a:ext cx="2151880" cy="994758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sp:txBody>
      <dsp:txXfrm>
        <a:off x="2512731" y="-86051"/>
        <a:ext cx="2054760" cy="897638"/>
      </dsp:txXfrm>
    </dsp:sp>
    <dsp:sp modelId="{79B7C4FD-87FE-4919-B328-C4B8FD4F4C58}">
      <dsp:nvSpPr>
        <dsp:cNvPr id="0" name=""/>
        <dsp:cNvSpPr/>
      </dsp:nvSpPr>
      <dsp:spPr>
        <a:xfrm>
          <a:off x="1886916" y="481355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2459D545-070F-4608-BC95-9319C8CC5566}">
      <dsp:nvSpPr>
        <dsp:cNvPr id="0" name=""/>
        <dsp:cNvSpPr/>
      </dsp:nvSpPr>
      <dsp:spPr>
        <a:xfrm>
          <a:off x="4204856" y="1108600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sp:txBody>
      <dsp:txXfrm>
        <a:off x="4257532" y="1161276"/>
        <a:ext cx="2100410" cy="973723"/>
      </dsp:txXfrm>
    </dsp:sp>
    <dsp:sp modelId="{57065659-EC3C-47A4-A335-F09DEDAD940A}">
      <dsp:nvSpPr>
        <dsp:cNvPr id="0" name=""/>
        <dsp:cNvSpPr/>
      </dsp:nvSpPr>
      <dsp:spPr>
        <a:xfrm>
          <a:off x="1790613" y="594379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A62ECD7B-B01D-456A-AF3C-565B0E31C841}">
      <dsp:nvSpPr>
        <dsp:cNvPr id="0" name=""/>
        <dsp:cNvSpPr/>
      </dsp:nvSpPr>
      <dsp:spPr>
        <a:xfrm>
          <a:off x="4007452" y="2707074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sp:txBody>
      <dsp:txXfrm>
        <a:off x="4060128" y="2759750"/>
        <a:ext cx="2100410" cy="973723"/>
      </dsp:txXfrm>
    </dsp:sp>
    <dsp:sp modelId="{5E78C0F0-EC85-433A-AEB8-336F5587DF70}">
      <dsp:nvSpPr>
        <dsp:cNvPr id="0" name=""/>
        <dsp:cNvSpPr/>
      </dsp:nvSpPr>
      <dsp:spPr>
        <a:xfrm>
          <a:off x="1756655" y="487694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4D43C7A-765B-464C-ACA8-44CA9FEDBBA9}">
      <dsp:nvSpPr>
        <dsp:cNvPr id="0" name=""/>
        <dsp:cNvSpPr/>
      </dsp:nvSpPr>
      <dsp:spPr>
        <a:xfrm>
          <a:off x="587025" y="2521614"/>
          <a:ext cx="2728763" cy="1467346"/>
        </a:xfrm>
        <a:prstGeom prst="roundRect">
          <a:avLst/>
        </a:prstGeom>
        <a:solidFill>
          <a:srgbClr val="FDB81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sp:txBody>
      <dsp:txXfrm>
        <a:off x="658655" y="2593244"/>
        <a:ext cx="2585503" cy="1324086"/>
      </dsp:txXfrm>
    </dsp:sp>
    <dsp:sp modelId="{74425C60-547A-42C1-8BCB-67C2225C3B77}">
      <dsp:nvSpPr>
        <dsp:cNvPr id="0" name=""/>
        <dsp:cNvSpPr/>
      </dsp:nvSpPr>
      <dsp:spPr>
        <a:xfrm>
          <a:off x="1544351" y="136694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A53D1C4-6B3C-48D8-813F-604EAA1E8E15}">
      <dsp:nvSpPr>
        <dsp:cNvPr id="0" name=""/>
        <dsp:cNvSpPr/>
      </dsp:nvSpPr>
      <dsp:spPr>
        <a:xfrm>
          <a:off x="527808" y="1076636"/>
          <a:ext cx="2218519" cy="129948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sp:txBody>
      <dsp:txXfrm>
        <a:off x="591244" y="1140072"/>
        <a:ext cx="2091647" cy="1172615"/>
      </dsp:txXfrm>
    </dsp:sp>
    <dsp:sp modelId="{41C8AF70-EE58-4460-97A2-624E2670464D}">
      <dsp:nvSpPr>
        <dsp:cNvPr id="0" name=""/>
        <dsp:cNvSpPr/>
      </dsp:nvSpPr>
      <dsp:spPr>
        <a:xfrm>
          <a:off x="1402888" y="541401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5B955-A548-49CF-95B5-455638D0D4F5}">
      <dsp:nvSpPr>
        <dsp:cNvPr id="0" name=""/>
        <dsp:cNvSpPr/>
      </dsp:nvSpPr>
      <dsp:spPr>
        <a:xfrm>
          <a:off x="2464171" y="-128498"/>
          <a:ext cx="2151880" cy="994758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sp:txBody>
      <dsp:txXfrm>
        <a:off x="2512731" y="-79938"/>
        <a:ext cx="2054760" cy="897638"/>
      </dsp:txXfrm>
    </dsp:sp>
    <dsp:sp modelId="{79B7C4FD-87FE-4919-B328-C4B8FD4F4C58}">
      <dsp:nvSpPr>
        <dsp:cNvPr id="0" name=""/>
        <dsp:cNvSpPr/>
      </dsp:nvSpPr>
      <dsp:spPr>
        <a:xfrm>
          <a:off x="1886916" y="487468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2459D545-070F-4608-BC95-9319C8CC5566}">
      <dsp:nvSpPr>
        <dsp:cNvPr id="0" name=""/>
        <dsp:cNvSpPr/>
      </dsp:nvSpPr>
      <dsp:spPr>
        <a:xfrm>
          <a:off x="4204856" y="1114713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and in-hospital trauma care providers, including clinicians and nurses</a:t>
          </a:r>
        </a:p>
      </dsp:txBody>
      <dsp:txXfrm>
        <a:off x="4257532" y="1167389"/>
        <a:ext cx="2100410" cy="973723"/>
      </dsp:txXfrm>
    </dsp:sp>
    <dsp:sp modelId="{57065659-EC3C-47A4-A335-F09DEDAD940A}">
      <dsp:nvSpPr>
        <dsp:cNvPr id="0" name=""/>
        <dsp:cNvSpPr/>
      </dsp:nvSpPr>
      <dsp:spPr>
        <a:xfrm>
          <a:off x="1807429" y="713831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A62ECD7B-B01D-456A-AF3C-565B0E31C841}">
      <dsp:nvSpPr>
        <dsp:cNvPr id="0" name=""/>
        <dsp:cNvSpPr/>
      </dsp:nvSpPr>
      <dsp:spPr>
        <a:xfrm>
          <a:off x="3747912" y="2531278"/>
          <a:ext cx="2724843" cy="1442893"/>
        </a:xfrm>
        <a:prstGeom prst="roundRect">
          <a:avLst/>
        </a:prstGeom>
        <a:solidFill>
          <a:srgbClr val="FF33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sp:txBody>
      <dsp:txXfrm>
        <a:off x="3818348" y="2601714"/>
        <a:ext cx="2583971" cy="1302021"/>
      </dsp:txXfrm>
    </dsp:sp>
    <dsp:sp modelId="{5E78C0F0-EC85-433A-AEB8-336F5587DF70}">
      <dsp:nvSpPr>
        <dsp:cNvPr id="0" name=""/>
        <dsp:cNvSpPr/>
      </dsp:nvSpPr>
      <dsp:spPr>
        <a:xfrm>
          <a:off x="1729764" y="500061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4D43C7A-765B-464C-ACA8-44CA9FEDBBA9}">
      <dsp:nvSpPr>
        <dsp:cNvPr id="0" name=""/>
        <dsp:cNvSpPr/>
      </dsp:nvSpPr>
      <dsp:spPr>
        <a:xfrm>
          <a:off x="722492" y="2681239"/>
          <a:ext cx="2457830" cy="1160321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sp:txBody>
      <dsp:txXfrm>
        <a:off x="779134" y="2737881"/>
        <a:ext cx="2344546" cy="1047037"/>
      </dsp:txXfrm>
    </dsp:sp>
    <dsp:sp modelId="{74425C60-547A-42C1-8BCB-67C2225C3B77}">
      <dsp:nvSpPr>
        <dsp:cNvPr id="0" name=""/>
        <dsp:cNvSpPr/>
      </dsp:nvSpPr>
      <dsp:spPr>
        <a:xfrm>
          <a:off x="1571796" y="271946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A53D1C4-6B3C-48D8-813F-604EAA1E8E15}">
      <dsp:nvSpPr>
        <dsp:cNvPr id="0" name=""/>
        <dsp:cNvSpPr/>
      </dsp:nvSpPr>
      <dsp:spPr>
        <a:xfrm>
          <a:off x="527808" y="1082750"/>
          <a:ext cx="2218519" cy="129948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sp:txBody>
      <dsp:txXfrm>
        <a:off x="591244" y="1146186"/>
        <a:ext cx="2091647" cy="1172615"/>
      </dsp:txXfrm>
    </dsp:sp>
    <dsp:sp modelId="{41C8AF70-EE58-4460-97A2-624E2670464D}">
      <dsp:nvSpPr>
        <dsp:cNvPr id="0" name=""/>
        <dsp:cNvSpPr/>
      </dsp:nvSpPr>
      <dsp:spPr>
        <a:xfrm>
          <a:off x="1402888" y="547515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5B955-A548-49CF-95B5-455638D0D4F5}">
      <dsp:nvSpPr>
        <dsp:cNvPr id="0" name=""/>
        <dsp:cNvSpPr/>
      </dsp:nvSpPr>
      <dsp:spPr>
        <a:xfrm>
          <a:off x="2342944" y="-46567"/>
          <a:ext cx="2151880" cy="994758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Establishing an EMS Communication System, including an exclusive toll-free 118 phone number</a:t>
          </a:r>
        </a:p>
      </dsp:txBody>
      <dsp:txXfrm>
        <a:off x="2391504" y="1993"/>
        <a:ext cx="2054760" cy="897638"/>
      </dsp:txXfrm>
    </dsp:sp>
    <dsp:sp modelId="{79B7C4FD-87FE-4919-B328-C4B8FD4F4C58}">
      <dsp:nvSpPr>
        <dsp:cNvPr id="0" name=""/>
        <dsp:cNvSpPr/>
      </dsp:nvSpPr>
      <dsp:spPr>
        <a:xfrm>
          <a:off x="1949238" y="665899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22785" y="279034"/>
              </a:moveTo>
              <a:arcTo wR="1846707" hR="1846707" stAng="18114454" swAng="1004751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2459D545-070F-4608-BC95-9319C8CC5566}">
      <dsp:nvSpPr>
        <dsp:cNvPr id="0" name=""/>
        <dsp:cNvSpPr/>
      </dsp:nvSpPr>
      <dsp:spPr>
        <a:xfrm>
          <a:off x="3841174" y="966571"/>
          <a:ext cx="2690671" cy="1539220"/>
        </a:xfrm>
        <a:prstGeom prst="roundRect">
          <a:avLst/>
        </a:prstGeom>
        <a:solidFill>
          <a:srgbClr val="FF99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EMS providers and in-hospital trauma care providers, including clinicians and nurses</a:t>
          </a:r>
        </a:p>
      </dsp:txBody>
      <dsp:txXfrm>
        <a:off x="3916313" y="1041710"/>
        <a:ext cx="2540393" cy="1388942"/>
      </dsp:txXfrm>
    </dsp:sp>
    <dsp:sp modelId="{57065659-EC3C-47A4-A335-F09DEDAD940A}">
      <dsp:nvSpPr>
        <dsp:cNvPr id="0" name=""/>
        <dsp:cNvSpPr/>
      </dsp:nvSpPr>
      <dsp:spPr>
        <a:xfrm>
          <a:off x="1647023" y="862155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3681737" y="1639356"/>
              </a:moveTo>
              <a:arcTo wR="1846707" hR="1846707" stAng="21213189" swAng="97227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A62ECD7B-B01D-456A-AF3C-565B0E31C841}">
      <dsp:nvSpPr>
        <dsp:cNvPr id="0" name=""/>
        <dsp:cNvSpPr/>
      </dsp:nvSpPr>
      <dsp:spPr>
        <a:xfrm>
          <a:off x="3886225" y="2795118"/>
          <a:ext cx="2205762" cy="107907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Training of community first responders by the            Malawi Red Cross</a:t>
          </a:r>
        </a:p>
      </dsp:txBody>
      <dsp:txXfrm>
        <a:off x="3938901" y="2847794"/>
        <a:ext cx="2100410" cy="973723"/>
      </dsp:txXfrm>
    </dsp:sp>
    <dsp:sp modelId="{5E78C0F0-EC85-433A-AEB8-336F5587DF70}">
      <dsp:nvSpPr>
        <dsp:cNvPr id="0" name=""/>
        <dsp:cNvSpPr/>
      </dsp:nvSpPr>
      <dsp:spPr>
        <a:xfrm>
          <a:off x="1615775" y="589047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2875207" y="3380499"/>
              </a:moveTo>
              <a:arcTo wR="1846707" hR="1846707" stAng="3369345" swAng="4031877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4D43C7A-765B-464C-ACA8-44CA9FEDBBA9}">
      <dsp:nvSpPr>
        <dsp:cNvPr id="0" name=""/>
        <dsp:cNvSpPr/>
      </dsp:nvSpPr>
      <dsp:spPr>
        <a:xfrm>
          <a:off x="680287" y="2785746"/>
          <a:ext cx="2299785" cy="1115169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Refurbishing and equipping trauma care units in participating health facilities </a:t>
          </a:r>
        </a:p>
      </dsp:txBody>
      <dsp:txXfrm>
        <a:off x="734725" y="2840184"/>
        <a:ext cx="2190909" cy="1006293"/>
      </dsp:txXfrm>
    </dsp:sp>
    <dsp:sp modelId="{74425C60-547A-42C1-8BCB-67C2225C3B77}">
      <dsp:nvSpPr>
        <dsp:cNvPr id="0" name=""/>
        <dsp:cNvSpPr/>
      </dsp:nvSpPr>
      <dsp:spPr>
        <a:xfrm>
          <a:off x="1452152" y="363093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108267" y="2469729"/>
              </a:moveTo>
              <a:arcTo wR="1846707" hR="1846707" stAng="9617000" swAng="861162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A53D1C4-6B3C-48D8-813F-604EAA1E8E15}">
      <dsp:nvSpPr>
        <dsp:cNvPr id="0" name=""/>
        <dsp:cNvSpPr/>
      </dsp:nvSpPr>
      <dsp:spPr>
        <a:xfrm>
          <a:off x="406580" y="1164681"/>
          <a:ext cx="2218519" cy="1299487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Delivering 12 fully equipped ambulances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Recruiting and training ambulance drivers</a:t>
          </a:r>
        </a:p>
      </dsp:txBody>
      <dsp:txXfrm>
        <a:off x="470016" y="1228117"/>
        <a:ext cx="2091647" cy="1172615"/>
      </dsp:txXfrm>
    </dsp:sp>
    <dsp:sp modelId="{41C8AF70-EE58-4460-97A2-624E2670464D}">
      <dsp:nvSpPr>
        <dsp:cNvPr id="0" name=""/>
        <dsp:cNvSpPr/>
      </dsp:nvSpPr>
      <dsp:spPr>
        <a:xfrm>
          <a:off x="1281661" y="629446"/>
          <a:ext cx="3601534" cy="3601534"/>
        </a:xfrm>
        <a:custGeom>
          <a:avLst/>
          <a:gdLst/>
          <a:ahLst/>
          <a:cxnLst/>
          <a:rect l="0" t="0" r="0" b="0"/>
          <a:pathLst>
            <a:path>
              <a:moveTo>
                <a:pt x="426024" y="666881"/>
              </a:moveTo>
              <a:arcTo wR="1846707" hR="1846707" stAng="13182505" swAng="1404038"/>
            </a:path>
          </a:pathLst>
        </a:custGeom>
        <a:noFill/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7200"/>
          </a:xfrm>
          <a:prstGeom prst="rect">
            <a:avLst/>
          </a:prstGeom>
        </p:spPr>
        <p:txBody>
          <a:bodyPr vert="horz" lIns="92128" tIns="46065" rIns="92128" bIns="460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0"/>
            <a:ext cx="3024770" cy="457200"/>
          </a:xfrm>
          <a:prstGeom prst="rect">
            <a:avLst/>
          </a:prstGeom>
        </p:spPr>
        <p:txBody>
          <a:bodyPr vert="horz" lIns="92128" tIns="46065" rIns="92128" bIns="46065" rtlCol="0"/>
          <a:lstStyle>
            <a:lvl1pPr algn="r">
              <a:defRPr sz="1200"/>
            </a:lvl1pPr>
          </a:lstStyle>
          <a:p>
            <a:fld id="{51AA1189-2C07-4115-8403-E002720CE2C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685800"/>
            <a:ext cx="6097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8" tIns="46065" rIns="92128" bIns="460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343400"/>
            <a:ext cx="5584190" cy="4114800"/>
          </a:xfrm>
          <a:prstGeom prst="rect">
            <a:avLst/>
          </a:prstGeom>
        </p:spPr>
        <p:txBody>
          <a:bodyPr vert="horz" lIns="92128" tIns="46065" rIns="92128" bIns="460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770" cy="457200"/>
          </a:xfrm>
          <a:prstGeom prst="rect">
            <a:avLst/>
          </a:prstGeom>
        </p:spPr>
        <p:txBody>
          <a:bodyPr vert="horz" lIns="92128" tIns="46065" rIns="92128" bIns="460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3"/>
            <a:ext cx="3024770" cy="457200"/>
          </a:xfrm>
          <a:prstGeom prst="rect">
            <a:avLst/>
          </a:prstGeom>
        </p:spPr>
        <p:txBody>
          <a:bodyPr vert="horz" lIns="92128" tIns="46065" rIns="92128" bIns="46065" rtlCol="0" anchor="b"/>
          <a:lstStyle>
            <a:lvl1pPr algn="r">
              <a:defRPr sz="1200"/>
            </a:lvl1pPr>
          </a:lstStyle>
          <a:p>
            <a:fld id="{DDECADF5-2936-45E8-B8D1-3E16D766F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0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7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422"/>
              </a:spcBef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46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88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03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77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41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30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16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61" fontAlgn="base">
              <a:spcBef>
                <a:spcPct val="0"/>
              </a:spcBef>
              <a:spcAft>
                <a:spcPct val="0"/>
              </a:spcAft>
              <a:defRPr/>
            </a:pPr>
            <a:fld id="{F2FC223C-43C3-4C02-8A93-FC470B11F93B}" type="slidenum">
              <a:rPr lang="en-US" b="1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pPr defTabSz="990661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b="1">
              <a:solidFill>
                <a:prstClr val="black"/>
              </a:solidFill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1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12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25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27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1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34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1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13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91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 first aid equipment is carried in all police vehicles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4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/>
          <a:lstStyle>
            <a:lvl1pPr>
              <a:defRPr sz="2200" b="0" i="0"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94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983693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12" y="1788583"/>
            <a:ext cx="5511031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209904" y="1788510"/>
            <a:ext cx="5510784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475912" y="1429561"/>
            <a:ext cx="5511031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209905" y="1421540"/>
            <a:ext cx="5510784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EC23D-D4E5-40A8-BDCC-236BA7D21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1625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4"/>
            <a:ext cx="4194123" cy="5784272"/>
          </a:xfrm>
        </p:spPr>
        <p:txBody>
          <a:bodyPr anchor="ctr"/>
          <a:lstStyle>
            <a:lvl1pPr>
              <a:defRPr sz="3200" b="0" i="0">
                <a:solidFill>
                  <a:schemeClr val="bg2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DFDF0-0D28-427F-A7EF-AC6887DDA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7924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4"/>
            <a:ext cx="4194123" cy="5784272"/>
          </a:xfrm>
        </p:spPr>
        <p:txBody>
          <a:bodyPr anchor="ctr"/>
          <a:lstStyle>
            <a:lvl1pPr>
              <a:defRPr sz="3200" b="0" i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A0D8A-9113-471A-A47B-5C268863E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77857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b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4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5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6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77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78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9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2147483647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2147483647 w 2"/>
              <a:gd name="T63" fmla="*/ 2147483647 h 2"/>
              <a:gd name="T64" fmla="*/ 0 w 2"/>
              <a:gd name="T65" fmla="*/ 2147483647 h 2"/>
              <a:gd name="T66" fmla="*/ 0 w 2"/>
              <a:gd name="T67" fmla="*/ 2147483647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0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2147483647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2147483647 w 2"/>
              <a:gd name="T53" fmla="*/ 2147483647 h 2"/>
              <a:gd name="T54" fmla="*/ 2147483647 w 2"/>
              <a:gd name="T55" fmla="*/ 2147483647 h 2"/>
              <a:gd name="T56" fmla="*/ 2147483647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1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0 h 4"/>
              <a:gd name="T10" fmla="*/ 2147483647 w 2"/>
              <a:gd name="T11" fmla="*/ 0 h 4"/>
              <a:gd name="T12" fmla="*/ 2147483647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0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2147483647 h 4"/>
              <a:gd name="T44" fmla="*/ 2147483647 w 2"/>
              <a:gd name="T45" fmla="*/ 2147483647 h 4"/>
              <a:gd name="T46" fmla="*/ 2147483647 w 2"/>
              <a:gd name="T47" fmla="*/ 2147483647 h 4"/>
              <a:gd name="T48" fmla="*/ 2147483647 w 2"/>
              <a:gd name="T49" fmla="*/ 2147483647 h 4"/>
              <a:gd name="T50" fmla="*/ 2147483647 w 2"/>
              <a:gd name="T51" fmla="*/ 2147483647 h 4"/>
              <a:gd name="T52" fmla="*/ 0 w 2"/>
              <a:gd name="T53" fmla="*/ 2147483647 h 4"/>
              <a:gd name="T54" fmla="*/ 2147483647 w 2"/>
              <a:gd name="T55" fmla="*/ 2147483647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2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2147483647 h 4"/>
              <a:gd name="T2" fmla="*/ 0 w 1587"/>
              <a:gd name="T3" fmla="*/ 2147483647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147483647 h 4"/>
              <a:gd name="T10" fmla="*/ 0 w 1587"/>
              <a:gd name="T11" fmla="*/ 2147483647 h 4"/>
              <a:gd name="T12" fmla="*/ 0 w 1587"/>
              <a:gd name="T13" fmla="*/ 2147483647 h 4"/>
              <a:gd name="T14" fmla="*/ 0 w 1587"/>
              <a:gd name="T15" fmla="*/ 2147483647 h 4"/>
              <a:gd name="T16" fmla="*/ 0 w 1587"/>
              <a:gd name="T17" fmla="*/ 2147483647 h 4"/>
              <a:gd name="T18" fmla="*/ 0 w 1587"/>
              <a:gd name="T19" fmla="*/ 2147483647 h 4"/>
              <a:gd name="T20" fmla="*/ 0 w 1587"/>
              <a:gd name="T21" fmla="*/ 2147483647 h 4"/>
              <a:gd name="T22" fmla="*/ 0 w 1587"/>
              <a:gd name="T23" fmla="*/ 2147483647 h 4"/>
              <a:gd name="T24" fmla="*/ 0 w 1587"/>
              <a:gd name="T25" fmla="*/ 2147483647 h 4"/>
              <a:gd name="T26" fmla="*/ 0 w 1587"/>
              <a:gd name="T27" fmla="*/ 2147483647 h 4"/>
              <a:gd name="T28" fmla="*/ 0 w 158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3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0 h 2"/>
              <a:gd name="T36" fmla="*/ 0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4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5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6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7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8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0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0 h 2"/>
              <a:gd name="T20" fmla="*/ 2147483647 w 4"/>
              <a:gd name="T21" fmla="*/ 2147483647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9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0 w 2"/>
              <a:gd name="T59" fmla="*/ 2147483647 h 2"/>
              <a:gd name="T60" fmla="*/ 0 w 2"/>
              <a:gd name="T61" fmla="*/ 2147483647 h 2"/>
              <a:gd name="T62" fmla="*/ 0 w 2"/>
              <a:gd name="T63" fmla="*/ 2147483647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0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147483647 h 2"/>
              <a:gd name="T40" fmla="*/ 0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0 h 2"/>
              <a:gd name="T46" fmla="*/ 2147483647 w 2"/>
              <a:gd name="T47" fmla="*/ 0 h 2"/>
              <a:gd name="T48" fmla="*/ 2147483647 w 2"/>
              <a:gd name="T49" fmla="*/ 0 h 2"/>
              <a:gd name="T50" fmla="*/ 2147483647 w 2"/>
              <a:gd name="T51" fmla="*/ 0 h 2"/>
              <a:gd name="T52" fmla="*/ 2147483647 w 2"/>
              <a:gd name="T53" fmla="*/ 0 h 2"/>
              <a:gd name="T54" fmla="*/ 2147483647 w 2"/>
              <a:gd name="T55" fmla="*/ 0 h 2"/>
              <a:gd name="T56" fmla="*/ 2147483647 w 2"/>
              <a:gd name="T57" fmla="*/ 0 h 2"/>
              <a:gd name="T58" fmla="*/ 2147483647 w 2"/>
              <a:gd name="T59" fmla="*/ 0 h 2"/>
              <a:gd name="T60" fmla="*/ 2147483647 w 2"/>
              <a:gd name="T61" fmla="*/ 0 h 2"/>
              <a:gd name="T62" fmla="*/ 2147483647 w 2"/>
              <a:gd name="T63" fmla="*/ 0 h 2"/>
              <a:gd name="T64" fmla="*/ 2147483647 w 2"/>
              <a:gd name="T65" fmla="*/ 0 h 2"/>
              <a:gd name="T66" fmla="*/ 2147483647 w 2"/>
              <a:gd name="T67" fmla="*/ 2147483647 h 2"/>
              <a:gd name="T68" fmla="*/ 2147483647 w 2"/>
              <a:gd name="T69" fmla="*/ 0 h 2"/>
              <a:gd name="T70" fmla="*/ 2147483647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147483647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1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0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w 2"/>
              <a:gd name="T39" fmla="*/ 2147483647 h 3"/>
              <a:gd name="T40" fmla="*/ 0 w 2"/>
              <a:gd name="T41" fmla="*/ 2147483647 h 3"/>
              <a:gd name="T42" fmla="*/ 0 w 2"/>
              <a:gd name="T43" fmla="*/ 2147483647 h 3"/>
              <a:gd name="T44" fmla="*/ 0 w 2"/>
              <a:gd name="T45" fmla="*/ 2147483647 h 3"/>
              <a:gd name="T46" fmla="*/ 0 w 2"/>
              <a:gd name="T47" fmla="*/ 2147483647 h 3"/>
              <a:gd name="T48" fmla="*/ 0 w 2"/>
              <a:gd name="T49" fmla="*/ 2147483647 h 3"/>
              <a:gd name="T50" fmla="*/ 0 w 2"/>
              <a:gd name="T51" fmla="*/ 2147483647 h 3"/>
              <a:gd name="T52" fmla="*/ 0 w 2"/>
              <a:gd name="T53" fmla="*/ 2147483647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2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3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4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5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6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7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98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9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0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1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4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5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2147483647 h 2"/>
              <a:gd name="T46" fmla="*/ 2147483647 w 2"/>
              <a:gd name="T47" fmla="*/ 2147483647 h 2"/>
              <a:gd name="T48" fmla="*/ 0 w 2"/>
              <a:gd name="T49" fmla="*/ 0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2147483647 w 2"/>
              <a:gd name="T57" fmla="*/ 2147483647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6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147483647 h 2"/>
              <a:gd name="T48" fmla="*/ 0 w 2"/>
              <a:gd name="T49" fmla="*/ 2147483647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7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8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9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2147483647 w 2"/>
              <a:gd name="T31" fmla="*/ 0 h 1587"/>
              <a:gd name="T32" fmla="*/ 2147483647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2147483647 w 2"/>
              <a:gd name="T41" fmla="*/ 0 h 1587"/>
              <a:gd name="T42" fmla="*/ 2147483647 w 2"/>
              <a:gd name="T43" fmla="*/ 0 h 1587"/>
              <a:gd name="T44" fmla="*/ 2147483647 w 2"/>
              <a:gd name="T45" fmla="*/ 0 h 1587"/>
              <a:gd name="T46" fmla="*/ 2147483647 w 2"/>
              <a:gd name="T47" fmla="*/ 0 h 1587"/>
              <a:gd name="T48" fmla="*/ 2147483647 w 2"/>
              <a:gd name="T49" fmla="*/ 0 h 1587"/>
              <a:gd name="T50" fmla="*/ 2147483647 w 2"/>
              <a:gd name="T51" fmla="*/ 0 h 1587"/>
              <a:gd name="T52" fmla="*/ 2147483647 w 2"/>
              <a:gd name="T53" fmla="*/ 0 h 1587"/>
              <a:gd name="T54" fmla="*/ 2147483647 w 2"/>
              <a:gd name="T55" fmla="*/ 0 h 1587"/>
              <a:gd name="T56" fmla="*/ 2147483647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0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11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2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3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0 h 3"/>
              <a:gd name="T20" fmla="*/ 2147483647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2147483647 h 3"/>
              <a:gd name="T40" fmla="*/ 0 w 2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4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5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6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17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18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9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0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1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2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147483647 h 2"/>
              <a:gd name="T50" fmla="*/ 2147483647 w 2"/>
              <a:gd name="T51" fmla="*/ 2147483647 h 2"/>
              <a:gd name="T52" fmla="*/ 2147483647 w 2"/>
              <a:gd name="T53" fmla="*/ 0 h 2"/>
              <a:gd name="T54" fmla="*/ 2147483647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147483647 h 2"/>
              <a:gd name="T62" fmla="*/ 0 w 2"/>
              <a:gd name="T63" fmla="*/ 2147483647 h 2"/>
              <a:gd name="T64" fmla="*/ 2147483647 w 2"/>
              <a:gd name="T65" fmla="*/ 2147483647 h 2"/>
              <a:gd name="T66" fmla="*/ 2147483647 w 2"/>
              <a:gd name="T67" fmla="*/ 2147483647 h 2"/>
              <a:gd name="T68" fmla="*/ 0 w 2"/>
              <a:gd name="T69" fmla="*/ 2147483647 h 2"/>
              <a:gd name="T70" fmla="*/ 0 w 2"/>
              <a:gd name="T71" fmla="*/ 2147483647 h 2"/>
              <a:gd name="T72" fmla="*/ 0 w 2"/>
              <a:gd name="T73" fmla="*/ 2147483647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3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4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5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6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7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8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9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30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70" name="ClipArt Placeholder 9"/>
          <p:cNvSpPr>
            <a:spLocks noGrp="1"/>
          </p:cNvSpPr>
          <p:nvPr>
            <p:ph type="clipArt" sz="quarter" idx="49"/>
          </p:nvPr>
        </p:nvSpPr>
        <p:spPr>
          <a:xfrm>
            <a:off x="4557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77" name="ClipArt Placeholder 9"/>
          <p:cNvSpPr>
            <a:spLocks noGrp="1"/>
          </p:cNvSpPr>
          <p:nvPr>
            <p:ph type="clipArt" sz="quarter" idx="56"/>
          </p:nvPr>
        </p:nvSpPr>
        <p:spPr>
          <a:xfrm>
            <a:off x="279072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84" name="ClipArt Placeholder 9"/>
          <p:cNvSpPr>
            <a:spLocks noGrp="1"/>
          </p:cNvSpPr>
          <p:nvPr>
            <p:ph type="clipArt" sz="quarter" idx="63"/>
          </p:nvPr>
        </p:nvSpPr>
        <p:spPr>
          <a:xfrm>
            <a:off x="51256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91" name="ClipArt Placeholder 9"/>
          <p:cNvSpPr>
            <a:spLocks noGrp="1"/>
          </p:cNvSpPr>
          <p:nvPr>
            <p:ph type="clipArt" sz="quarter" idx="70"/>
          </p:nvPr>
        </p:nvSpPr>
        <p:spPr>
          <a:xfrm>
            <a:off x="7460628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98" name="ClipArt Placeholder 9"/>
          <p:cNvSpPr>
            <a:spLocks noGrp="1"/>
          </p:cNvSpPr>
          <p:nvPr>
            <p:ph type="clipArt" sz="quarter" idx="77"/>
          </p:nvPr>
        </p:nvSpPr>
        <p:spPr>
          <a:xfrm>
            <a:off x="97955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668193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1" name="Text Placeholder 2"/>
          <p:cNvSpPr>
            <a:spLocks noGrp="1"/>
          </p:cNvSpPr>
          <p:nvPr>
            <p:ph type="body" sz="quarter" idx="50"/>
          </p:nvPr>
        </p:nvSpPr>
        <p:spPr>
          <a:xfrm>
            <a:off x="80465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635321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73" name="Text Placeholder 2"/>
          <p:cNvSpPr>
            <a:spLocks noGrp="1"/>
          </p:cNvSpPr>
          <p:nvPr>
            <p:ph type="body" sz="quarter" idx="52"/>
          </p:nvPr>
        </p:nvSpPr>
        <p:spPr>
          <a:xfrm>
            <a:off x="62013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4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62013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Text Placeholder 2"/>
          <p:cNvSpPr>
            <a:spLocks noGrp="1"/>
          </p:cNvSpPr>
          <p:nvPr>
            <p:ph type="body" sz="quarter" idx="54"/>
          </p:nvPr>
        </p:nvSpPr>
        <p:spPr>
          <a:xfrm>
            <a:off x="62013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Text Placeholder 2"/>
          <p:cNvSpPr>
            <a:spLocks noGrp="1"/>
          </p:cNvSpPr>
          <p:nvPr>
            <p:ph type="body" sz="quarter" idx="55"/>
          </p:nvPr>
        </p:nvSpPr>
        <p:spPr>
          <a:xfrm>
            <a:off x="62013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8" name="Text Placeholder 2"/>
          <p:cNvSpPr>
            <a:spLocks noGrp="1"/>
          </p:cNvSpPr>
          <p:nvPr>
            <p:ph type="body" sz="quarter" idx="57"/>
          </p:nvPr>
        </p:nvSpPr>
        <p:spPr>
          <a:xfrm>
            <a:off x="3095344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9" name="Picture Placeholder 4"/>
          <p:cNvSpPr>
            <a:spLocks noGrp="1"/>
          </p:cNvSpPr>
          <p:nvPr>
            <p:ph type="pic" sz="quarter" idx="58"/>
          </p:nvPr>
        </p:nvSpPr>
        <p:spPr>
          <a:xfrm>
            <a:off x="2926010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0" name="Text Placeholder 2"/>
          <p:cNvSpPr>
            <a:spLocks noGrp="1"/>
          </p:cNvSpPr>
          <p:nvPr>
            <p:ph type="body" sz="quarter" idx="59"/>
          </p:nvPr>
        </p:nvSpPr>
        <p:spPr>
          <a:xfrm>
            <a:off x="2910822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1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2910822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2" name="Text Placeholder 2"/>
          <p:cNvSpPr>
            <a:spLocks noGrp="1"/>
          </p:cNvSpPr>
          <p:nvPr>
            <p:ph type="body" sz="quarter" idx="61"/>
          </p:nvPr>
        </p:nvSpPr>
        <p:spPr>
          <a:xfrm>
            <a:off x="2910822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3" name="Text Placeholder 2"/>
          <p:cNvSpPr>
            <a:spLocks noGrp="1"/>
          </p:cNvSpPr>
          <p:nvPr>
            <p:ph type="body" sz="quarter" idx="62"/>
          </p:nvPr>
        </p:nvSpPr>
        <p:spPr>
          <a:xfrm>
            <a:off x="2910822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Text Placeholder 2"/>
          <p:cNvSpPr>
            <a:spLocks noGrp="1"/>
          </p:cNvSpPr>
          <p:nvPr>
            <p:ph type="body" sz="quarter" idx="64"/>
          </p:nvPr>
        </p:nvSpPr>
        <p:spPr>
          <a:xfrm>
            <a:off x="546858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6" name="Picture Placeholder 4"/>
          <p:cNvSpPr>
            <a:spLocks noGrp="1"/>
          </p:cNvSpPr>
          <p:nvPr>
            <p:ph type="pic" sz="quarter" idx="65"/>
          </p:nvPr>
        </p:nvSpPr>
        <p:spPr>
          <a:xfrm>
            <a:off x="5299252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7" name="Text Placeholder 2"/>
          <p:cNvSpPr>
            <a:spLocks noGrp="1"/>
          </p:cNvSpPr>
          <p:nvPr>
            <p:ph type="body" sz="quarter" idx="66"/>
          </p:nvPr>
        </p:nvSpPr>
        <p:spPr>
          <a:xfrm>
            <a:off x="528406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Text Placeholder 2"/>
          <p:cNvSpPr>
            <a:spLocks noGrp="1"/>
          </p:cNvSpPr>
          <p:nvPr>
            <p:ph type="body" sz="quarter" idx="67"/>
          </p:nvPr>
        </p:nvSpPr>
        <p:spPr>
          <a:xfrm>
            <a:off x="528406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9" name="Text Placeholder 2"/>
          <p:cNvSpPr>
            <a:spLocks noGrp="1"/>
          </p:cNvSpPr>
          <p:nvPr>
            <p:ph type="body" sz="quarter" idx="68"/>
          </p:nvPr>
        </p:nvSpPr>
        <p:spPr>
          <a:xfrm>
            <a:off x="528406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0" name="Text Placeholder 2"/>
          <p:cNvSpPr>
            <a:spLocks noGrp="1"/>
          </p:cNvSpPr>
          <p:nvPr>
            <p:ph type="body" sz="quarter" idx="69"/>
          </p:nvPr>
        </p:nvSpPr>
        <p:spPr>
          <a:xfrm>
            <a:off x="528406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2" name="Text Placeholder 2"/>
          <p:cNvSpPr>
            <a:spLocks noGrp="1"/>
          </p:cNvSpPr>
          <p:nvPr>
            <p:ph type="body" sz="quarter" idx="71"/>
          </p:nvPr>
        </p:nvSpPr>
        <p:spPr>
          <a:xfrm>
            <a:off x="7817477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Picture Placeholder 4"/>
          <p:cNvSpPr>
            <a:spLocks noGrp="1"/>
          </p:cNvSpPr>
          <p:nvPr>
            <p:ph type="pic" sz="quarter" idx="72"/>
          </p:nvPr>
        </p:nvSpPr>
        <p:spPr>
          <a:xfrm>
            <a:off x="7648144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94" name="Text Placeholder 2"/>
          <p:cNvSpPr>
            <a:spLocks noGrp="1"/>
          </p:cNvSpPr>
          <p:nvPr>
            <p:ph type="body" sz="quarter" idx="73"/>
          </p:nvPr>
        </p:nvSpPr>
        <p:spPr>
          <a:xfrm>
            <a:off x="7632955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Text Placeholder 2"/>
          <p:cNvSpPr>
            <a:spLocks noGrp="1"/>
          </p:cNvSpPr>
          <p:nvPr>
            <p:ph type="body" sz="quarter" idx="74"/>
          </p:nvPr>
        </p:nvSpPr>
        <p:spPr>
          <a:xfrm>
            <a:off x="7632955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Text Placeholder 2"/>
          <p:cNvSpPr>
            <a:spLocks noGrp="1"/>
          </p:cNvSpPr>
          <p:nvPr>
            <p:ph type="body" sz="quarter" idx="75"/>
          </p:nvPr>
        </p:nvSpPr>
        <p:spPr>
          <a:xfrm>
            <a:off x="7632955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7" name="Text Placeholder 2"/>
          <p:cNvSpPr>
            <a:spLocks noGrp="1"/>
          </p:cNvSpPr>
          <p:nvPr>
            <p:ph type="body" sz="quarter" idx="76"/>
          </p:nvPr>
        </p:nvSpPr>
        <p:spPr>
          <a:xfrm>
            <a:off x="7632955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" name="Text Placeholder 2"/>
          <p:cNvSpPr>
            <a:spLocks noGrp="1"/>
          </p:cNvSpPr>
          <p:nvPr>
            <p:ph type="body" sz="quarter" idx="78"/>
          </p:nvPr>
        </p:nvSpPr>
        <p:spPr>
          <a:xfrm>
            <a:off x="10181948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0" name="Picture Placeholder 4"/>
          <p:cNvSpPr>
            <a:spLocks noGrp="1"/>
          </p:cNvSpPr>
          <p:nvPr>
            <p:ph type="pic" sz="quarter" idx="79"/>
          </p:nvPr>
        </p:nvSpPr>
        <p:spPr>
          <a:xfrm>
            <a:off x="10012615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01" name="Text Placeholder 2"/>
          <p:cNvSpPr>
            <a:spLocks noGrp="1"/>
          </p:cNvSpPr>
          <p:nvPr>
            <p:ph type="body" sz="quarter" idx="80"/>
          </p:nvPr>
        </p:nvSpPr>
        <p:spPr>
          <a:xfrm>
            <a:off x="9997426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2" name="Text Placeholder 2"/>
          <p:cNvSpPr>
            <a:spLocks noGrp="1"/>
          </p:cNvSpPr>
          <p:nvPr>
            <p:ph type="body" sz="quarter" idx="81"/>
          </p:nvPr>
        </p:nvSpPr>
        <p:spPr>
          <a:xfrm>
            <a:off x="9997426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3" name="Text Placeholder 2"/>
          <p:cNvSpPr>
            <a:spLocks noGrp="1"/>
          </p:cNvSpPr>
          <p:nvPr>
            <p:ph type="body" sz="quarter" idx="82"/>
          </p:nvPr>
        </p:nvSpPr>
        <p:spPr>
          <a:xfrm>
            <a:off x="9997426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4" name="Text Placeholder 2"/>
          <p:cNvSpPr>
            <a:spLocks noGrp="1"/>
          </p:cNvSpPr>
          <p:nvPr>
            <p:ph type="body" sz="quarter" idx="83"/>
          </p:nvPr>
        </p:nvSpPr>
        <p:spPr>
          <a:xfrm>
            <a:off x="9997426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5" name="ClipArt Placeholder 9"/>
          <p:cNvSpPr>
            <a:spLocks noGrp="1"/>
          </p:cNvSpPr>
          <p:nvPr>
            <p:ph type="clipArt" sz="quarter" idx="84"/>
          </p:nvPr>
        </p:nvSpPr>
        <p:spPr>
          <a:xfrm>
            <a:off x="4654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6" name="ClipArt Placeholder 9"/>
          <p:cNvSpPr>
            <a:spLocks noGrp="1"/>
          </p:cNvSpPr>
          <p:nvPr>
            <p:ph type="clipArt" sz="quarter" idx="85"/>
          </p:nvPr>
        </p:nvSpPr>
        <p:spPr>
          <a:xfrm>
            <a:off x="280040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7" name="ClipArt Placeholder 9"/>
          <p:cNvSpPr>
            <a:spLocks noGrp="1"/>
          </p:cNvSpPr>
          <p:nvPr>
            <p:ph type="clipArt" sz="quarter" idx="86"/>
          </p:nvPr>
        </p:nvSpPr>
        <p:spPr>
          <a:xfrm>
            <a:off x="51353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8" name="ClipArt Placeholder 9"/>
          <p:cNvSpPr>
            <a:spLocks noGrp="1"/>
          </p:cNvSpPr>
          <p:nvPr>
            <p:ph type="clipArt" sz="quarter" idx="87"/>
          </p:nvPr>
        </p:nvSpPr>
        <p:spPr>
          <a:xfrm>
            <a:off x="7470304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9" name="ClipArt Placeholder 9"/>
          <p:cNvSpPr>
            <a:spLocks noGrp="1"/>
          </p:cNvSpPr>
          <p:nvPr>
            <p:ph type="clipArt" sz="quarter" idx="88"/>
          </p:nvPr>
        </p:nvSpPr>
        <p:spPr>
          <a:xfrm>
            <a:off x="98052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10" name="Text Placeholder 2"/>
          <p:cNvSpPr>
            <a:spLocks noGrp="1"/>
          </p:cNvSpPr>
          <p:nvPr>
            <p:ph type="body" sz="quarter" idx="89"/>
          </p:nvPr>
        </p:nvSpPr>
        <p:spPr>
          <a:xfrm>
            <a:off x="81433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Picture Placeholder 4"/>
          <p:cNvSpPr>
            <a:spLocks noGrp="1"/>
          </p:cNvSpPr>
          <p:nvPr>
            <p:ph type="pic" sz="quarter" idx="90"/>
          </p:nvPr>
        </p:nvSpPr>
        <p:spPr>
          <a:xfrm>
            <a:off x="64499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2" name="Text Placeholder 2"/>
          <p:cNvSpPr>
            <a:spLocks noGrp="1"/>
          </p:cNvSpPr>
          <p:nvPr>
            <p:ph type="body" sz="quarter" idx="91"/>
          </p:nvPr>
        </p:nvSpPr>
        <p:spPr>
          <a:xfrm>
            <a:off x="62980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" name="Text Placeholder 2"/>
          <p:cNvSpPr>
            <a:spLocks noGrp="1"/>
          </p:cNvSpPr>
          <p:nvPr>
            <p:ph type="body" sz="quarter" idx="92"/>
          </p:nvPr>
        </p:nvSpPr>
        <p:spPr>
          <a:xfrm>
            <a:off x="62980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4" name="Text Placeholder 2"/>
          <p:cNvSpPr>
            <a:spLocks noGrp="1"/>
          </p:cNvSpPr>
          <p:nvPr>
            <p:ph type="body" sz="quarter" idx="93"/>
          </p:nvPr>
        </p:nvSpPr>
        <p:spPr>
          <a:xfrm>
            <a:off x="62980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5" name="Text Placeholder 2"/>
          <p:cNvSpPr>
            <a:spLocks noGrp="1"/>
          </p:cNvSpPr>
          <p:nvPr>
            <p:ph type="body" sz="quarter" idx="94"/>
          </p:nvPr>
        </p:nvSpPr>
        <p:spPr>
          <a:xfrm>
            <a:off x="62980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Text Placeholder 2"/>
          <p:cNvSpPr>
            <a:spLocks noGrp="1"/>
          </p:cNvSpPr>
          <p:nvPr>
            <p:ph type="body" sz="quarter" idx="95"/>
          </p:nvPr>
        </p:nvSpPr>
        <p:spPr>
          <a:xfrm>
            <a:off x="3105020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Picture Placeholder 4"/>
          <p:cNvSpPr>
            <a:spLocks noGrp="1"/>
          </p:cNvSpPr>
          <p:nvPr>
            <p:ph type="pic" sz="quarter" idx="96"/>
          </p:nvPr>
        </p:nvSpPr>
        <p:spPr>
          <a:xfrm>
            <a:off x="293568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8" name="Text Placeholder 2"/>
          <p:cNvSpPr>
            <a:spLocks noGrp="1"/>
          </p:cNvSpPr>
          <p:nvPr>
            <p:ph type="body" sz="quarter" idx="97"/>
          </p:nvPr>
        </p:nvSpPr>
        <p:spPr>
          <a:xfrm>
            <a:off x="2920498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Text Placeholder 2"/>
          <p:cNvSpPr>
            <a:spLocks noGrp="1"/>
          </p:cNvSpPr>
          <p:nvPr>
            <p:ph type="body" sz="quarter" idx="98"/>
          </p:nvPr>
        </p:nvSpPr>
        <p:spPr>
          <a:xfrm>
            <a:off x="2920498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Text Placeholder 2"/>
          <p:cNvSpPr>
            <a:spLocks noGrp="1"/>
          </p:cNvSpPr>
          <p:nvPr>
            <p:ph type="body" sz="quarter" idx="99"/>
          </p:nvPr>
        </p:nvSpPr>
        <p:spPr>
          <a:xfrm>
            <a:off x="2920498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" name="Text Placeholder 2"/>
          <p:cNvSpPr>
            <a:spLocks noGrp="1"/>
          </p:cNvSpPr>
          <p:nvPr>
            <p:ph type="body" sz="quarter" idx="100"/>
          </p:nvPr>
        </p:nvSpPr>
        <p:spPr>
          <a:xfrm>
            <a:off x="2920498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2" name="Text Placeholder 2"/>
          <p:cNvSpPr>
            <a:spLocks noGrp="1"/>
          </p:cNvSpPr>
          <p:nvPr>
            <p:ph type="body" sz="quarter" idx="101"/>
          </p:nvPr>
        </p:nvSpPr>
        <p:spPr>
          <a:xfrm>
            <a:off x="547826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3" name="Picture Placeholder 4"/>
          <p:cNvSpPr>
            <a:spLocks noGrp="1"/>
          </p:cNvSpPr>
          <p:nvPr>
            <p:ph type="pic" sz="quarter" idx="102"/>
          </p:nvPr>
        </p:nvSpPr>
        <p:spPr>
          <a:xfrm>
            <a:off x="5308928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24" name="Text Placeholder 2"/>
          <p:cNvSpPr>
            <a:spLocks noGrp="1"/>
          </p:cNvSpPr>
          <p:nvPr>
            <p:ph type="body" sz="quarter" idx="103"/>
          </p:nvPr>
        </p:nvSpPr>
        <p:spPr>
          <a:xfrm>
            <a:off x="529373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5" name="Text Placeholder 2"/>
          <p:cNvSpPr>
            <a:spLocks noGrp="1"/>
          </p:cNvSpPr>
          <p:nvPr>
            <p:ph type="body" sz="quarter" idx="104"/>
          </p:nvPr>
        </p:nvSpPr>
        <p:spPr>
          <a:xfrm>
            <a:off x="529373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6" name="Text Placeholder 2"/>
          <p:cNvSpPr>
            <a:spLocks noGrp="1"/>
          </p:cNvSpPr>
          <p:nvPr>
            <p:ph type="body" sz="quarter" idx="105"/>
          </p:nvPr>
        </p:nvSpPr>
        <p:spPr>
          <a:xfrm>
            <a:off x="529373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7" name="Text Placeholder 2"/>
          <p:cNvSpPr>
            <a:spLocks noGrp="1"/>
          </p:cNvSpPr>
          <p:nvPr>
            <p:ph type="body" sz="quarter" idx="106"/>
          </p:nvPr>
        </p:nvSpPr>
        <p:spPr>
          <a:xfrm>
            <a:off x="529373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8" name="Text Placeholder 2"/>
          <p:cNvSpPr>
            <a:spLocks noGrp="1"/>
          </p:cNvSpPr>
          <p:nvPr>
            <p:ph type="body" sz="quarter" idx="107"/>
          </p:nvPr>
        </p:nvSpPr>
        <p:spPr>
          <a:xfrm>
            <a:off x="7827153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9" name="Picture Placeholder 4"/>
          <p:cNvSpPr>
            <a:spLocks noGrp="1"/>
          </p:cNvSpPr>
          <p:nvPr>
            <p:ph type="pic" sz="quarter" idx="108"/>
          </p:nvPr>
        </p:nvSpPr>
        <p:spPr>
          <a:xfrm>
            <a:off x="7657820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0" name="Text Placeholder 2"/>
          <p:cNvSpPr>
            <a:spLocks noGrp="1"/>
          </p:cNvSpPr>
          <p:nvPr>
            <p:ph type="body" sz="quarter" idx="109"/>
          </p:nvPr>
        </p:nvSpPr>
        <p:spPr>
          <a:xfrm>
            <a:off x="7642631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1" name="Text Placeholder 2"/>
          <p:cNvSpPr>
            <a:spLocks noGrp="1"/>
          </p:cNvSpPr>
          <p:nvPr>
            <p:ph type="body" sz="quarter" idx="110"/>
          </p:nvPr>
        </p:nvSpPr>
        <p:spPr>
          <a:xfrm>
            <a:off x="7642631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Text Placeholder 2"/>
          <p:cNvSpPr>
            <a:spLocks noGrp="1"/>
          </p:cNvSpPr>
          <p:nvPr>
            <p:ph type="body" sz="quarter" idx="111"/>
          </p:nvPr>
        </p:nvSpPr>
        <p:spPr>
          <a:xfrm>
            <a:off x="7642631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3" name="Text Placeholder 2"/>
          <p:cNvSpPr>
            <a:spLocks noGrp="1"/>
          </p:cNvSpPr>
          <p:nvPr>
            <p:ph type="body" sz="quarter" idx="112"/>
          </p:nvPr>
        </p:nvSpPr>
        <p:spPr>
          <a:xfrm>
            <a:off x="7642631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4" name="Text Placeholder 2"/>
          <p:cNvSpPr>
            <a:spLocks noGrp="1"/>
          </p:cNvSpPr>
          <p:nvPr>
            <p:ph type="body" sz="quarter" idx="113"/>
          </p:nvPr>
        </p:nvSpPr>
        <p:spPr>
          <a:xfrm>
            <a:off x="10191624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5" name="Picture Placeholder 4"/>
          <p:cNvSpPr>
            <a:spLocks noGrp="1"/>
          </p:cNvSpPr>
          <p:nvPr>
            <p:ph type="pic" sz="quarter" idx="114"/>
          </p:nvPr>
        </p:nvSpPr>
        <p:spPr>
          <a:xfrm>
            <a:off x="10022291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6" name="Text Placeholder 2"/>
          <p:cNvSpPr>
            <a:spLocks noGrp="1"/>
          </p:cNvSpPr>
          <p:nvPr>
            <p:ph type="body" sz="quarter" idx="115"/>
          </p:nvPr>
        </p:nvSpPr>
        <p:spPr>
          <a:xfrm>
            <a:off x="10007102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7" name="Text Placeholder 2"/>
          <p:cNvSpPr>
            <a:spLocks noGrp="1"/>
          </p:cNvSpPr>
          <p:nvPr>
            <p:ph type="body" sz="quarter" idx="116"/>
          </p:nvPr>
        </p:nvSpPr>
        <p:spPr>
          <a:xfrm>
            <a:off x="10007102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8" name="Text Placeholder 2"/>
          <p:cNvSpPr>
            <a:spLocks noGrp="1"/>
          </p:cNvSpPr>
          <p:nvPr>
            <p:ph type="body" sz="quarter" idx="117"/>
          </p:nvPr>
        </p:nvSpPr>
        <p:spPr>
          <a:xfrm>
            <a:off x="10007102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9" name="Text Placeholder 2"/>
          <p:cNvSpPr>
            <a:spLocks noGrp="1"/>
          </p:cNvSpPr>
          <p:nvPr>
            <p:ph type="body" sz="quarter" idx="118"/>
          </p:nvPr>
        </p:nvSpPr>
        <p:spPr>
          <a:xfrm>
            <a:off x="10007102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Footer Placeholder 1"/>
          <p:cNvSpPr>
            <a:spLocks noGrp="1"/>
          </p:cNvSpPr>
          <p:nvPr>
            <p:ph type="ftr" sz="quarter" idx="1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32" name="Slide Number Placeholder 2"/>
          <p:cNvSpPr>
            <a:spLocks noGrp="1"/>
          </p:cNvSpPr>
          <p:nvPr>
            <p:ph type="sldNum" sz="quarter" idx="1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0A760-09D7-49CA-8895-192C67A8F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30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3610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95089" y="4064002"/>
            <a:ext cx="5305239" cy="1751263"/>
          </a:xfrm>
        </p:spPr>
        <p:txBody>
          <a:bodyPr/>
          <a:lstStyle>
            <a:lvl1pPr>
              <a:defRPr sz="3000" b="0" i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0CC34-4966-4415-A431-6187E1A8B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94431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28685" y="5302250"/>
            <a:ext cx="7063316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95089" y="3075216"/>
            <a:ext cx="5305239" cy="1950356"/>
          </a:xfrm>
        </p:spPr>
        <p:txBody>
          <a:bodyPr/>
          <a:lstStyle>
            <a:lvl1pPr>
              <a:defRPr sz="3000" b="0" i="0" baseline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097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7" y="1132417"/>
            <a:ext cx="11260667" cy="5069416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E55A5-2F4A-402E-BCEF-07BD41204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1906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8A857-4A1B-4BBE-AB35-B897CF9D4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32236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BD09E-5FFB-4C50-8E28-6A4882626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20917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21"/>
          </p:nvPr>
        </p:nvSpPr>
        <p:spPr>
          <a:xfrm>
            <a:off x="462845" y="114088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68489" y="371686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1D203-407D-4EC6-902F-7CE57D888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2648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38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0" y="2828926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1306550"/>
            <a:ext cx="9728968" cy="1450437"/>
          </a:xfrm>
        </p:spPr>
        <p:txBody>
          <a:bodyPr/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3074089"/>
            <a:ext cx="9771695" cy="239749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682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0" y="3811891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2289517"/>
            <a:ext cx="9728968" cy="1450437"/>
          </a:xfrm>
        </p:spPr>
        <p:txBody>
          <a:bodyPr/>
          <a:lstStyle>
            <a:lvl1pPr>
              <a:defRPr sz="3800" b="1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4057055"/>
            <a:ext cx="9771695" cy="239749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981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0" y="1681921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159546"/>
            <a:ext cx="9728968" cy="1450437"/>
          </a:xfrm>
        </p:spPr>
        <p:txBody>
          <a:bodyPr/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1927084"/>
            <a:ext cx="9771695" cy="239749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64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0" y="3806826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2284451"/>
            <a:ext cx="9728968" cy="1450437"/>
          </a:xfrm>
        </p:spPr>
        <p:txBody>
          <a:bodyPr/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4051989"/>
            <a:ext cx="9771695" cy="159951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694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/>
          <a:lstStyle>
            <a:lvl1pPr>
              <a:defRPr sz="2200" b="0" i="0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66373" y="968964"/>
            <a:ext cx="11372849" cy="52499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451FF-DA02-41C1-B892-7C17C595B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30766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D556-09F4-4B19-86D6-B8082996D31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FB01-CDD4-4CBF-915A-4F7564A95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0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 userDrawn="1"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57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6B9E3-A24B-4EB6-8ECD-F1C310F92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4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2147483647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2147483647 w 2"/>
              <a:gd name="T63" fmla="*/ 2147483647 h 2"/>
              <a:gd name="T64" fmla="*/ 0 w 2"/>
              <a:gd name="T65" fmla="*/ 2147483647 h 2"/>
              <a:gd name="T66" fmla="*/ 0 w 2"/>
              <a:gd name="T67" fmla="*/ 2147483647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2147483647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2147483647 w 2"/>
              <a:gd name="T53" fmla="*/ 2147483647 h 2"/>
              <a:gd name="T54" fmla="*/ 2147483647 w 2"/>
              <a:gd name="T55" fmla="*/ 2147483647 h 2"/>
              <a:gd name="T56" fmla="*/ 2147483647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0 h 4"/>
              <a:gd name="T10" fmla="*/ 2147483647 w 2"/>
              <a:gd name="T11" fmla="*/ 0 h 4"/>
              <a:gd name="T12" fmla="*/ 2147483647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0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2147483647 h 4"/>
              <a:gd name="T44" fmla="*/ 2147483647 w 2"/>
              <a:gd name="T45" fmla="*/ 2147483647 h 4"/>
              <a:gd name="T46" fmla="*/ 2147483647 w 2"/>
              <a:gd name="T47" fmla="*/ 2147483647 h 4"/>
              <a:gd name="T48" fmla="*/ 2147483647 w 2"/>
              <a:gd name="T49" fmla="*/ 2147483647 h 4"/>
              <a:gd name="T50" fmla="*/ 2147483647 w 2"/>
              <a:gd name="T51" fmla="*/ 2147483647 h 4"/>
              <a:gd name="T52" fmla="*/ 0 w 2"/>
              <a:gd name="T53" fmla="*/ 2147483647 h 4"/>
              <a:gd name="T54" fmla="*/ 2147483647 w 2"/>
              <a:gd name="T55" fmla="*/ 2147483647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2147483647 h 4"/>
              <a:gd name="T2" fmla="*/ 0 w 1587"/>
              <a:gd name="T3" fmla="*/ 2147483647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147483647 h 4"/>
              <a:gd name="T10" fmla="*/ 0 w 1587"/>
              <a:gd name="T11" fmla="*/ 2147483647 h 4"/>
              <a:gd name="T12" fmla="*/ 0 w 1587"/>
              <a:gd name="T13" fmla="*/ 2147483647 h 4"/>
              <a:gd name="T14" fmla="*/ 0 w 1587"/>
              <a:gd name="T15" fmla="*/ 2147483647 h 4"/>
              <a:gd name="T16" fmla="*/ 0 w 1587"/>
              <a:gd name="T17" fmla="*/ 2147483647 h 4"/>
              <a:gd name="T18" fmla="*/ 0 w 1587"/>
              <a:gd name="T19" fmla="*/ 2147483647 h 4"/>
              <a:gd name="T20" fmla="*/ 0 w 1587"/>
              <a:gd name="T21" fmla="*/ 2147483647 h 4"/>
              <a:gd name="T22" fmla="*/ 0 w 1587"/>
              <a:gd name="T23" fmla="*/ 2147483647 h 4"/>
              <a:gd name="T24" fmla="*/ 0 w 1587"/>
              <a:gd name="T25" fmla="*/ 2147483647 h 4"/>
              <a:gd name="T26" fmla="*/ 0 w 1587"/>
              <a:gd name="T27" fmla="*/ 2147483647 h 4"/>
              <a:gd name="T28" fmla="*/ 0 w 158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0 h 2"/>
              <a:gd name="T36" fmla="*/ 0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0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0 h 2"/>
              <a:gd name="T20" fmla="*/ 2147483647 w 4"/>
              <a:gd name="T21" fmla="*/ 2147483647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0 w 2"/>
              <a:gd name="T59" fmla="*/ 2147483647 h 2"/>
              <a:gd name="T60" fmla="*/ 0 w 2"/>
              <a:gd name="T61" fmla="*/ 2147483647 h 2"/>
              <a:gd name="T62" fmla="*/ 0 w 2"/>
              <a:gd name="T63" fmla="*/ 2147483647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147483647 h 2"/>
              <a:gd name="T40" fmla="*/ 0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0 h 2"/>
              <a:gd name="T46" fmla="*/ 2147483647 w 2"/>
              <a:gd name="T47" fmla="*/ 0 h 2"/>
              <a:gd name="T48" fmla="*/ 2147483647 w 2"/>
              <a:gd name="T49" fmla="*/ 0 h 2"/>
              <a:gd name="T50" fmla="*/ 2147483647 w 2"/>
              <a:gd name="T51" fmla="*/ 0 h 2"/>
              <a:gd name="T52" fmla="*/ 2147483647 w 2"/>
              <a:gd name="T53" fmla="*/ 0 h 2"/>
              <a:gd name="T54" fmla="*/ 2147483647 w 2"/>
              <a:gd name="T55" fmla="*/ 0 h 2"/>
              <a:gd name="T56" fmla="*/ 2147483647 w 2"/>
              <a:gd name="T57" fmla="*/ 0 h 2"/>
              <a:gd name="T58" fmla="*/ 2147483647 w 2"/>
              <a:gd name="T59" fmla="*/ 0 h 2"/>
              <a:gd name="T60" fmla="*/ 2147483647 w 2"/>
              <a:gd name="T61" fmla="*/ 0 h 2"/>
              <a:gd name="T62" fmla="*/ 2147483647 w 2"/>
              <a:gd name="T63" fmla="*/ 0 h 2"/>
              <a:gd name="T64" fmla="*/ 2147483647 w 2"/>
              <a:gd name="T65" fmla="*/ 0 h 2"/>
              <a:gd name="T66" fmla="*/ 2147483647 w 2"/>
              <a:gd name="T67" fmla="*/ 2147483647 h 2"/>
              <a:gd name="T68" fmla="*/ 2147483647 w 2"/>
              <a:gd name="T69" fmla="*/ 0 h 2"/>
              <a:gd name="T70" fmla="*/ 2147483647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147483647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0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w 2"/>
              <a:gd name="T39" fmla="*/ 2147483647 h 3"/>
              <a:gd name="T40" fmla="*/ 0 w 2"/>
              <a:gd name="T41" fmla="*/ 2147483647 h 3"/>
              <a:gd name="T42" fmla="*/ 0 w 2"/>
              <a:gd name="T43" fmla="*/ 2147483647 h 3"/>
              <a:gd name="T44" fmla="*/ 0 w 2"/>
              <a:gd name="T45" fmla="*/ 2147483647 h 3"/>
              <a:gd name="T46" fmla="*/ 0 w 2"/>
              <a:gd name="T47" fmla="*/ 2147483647 h 3"/>
              <a:gd name="T48" fmla="*/ 0 w 2"/>
              <a:gd name="T49" fmla="*/ 2147483647 h 3"/>
              <a:gd name="T50" fmla="*/ 0 w 2"/>
              <a:gd name="T51" fmla="*/ 2147483647 h 3"/>
              <a:gd name="T52" fmla="*/ 0 w 2"/>
              <a:gd name="T53" fmla="*/ 2147483647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2147483647 h 2"/>
              <a:gd name="T46" fmla="*/ 2147483647 w 2"/>
              <a:gd name="T47" fmla="*/ 2147483647 h 2"/>
              <a:gd name="T48" fmla="*/ 0 w 2"/>
              <a:gd name="T49" fmla="*/ 0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2147483647 w 2"/>
              <a:gd name="T57" fmla="*/ 2147483647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147483647 h 2"/>
              <a:gd name="T48" fmla="*/ 0 w 2"/>
              <a:gd name="T49" fmla="*/ 2147483647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2147483647 w 2"/>
              <a:gd name="T31" fmla="*/ 0 h 1587"/>
              <a:gd name="T32" fmla="*/ 2147483647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2147483647 w 2"/>
              <a:gd name="T41" fmla="*/ 0 h 1587"/>
              <a:gd name="T42" fmla="*/ 2147483647 w 2"/>
              <a:gd name="T43" fmla="*/ 0 h 1587"/>
              <a:gd name="T44" fmla="*/ 2147483647 w 2"/>
              <a:gd name="T45" fmla="*/ 0 h 1587"/>
              <a:gd name="T46" fmla="*/ 2147483647 w 2"/>
              <a:gd name="T47" fmla="*/ 0 h 1587"/>
              <a:gd name="T48" fmla="*/ 2147483647 w 2"/>
              <a:gd name="T49" fmla="*/ 0 h 1587"/>
              <a:gd name="T50" fmla="*/ 2147483647 w 2"/>
              <a:gd name="T51" fmla="*/ 0 h 1587"/>
              <a:gd name="T52" fmla="*/ 2147483647 w 2"/>
              <a:gd name="T53" fmla="*/ 0 h 1587"/>
              <a:gd name="T54" fmla="*/ 2147483647 w 2"/>
              <a:gd name="T55" fmla="*/ 0 h 1587"/>
              <a:gd name="T56" fmla="*/ 2147483647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0 h 3"/>
              <a:gd name="T20" fmla="*/ 2147483647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2147483647 h 3"/>
              <a:gd name="T40" fmla="*/ 0 w 2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147483647 h 2"/>
              <a:gd name="T50" fmla="*/ 2147483647 w 2"/>
              <a:gd name="T51" fmla="*/ 2147483647 h 2"/>
              <a:gd name="T52" fmla="*/ 2147483647 w 2"/>
              <a:gd name="T53" fmla="*/ 0 h 2"/>
              <a:gd name="T54" fmla="*/ 2147483647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147483647 h 2"/>
              <a:gd name="T62" fmla="*/ 0 w 2"/>
              <a:gd name="T63" fmla="*/ 2147483647 h 2"/>
              <a:gd name="T64" fmla="*/ 2147483647 w 2"/>
              <a:gd name="T65" fmla="*/ 2147483647 h 2"/>
              <a:gd name="T66" fmla="*/ 2147483647 w 2"/>
              <a:gd name="T67" fmla="*/ 2147483647 h 2"/>
              <a:gd name="T68" fmla="*/ 0 w 2"/>
              <a:gd name="T69" fmla="*/ 2147483647 h 2"/>
              <a:gd name="T70" fmla="*/ 0 w 2"/>
              <a:gd name="T71" fmla="*/ 2147483647 h 2"/>
              <a:gd name="T72" fmla="*/ 0 w 2"/>
              <a:gd name="T73" fmla="*/ 2147483647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63784-6160-4E92-A992-DAFCF520A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8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27B2A-1A98-4207-A70C-EF056ED25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912" y="306742"/>
            <a:ext cx="4014520" cy="5616076"/>
          </a:xfrm>
        </p:spPr>
        <p:txBody>
          <a:bodyPr anchor="ctr"/>
          <a:lstStyle>
            <a:lvl1pPr algn="l">
              <a:defRPr sz="2400" b="0" i="0" cap="all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2pPr>
            <a:lvl3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3pPr>
            <a:lvl4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4pPr>
            <a:lvl5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295616"/>
            <a:ext cx="6942667" cy="5592567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15F05-A5DF-451F-9C91-05F9A1C91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3906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983838"/>
            <a:ext cx="6942667" cy="4904344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E514B-A378-400C-97D5-DBA86BA4E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2340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89" y="288637"/>
            <a:ext cx="11425544" cy="461819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455" y="1443790"/>
            <a:ext cx="7076351" cy="4545263"/>
          </a:xfrm>
        </p:spPr>
        <p:txBody>
          <a:bodyPr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8125" y="1003049"/>
            <a:ext cx="4117137" cy="4972050"/>
          </a:xfrm>
        </p:spPr>
        <p:txBody>
          <a:bodyPr rIns="182880" anchor="ctr"/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30234" y="976313"/>
            <a:ext cx="7058749" cy="414003"/>
          </a:xfrm>
        </p:spPr>
        <p:txBody>
          <a:bodyPr/>
          <a:lstStyle>
            <a:lvl1pPr algn="ctr">
              <a:defRPr sz="1600" b="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3EB8-6C89-41DF-91BD-8B54551B4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9611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11182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Franklin Gothic Heavy" panose="020B0903020102020204" pitchFamily="34" charset="0"/>
          <a:ea typeface="MS PGothic" pitchFamily="34" charset="-128"/>
          <a:cs typeface="Franklin Gothic Heavy" panose="020B09030201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Franklin Gothic Medium" panose="020B060302010202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1799012972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051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0484" y="6356351"/>
            <a:ext cx="42333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 b="0" baseline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6D13224C-287D-4E46-8ECD-AB2CA2730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8485" y="6356351"/>
            <a:ext cx="788670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 b="0" baseline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182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5.tif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4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diagramData" Target="../diagrams/data2.xml"/><Relationship Id="rId9" Type="http://schemas.openxmlformats.org/officeDocument/2006/relationships/image" Target="../media/image32.tif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emf"/><Relationship Id="rId3" Type="http://schemas.openxmlformats.org/officeDocument/2006/relationships/image" Target="../media/image4.png"/><Relationship Id="rId7" Type="http://schemas.openxmlformats.org/officeDocument/2006/relationships/image" Target="../media/image35.tif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tif"/><Relationship Id="rId9" Type="http://schemas.openxmlformats.org/officeDocument/2006/relationships/image" Target="../media/image37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47.png"/><Relationship Id="rId4" Type="http://schemas.openxmlformats.org/officeDocument/2006/relationships/diagramData" Target="../diagrams/data7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F2866F-37CF-4717-AFEF-25209018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 bwMode="auto">
          <a:xfrm flipH="1">
            <a:off x="0" y="0"/>
            <a:ext cx="12178489" cy="69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A9FDE9-FD59-A65C-47B3-2A2733683229}"/>
              </a:ext>
            </a:extLst>
          </p:cNvPr>
          <p:cNvSpPr/>
          <p:nvPr/>
        </p:nvSpPr>
        <p:spPr bwMode="auto">
          <a:xfrm>
            <a:off x="0" y="1369130"/>
            <a:ext cx="12192000" cy="1446550"/>
          </a:xfrm>
          <a:prstGeom prst="rect">
            <a:avLst/>
          </a:prstGeom>
          <a:gradFill flip="none" rotWithShape="1">
            <a:gsLst>
              <a:gs pos="100000">
                <a:srgbClr val="00AEEF"/>
              </a:gs>
              <a:gs pos="0">
                <a:srgbClr val="0070C0">
                  <a:alpha val="29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CB3BF-4E47-69A8-B6D5-887537C77AFB}"/>
              </a:ext>
            </a:extLst>
          </p:cNvPr>
          <p:cNvSpPr txBox="1"/>
          <p:nvPr/>
        </p:nvSpPr>
        <p:spPr>
          <a:xfrm>
            <a:off x="454242" y="1551567"/>
            <a:ext cx="11737757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WORLD BANK ACADEMY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C000"/>
                </a:solidFill>
                <a:effectLst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Leaders in Road Safety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D9E4E-A19D-51E5-8DA2-8B049CA39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3" y="236511"/>
            <a:ext cx="5216013" cy="896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695CC-475C-1682-8CD7-B17CE9187591}"/>
              </a:ext>
            </a:extLst>
          </p:cNvPr>
          <p:cNvSpPr txBox="1"/>
          <p:nvPr/>
        </p:nvSpPr>
        <p:spPr>
          <a:xfrm>
            <a:off x="-1" y="3515950"/>
            <a:ext cx="121852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Session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Addressing Emergency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Post-Crash Care</a:t>
            </a:r>
          </a:p>
        </p:txBody>
      </p:sp>
    </p:spTree>
    <p:extLst>
      <p:ext uri="{BB962C8B-B14F-4D97-AF65-F5344CB8AC3E}">
        <p14:creationId xmlns:p14="http://schemas.microsoft.com/office/powerpoint/2010/main" val="196650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2A576-0424-4E76-8A5A-49981A68DD8D}"/>
              </a:ext>
            </a:extLst>
          </p:cNvPr>
          <p:cNvSpPr txBox="1"/>
          <p:nvPr/>
        </p:nvSpPr>
        <p:spPr>
          <a:xfrm>
            <a:off x="1301007" y="557616"/>
            <a:ext cx="1054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 Black" panose="020B0A04020102020204" pitchFamily="34" charset="0"/>
              </a:rPr>
              <a:t>Assessing Corridor Post-Crash Response Readiness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5" name="Marcador de texto 13">
            <a:extLst>
              <a:ext uri="{FF2B5EF4-FFF2-40B4-BE49-F238E27FC236}">
                <a16:creationId xmlns:a16="http://schemas.microsoft.com/office/drawing/2014/main" id="{EA6E7362-7FE7-46A9-B38B-AD76E04667D3}"/>
              </a:ext>
            </a:extLst>
          </p:cNvPr>
          <p:cNvSpPr txBox="1">
            <a:spLocks/>
          </p:cNvSpPr>
          <p:nvPr/>
        </p:nvSpPr>
        <p:spPr>
          <a:xfrm>
            <a:off x="936510" y="1357835"/>
            <a:ext cx="7706439" cy="13074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Assessing the capacity of health and emergency systems to respond to road traffic incidents along a regional corridor, with specific attention to: </a:t>
            </a:r>
          </a:p>
        </p:txBody>
      </p:sp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ACB2216C-86A2-8E25-5C5B-F13DD2AF1F95}"/>
              </a:ext>
            </a:extLst>
          </p:cNvPr>
          <p:cNvSpPr txBox="1">
            <a:spLocks/>
          </p:cNvSpPr>
          <p:nvPr/>
        </p:nvSpPr>
        <p:spPr>
          <a:xfrm>
            <a:off x="699911" y="2801127"/>
            <a:ext cx="4232079" cy="19442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76263" indent="-463550" algn="just">
              <a:lnSpc>
                <a:spcPct val="100000"/>
              </a:lnSpc>
              <a:spcBef>
                <a:spcPts val="0"/>
              </a:spcBef>
              <a:buAutoNum type="romanLcParenBoth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Corridor catchment</a:t>
            </a:r>
          </a:p>
          <a:p>
            <a:pPr marL="576263" indent="-463550" algn="just">
              <a:lnSpc>
                <a:spcPct val="100000"/>
              </a:lnSpc>
              <a:spcBef>
                <a:spcPts val="0"/>
              </a:spcBef>
              <a:buAutoNum type="romanLcParenBoth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EMS communications</a:t>
            </a:r>
          </a:p>
          <a:p>
            <a:pPr marL="576263" indent="-463550" algn="just">
              <a:lnSpc>
                <a:spcPct val="100000"/>
              </a:lnSpc>
              <a:spcBef>
                <a:spcPts val="0"/>
              </a:spcBef>
              <a:buAutoNum type="romanLcParenBoth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irst medical response</a:t>
            </a:r>
          </a:p>
          <a:p>
            <a:pPr marL="576263" indent="-463550" algn="just">
              <a:lnSpc>
                <a:spcPct val="100000"/>
              </a:lnSpc>
              <a:spcBef>
                <a:spcPts val="0"/>
              </a:spcBef>
              <a:buAutoNum type="romanLcParenBoth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Fire &amp; rescue services</a:t>
            </a:r>
          </a:p>
          <a:p>
            <a:pPr marL="576263" indent="-463550" algn="just">
              <a:lnSpc>
                <a:spcPct val="100000"/>
              </a:lnSpc>
              <a:spcBef>
                <a:spcPts val="0"/>
              </a:spcBef>
              <a:buAutoNum type="romanLcParenBoth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re-hospital emergency care </a:t>
            </a:r>
          </a:p>
          <a:p>
            <a:pPr marL="576263" indent="-463550" algn="just">
              <a:lnSpc>
                <a:spcPct val="100000"/>
              </a:lnSpc>
              <a:spcBef>
                <a:spcPts val="0"/>
              </a:spcBef>
              <a:buAutoNum type="romanLcParenBoth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n-hospital trauma care</a:t>
            </a:r>
            <a:endParaRPr lang="en-GB" sz="2400" kern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8244B-2B53-54EF-6196-BB4A48DF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816" y="2314223"/>
            <a:ext cx="6882184" cy="3493462"/>
          </a:xfrm>
          <a:prstGeom prst="rect">
            <a:avLst/>
          </a:prstGeom>
        </p:spPr>
      </p:pic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81180D78-3AD8-C1B5-C07C-33EBF92A53A1}"/>
              </a:ext>
            </a:extLst>
          </p:cNvPr>
          <p:cNvSpPr/>
          <p:nvPr/>
        </p:nvSpPr>
        <p:spPr bwMode="auto">
          <a:xfrm>
            <a:off x="8477956" y="959556"/>
            <a:ext cx="3510844" cy="733777"/>
          </a:xfrm>
          <a:prstGeom prst="irregularSeal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8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2A576-0424-4E76-8A5A-49981A68DD8D}"/>
              </a:ext>
            </a:extLst>
          </p:cNvPr>
          <p:cNvSpPr txBox="1"/>
          <p:nvPr/>
        </p:nvSpPr>
        <p:spPr>
          <a:xfrm>
            <a:off x="1101502" y="235469"/>
            <a:ext cx="10541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Assessing Corridor Post-Crash Response Readiness – </a:t>
            </a:r>
            <a:r>
              <a:rPr lang="en-US" sz="2400">
                <a:solidFill>
                  <a:srgbClr val="0070C0"/>
                </a:solidFill>
                <a:latin typeface="Arial Black" panose="020B0A04020102020204" pitchFamily="34" charset="0"/>
              </a:rPr>
              <a:t>Baseline Data Collection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5" name="Marcador de texto 13">
            <a:extLst>
              <a:ext uri="{FF2B5EF4-FFF2-40B4-BE49-F238E27FC236}">
                <a16:creationId xmlns:a16="http://schemas.microsoft.com/office/drawing/2014/main" id="{EA6E7362-7FE7-46A9-B38B-AD76E04667D3}"/>
              </a:ext>
            </a:extLst>
          </p:cNvPr>
          <p:cNvSpPr txBox="1">
            <a:spLocks/>
          </p:cNvSpPr>
          <p:nvPr/>
        </p:nvSpPr>
        <p:spPr>
          <a:xfrm>
            <a:off x="7227606" y="1350606"/>
            <a:ext cx="4481793" cy="13074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are road crash incidence reported and recorded? </a:t>
            </a:r>
            <a:endParaRPr lang="en-US" sz="24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ACB2216C-86A2-8E25-5C5B-F13DD2AF1F95}"/>
              </a:ext>
            </a:extLst>
          </p:cNvPr>
          <p:cNvSpPr txBox="1">
            <a:spLocks/>
          </p:cNvSpPr>
          <p:nvPr/>
        </p:nvSpPr>
        <p:spPr>
          <a:xfrm>
            <a:off x="699911" y="2801127"/>
            <a:ext cx="4232079" cy="19442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endParaRPr lang="en-GB" sz="2400" kern="0">
              <a:latin typeface="Arial Narrow" panose="020B0606020202030204" pitchFamily="34" charset="0"/>
            </a:endParaRP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81180D78-3AD8-C1B5-C07C-33EBF92A53A1}"/>
              </a:ext>
            </a:extLst>
          </p:cNvPr>
          <p:cNvSpPr/>
          <p:nvPr/>
        </p:nvSpPr>
        <p:spPr bwMode="auto">
          <a:xfrm>
            <a:off x="8477956" y="959556"/>
            <a:ext cx="3510844" cy="733777"/>
          </a:xfrm>
          <a:prstGeom prst="irregularSeal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A51184-951D-6230-F060-2996EF54D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315367"/>
            <a:ext cx="6846607" cy="348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6691E-77FF-7744-2FB1-F80229865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607" y="3810793"/>
            <a:ext cx="5243793" cy="1994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4A379-8A1E-DDB7-464C-358033166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607" y="2315367"/>
            <a:ext cx="5243793" cy="1495425"/>
          </a:xfrm>
          <a:prstGeom prst="rect">
            <a:avLst/>
          </a:prstGeom>
        </p:spPr>
      </p:pic>
      <p:sp>
        <p:nvSpPr>
          <p:cNvPr id="3" name="Marcador de texto 13">
            <a:extLst>
              <a:ext uri="{FF2B5EF4-FFF2-40B4-BE49-F238E27FC236}">
                <a16:creationId xmlns:a16="http://schemas.microsoft.com/office/drawing/2014/main" id="{7BD5FF64-6433-E85F-F412-2B497657BC38}"/>
              </a:ext>
            </a:extLst>
          </p:cNvPr>
          <p:cNvSpPr txBox="1">
            <a:spLocks/>
          </p:cNvSpPr>
          <p:nvPr/>
        </p:nvSpPr>
        <p:spPr>
          <a:xfrm>
            <a:off x="862665" y="1360994"/>
            <a:ext cx="5324475" cy="13074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are facilities located and how well equipped are they to treat road trauma? </a:t>
            </a:r>
            <a:endParaRPr lang="en-US" sz="24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36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2A576-0424-4E76-8A5A-49981A68DD8D}"/>
              </a:ext>
            </a:extLst>
          </p:cNvPr>
          <p:cNvSpPr txBox="1"/>
          <p:nvPr/>
        </p:nvSpPr>
        <p:spPr>
          <a:xfrm>
            <a:off x="1037323" y="201577"/>
            <a:ext cx="10541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Assessing Corridor Post-Crash Response Readiness – </a:t>
            </a:r>
            <a:r>
              <a:rPr lang="en-US" sz="2400">
                <a:solidFill>
                  <a:srgbClr val="0070C0"/>
                </a:solidFill>
                <a:latin typeface="Arial Black" panose="020B0A04020102020204" pitchFamily="34" charset="0"/>
              </a:rPr>
              <a:t>EMS Communications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86869"/>
            <a:ext cx="488349" cy="706669"/>
          </a:xfrm>
          <a:prstGeom prst="rect">
            <a:avLst/>
          </a:prstGeom>
        </p:spPr>
      </p:pic>
      <p:sp>
        <p:nvSpPr>
          <p:cNvPr id="5" name="Marcador de texto 13">
            <a:extLst>
              <a:ext uri="{FF2B5EF4-FFF2-40B4-BE49-F238E27FC236}">
                <a16:creationId xmlns:a16="http://schemas.microsoft.com/office/drawing/2014/main" id="{EA6E7362-7FE7-46A9-B38B-AD76E04667D3}"/>
              </a:ext>
            </a:extLst>
          </p:cNvPr>
          <p:cNvSpPr txBox="1">
            <a:spLocks/>
          </p:cNvSpPr>
          <p:nvPr/>
        </p:nvSpPr>
        <p:spPr>
          <a:xfrm>
            <a:off x="4284774" y="1517021"/>
            <a:ext cx="7621845" cy="3693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Safety Access Point (PSAP):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toll-free emergency (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short code)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available? </a:t>
            </a:r>
            <a:endParaRPr lang="en-US" b="1" i="0" u="none" strike="noStrike" baseline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endParaRPr lang="en-US" b="1" i="0" u="none" strike="noStrike" baseline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endParaRPr lang="en-US" b="1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endParaRPr lang="en-US" b="1" i="0" u="none" strike="noStrike" baseline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endParaRPr lang="en-US" b="1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86515-989A-568D-4A95-BE06E80DF950}"/>
              </a:ext>
            </a:extLst>
          </p:cNvPr>
          <p:cNvSpPr txBox="1"/>
          <p:nvPr/>
        </p:nvSpPr>
        <p:spPr>
          <a:xfrm>
            <a:off x="285381" y="1670677"/>
            <a:ext cx="3858085" cy="3770263"/>
          </a:xfrm>
          <a:prstGeom prst="rect">
            <a:avLst/>
          </a:prstGeom>
          <a:noFill/>
          <a:ln w="25400">
            <a:solidFill>
              <a:srgbClr val="FDB813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b="1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Medical Dispatch (EMD) standards:</a:t>
            </a:r>
            <a:r>
              <a:rPr lang="en-US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39725" marR="0" lvl="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Confirmation of patient location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procedures to dispatch to the scene</a:t>
            </a:r>
          </a:p>
          <a:p>
            <a:pPr marL="339725" marR="0" lvl="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 processing: ascertain the presence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threats to life or limb;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differentiate high acuity from low acuity calls </a:t>
            </a:r>
          </a:p>
          <a:p>
            <a:pPr marL="339725" marR="0" lvl="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telephone-based instructions to the caller to assist with basic patient care prior to responders arriving on scene </a:t>
            </a:r>
          </a:p>
          <a:p>
            <a:pPr marL="339725" marR="0" lvl="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ispatch and tracking of EMS vehicles</a:t>
            </a:r>
            <a:endParaRPr lang="en-US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marR="0" lvl="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Optimal route and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 selection</a:t>
            </a:r>
            <a:endParaRPr lang="en-US" sz="12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70C92-0F6E-A798-CE2A-2A188712C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15933"/>
            <a:ext cx="4885386" cy="1989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7DAA14-26A7-BCF3-C7A4-08909CB79915}"/>
              </a:ext>
            </a:extLst>
          </p:cNvPr>
          <p:cNvSpPr txBox="1"/>
          <p:nvPr/>
        </p:nvSpPr>
        <p:spPr>
          <a:xfrm>
            <a:off x="4284775" y="3186477"/>
            <a:ext cx="777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r>
              <a:rPr lang="en-US" b="1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Responder channels:</a:t>
            </a:r>
            <a:r>
              <a:rPr lang="en-US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Is country-wide two-way (VHF) radio communication available? </a:t>
            </a:r>
            <a:endParaRPr lang="en-US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1936E-E6AC-3C04-98E2-CADAA6070E02}"/>
              </a:ext>
            </a:extLst>
          </p:cNvPr>
          <p:cNvSpPr txBox="1"/>
          <p:nvPr/>
        </p:nvSpPr>
        <p:spPr>
          <a:xfrm>
            <a:off x="4284774" y="2709431"/>
            <a:ext cx="777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0"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Global System for Mobile (GSM) services: </a:t>
            </a:r>
            <a:r>
              <a:rPr lang="en-US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What is the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mobile coverage </a:t>
            </a:r>
            <a:r>
              <a:rPr lang="en-US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rate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? </a:t>
            </a:r>
            <a:endParaRPr lang="en-US" b="1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2ED75-CA00-7F23-7DAF-D8B7702DCFC7}"/>
              </a:ext>
            </a:extLst>
          </p:cNvPr>
          <p:cNvSpPr txBox="1"/>
          <p:nvPr/>
        </p:nvSpPr>
        <p:spPr>
          <a:xfrm>
            <a:off x="4284774" y="1990216"/>
            <a:ext cx="7621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0" algn="just"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EMS interoperability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 Do communication systems and standards between public safety agencies </a:t>
            </a:r>
            <a:r>
              <a:rPr lang="en-US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(police, fire, ambulance, disaster response)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allow interoperability? </a:t>
            </a:r>
            <a:endParaRPr lang="en-US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2C1A8-C996-BDDC-181E-8C71531142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1312" y="3751703"/>
            <a:ext cx="1104688" cy="198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498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2A576-0424-4E76-8A5A-49981A68DD8D}"/>
              </a:ext>
            </a:extLst>
          </p:cNvPr>
          <p:cNvSpPr txBox="1"/>
          <p:nvPr/>
        </p:nvSpPr>
        <p:spPr>
          <a:xfrm>
            <a:off x="1101502" y="194892"/>
            <a:ext cx="10541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Assessing Corridor Post-Crash Response Readiness – </a:t>
            </a:r>
            <a:r>
              <a:rPr lang="en-US" sz="2400" b="1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Medical Response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80167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4298F6-C4E6-2F1E-FE95-2F3AA42B23EE}"/>
              </a:ext>
            </a:extLst>
          </p:cNvPr>
          <p:cNvSpPr txBox="1"/>
          <p:nvPr/>
        </p:nvSpPr>
        <p:spPr>
          <a:xfrm>
            <a:off x="499995" y="2607018"/>
            <a:ext cx="371750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0" u="none" strike="noStrike" baseline="0">
                <a:solidFill>
                  <a:srgbClr val="0070C0"/>
                </a:solidFill>
                <a:latin typeface="Arial Narrow" panose="020B0606020202030204" pitchFamily="34" charset="0"/>
              </a:rPr>
              <a:t>“Bystanders contribute by activating the emergency care system and taking simple, potentially life-saving actions until professional help is available” </a:t>
            </a:r>
            <a:r>
              <a:rPr lang="en-US" sz="1400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World Health Organization (2018)</a:t>
            </a:r>
            <a:endParaRPr lang="en-US" sz="140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E36D5F-BEA2-576F-520C-11540A30C2CE}"/>
              </a:ext>
            </a:extLst>
          </p:cNvPr>
          <p:cNvSpPr txBox="1"/>
          <p:nvPr/>
        </p:nvSpPr>
        <p:spPr>
          <a:xfrm>
            <a:off x="252278" y="4149642"/>
            <a:ext cx="39652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Are there road incident response protocols to which the public at-large adhere?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Is basic first aid training </a:t>
            </a:r>
            <a:r>
              <a:rPr lang="en-US" sz="17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available to public or community</a:t>
            </a:r>
            <a:r>
              <a:rPr lang="en-US" sz="1700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B80E6-FDB8-008E-B151-8E93BAFBA960}"/>
              </a:ext>
            </a:extLst>
          </p:cNvPr>
          <p:cNvSpPr txBox="1"/>
          <p:nvPr/>
        </p:nvSpPr>
        <p:spPr>
          <a:xfrm>
            <a:off x="4440366" y="2604814"/>
            <a:ext cx="3765899" cy="1254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Police are likely to be the first “official” responders to the scene (particularly in rural areas) and should be trained to provide first aid to crash victims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9E2D2A-E13C-FA1C-4709-124807D9253F}"/>
              </a:ext>
            </a:extLst>
          </p:cNvPr>
          <p:cNvSpPr txBox="1"/>
          <p:nvPr/>
        </p:nvSpPr>
        <p:spPr>
          <a:xfrm>
            <a:off x="4440366" y="4226587"/>
            <a:ext cx="3566336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level and frequency of first aid training or certification for police?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police communicate with ambulance or hospital centers? </a:t>
            </a:r>
            <a:endParaRPr lang="en-US" sz="17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4D8441-F505-463D-B283-9571FB3AEFAD}"/>
              </a:ext>
            </a:extLst>
          </p:cNvPr>
          <p:cNvSpPr txBox="1"/>
          <p:nvPr/>
        </p:nvSpPr>
        <p:spPr>
          <a:xfrm>
            <a:off x="386539" y="1342043"/>
            <a:ext cx="114189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First Responders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include community-at-large, police, fire fighters, emergency medical technicians (EMT) and others trained in first aid.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In a medical emergency, their role is to provide basic first aid until the ambulance arrives,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extricate trapped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patients (if safe to do so),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 and secure the scene in terms of hazardous materials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1FBBF6-0892-DA4E-80D3-9C3D788F3675}"/>
              </a:ext>
            </a:extLst>
          </p:cNvPr>
          <p:cNvSpPr txBox="1"/>
          <p:nvPr/>
        </p:nvSpPr>
        <p:spPr>
          <a:xfrm>
            <a:off x="8546521" y="2604039"/>
            <a:ext cx="3340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Firefighters deployed to post-crash response bring special tools to free trapped victims and manage </a:t>
            </a:r>
            <a:r>
              <a:rPr lang="en-US" sz="1800" b="1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 hazards</a:t>
            </a:r>
            <a:endParaRPr lang="en-US" b="1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FF6F88-39FE-B08F-8D50-B683ACB46E4D}"/>
              </a:ext>
            </a:extLst>
          </p:cNvPr>
          <p:cNvSpPr txBox="1"/>
          <p:nvPr/>
        </p:nvSpPr>
        <p:spPr>
          <a:xfrm>
            <a:off x="8511064" y="4070154"/>
            <a:ext cx="368093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capabilities exist for fire-fighting</a:t>
            </a:r>
            <a:r>
              <a:rPr lang="en-US" sz="17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technical rescue, </a:t>
            </a:r>
            <a:r>
              <a:rPr lang="en-US" sz="17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 leaks / hazardous materials / </a:t>
            </a:r>
            <a:r>
              <a:rPr lang="en-US" sz="17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arcing electrical wires</a:t>
            </a:r>
            <a:r>
              <a:rPr lang="en-US" sz="17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Where are </a:t>
            </a:r>
            <a:r>
              <a:rPr lang="en-US" sz="1700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fire and rescue units located or available?</a:t>
            </a:r>
          </a:p>
        </p:txBody>
      </p:sp>
    </p:spTree>
    <p:extLst>
      <p:ext uri="{BB962C8B-B14F-4D97-AF65-F5344CB8AC3E}">
        <p14:creationId xmlns:p14="http://schemas.microsoft.com/office/powerpoint/2010/main" val="4160190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2A576-0424-4E76-8A5A-49981A68DD8D}"/>
              </a:ext>
            </a:extLst>
          </p:cNvPr>
          <p:cNvSpPr txBox="1"/>
          <p:nvPr/>
        </p:nvSpPr>
        <p:spPr>
          <a:xfrm>
            <a:off x="1037323" y="293775"/>
            <a:ext cx="10541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Assessing Corridor Post-Crash Response Readiness – </a:t>
            </a:r>
            <a:r>
              <a:rPr lang="en-US" sz="2400">
                <a:solidFill>
                  <a:srgbClr val="0070C0"/>
                </a:solidFill>
                <a:latin typeface="Arial Black" panose="020B0A04020102020204" pitchFamily="34" charset="0"/>
              </a:rPr>
              <a:t>Pre-Hospital Emergency Care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72D932-6446-B233-5478-657B80FDF456}"/>
              </a:ext>
            </a:extLst>
          </p:cNvPr>
          <p:cNvSpPr txBox="1"/>
          <p:nvPr/>
        </p:nvSpPr>
        <p:spPr>
          <a:xfrm>
            <a:off x="793148" y="1631929"/>
            <a:ext cx="1089402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Out-of-hospital emergency care (OHEC) includes all aspects prior to arrival at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a suitable formal healthcare facility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B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ystander-initiated care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 access to emergency care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or ambulance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services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medical care by trained prehospital practitioners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 </a:t>
            </a:r>
            <a:r>
              <a:rPr lang="en-US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E</a:t>
            </a:r>
            <a:r>
              <a:rPr lang="en-US" err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n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-route emergency treatment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2ABCAD-CE09-37C0-A534-EDBBDD78A07D}"/>
              </a:ext>
            </a:extLst>
          </p:cNvPr>
          <p:cNvSpPr txBox="1"/>
          <p:nvPr/>
        </p:nvSpPr>
        <p:spPr>
          <a:xfrm>
            <a:off x="351418" y="3630179"/>
            <a:ext cx="6807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Advanced Life Support (ALS):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P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erformed by doctors, nurses and the paramedic staff providing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life-saving mechanisms and protocols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80A37-3877-5D5D-E7A0-B737FC5242FA}"/>
              </a:ext>
            </a:extLst>
          </p:cNvPr>
          <p:cNvSpPr txBox="1"/>
          <p:nvPr/>
        </p:nvSpPr>
        <p:spPr>
          <a:xfrm>
            <a:off x="351418" y="4537172"/>
            <a:ext cx="6423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Basic Li</a:t>
            </a:r>
            <a:r>
              <a:rPr lang="de-DE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fe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Support (BLS):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A variety of noninvasive emergency procedures performed to assist in immediate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patient care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typically delivered by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trained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EMT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 pre-hospital crews, first responders, or by-standers</a:t>
            </a:r>
            <a:endParaRPr lang="en-US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E6176-33B8-2E1C-7CB0-DEF4957E3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73" y="2177557"/>
            <a:ext cx="4912302" cy="2905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298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2A576-0424-4E76-8A5A-49981A68DD8D}"/>
              </a:ext>
            </a:extLst>
          </p:cNvPr>
          <p:cNvSpPr txBox="1"/>
          <p:nvPr/>
        </p:nvSpPr>
        <p:spPr>
          <a:xfrm>
            <a:off x="1037323" y="280617"/>
            <a:ext cx="10541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Assessing Corridor Post-Crash Response Readiness – </a:t>
            </a:r>
            <a:r>
              <a:rPr lang="en-US" sz="2400">
                <a:solidFill>
                  <a:srgbClr val="0070C0"/>
                </a:solidFill>
                <a:latin typeface="Arial Black" panose="020B0A04020102020204" pitchFamily="34" charset="0"/>
              </a:rPr>
              <a:t>In-Hospital Trauma Care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8359B-1EBF-B56D-1F26-40E3C6D47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848" y="3138742"/>
            <a:ext cx="5203088" cy="2492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8FE17-995F-0265-4818-B56B2E877FB5}"/>
              </a:ext>
            </a:extLst>
          </p:cNvPr>
          <p:cNvSpPr txBox="1"/>
          <p:nvPr/>
        </p:nvSpPr>
        <p:spPr>
          <a:xfrm>
            <a:off x="1079305" y="4154406"/>
            <a:ext cx="4782608" cy="1477328"/>
          </a:xfrm>
          <a:prstGeom prst="rect">
            <a:avLst/>
          </a:prstGeom>
          <a:solidFill>
            <a:srgbClr val="00AEEF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i="0" u="none" strike="noStrike" baseline="0">
                <a:solidFill>
                  <a:schemeClr val="bg1"/>
                </a:solidFill>
                <a:latin typeface="Arial Narrow" panose="020B0606020202030204" pitchFamily="34" charset="0"/>
              </a:rPr>
              <a:t>World Health Organization (WHO) Generic Essential Emergency Equipment List (2012)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i="0" u="none" strike="noStrike" baseline="0">
                <a:solidFill>
                  <a:schemeClr val="bg1"/>
                </a:solidFill>
                <a:latin typeface="Arial Narrow" panose="020B0606020202030204" pitchFamily="34" charset="0"/>
              </a:rPr>
              <a:t>Tool for situational analysis to assess emergency and essential care (WHO, 2012)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i="0" u="none" strike="noStrike" baseline="0">
                <a:solidFill>
                  <a:schemeClr val="bg1"/>
                </a:solidFill>
                <a:latin typeface="Arial Narrow" panose="020B0606020202030204" pitchFamily="34" charset="0"/>
              </a:rPr>
              <a:t>WHO Trauma Care Checklist (WHO, 2016)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C524E-F385-86AF-AFE3-1F5E15D20E8C}"/>
              </a:ext>
            </a:extLst>
          </p:cNvPr>
          <p:cNvSpPr txBox="1"/>
          <p:nvPr/>
        </p:nvSpPr>
        <p:spPr>
          <a:xfrm>
            <a:off x="543612" y="1629897"/>
            <a:ext cx="10636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Availability, scope and location of trauma care services that can be provided at the nearest hospital or health </a:t>
            </a:r>
            <a:r>
              <a:rPr lang="en-US" sz="2000" b="0" i="0" u="none" strike="noStrike" baseline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centre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, including necessary facilities and equipment or </a:t>
            </a:r>
            <a:r>
              <a:rPr lang="en-US" sz="2000" b="0" i="0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possibility for inter-facility transport of critical cases to higher levels of care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A488D4-47F9-A473-3173-78CBF967B2BD}"/>
              </a:ext>
            </a:extLst>
          </p:cNvPr>
          <p:cNvSpPr txBox="1"/>
          <p:nvPr/>
        </p:nvSpPr>
        <p:spPr>
          <a:xfrm>
            <a:off x="793148" y="2794751"/>
            <a:ext cx="76115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Emergency</a:t>
            </a:r>
            <a:r>
              <a:rPr lang="en-US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Room or Triage near entrance with sufficient theater space?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Imaging facilities available and accessible by gurney? </a:t>
            </a:r>
            <a:endParaRPr lang="en-US" u="none" strike="noStrike" baseline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u="none" strike="noStrike" baseline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Laboratory equipment on site and functional? </a:t>
            </a:r>
          </a:p>
        </p:txBody>
      </p:sp>
    </p:spTree>
    <p:extLst>
      <p:ext uri="{BB962C8B-B14F-4D97-AF65-F5344CB8AC3E}">
        <p14:creationId xmlns:p14="http://schemas.microsoft.com/office/powerpoint/2010/main" val="2871180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41713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329BC-DA7E-77E9-DAD4-29BD11C7E548}"/>
              </a:ext>
            </a:extLst>
          </p:cNvPr>
          <p:cNvSpPr txBox="1"/>
          <p:nvPr/>
        </p:nvSpPr>
        <p:spPr>
          <a:xfrm>
            <a:off x="1101502" y="244142"/>
            <a:ext cx="861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Designing Interventions for Corridor Post-Crash Response Readiness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998BA-5A8D-7C44-84C9-A69A6553574A}"/>
              </a:ext>
            </a:extLst>
          </p:cNvPr>
          <p:cNvSpPr txBox="1"/>
          <p:nvPr/>
        </p:nvSpPr>
        <p:spPr>
          <a:xfrm>
            <a:off x="548974" y="1305198"/>
            <a:ext cx="1122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Experience from a Malawi Pilot </a:t>
            </a:r>
            <a:r>
              <a:rPr lang="en-US" sz="2400" b="1">
                <a:solidFill>
                  <a:srgbClr val="0070C0"/>
                </a:solidFill>
                <a:ea typeface="Times New Roman" panose="02020603050405020304" pitchFamily="18" charset="0"/>
              </a:rPr>
              <a:t>P</a:t>
            </a:r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rogram to Develop a “118” EMS System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66826-ECF2-47E9-86C3-882EFDD874F8}"/>
              </a:ext>
            </a:extLst>
          </p:cNvPr>
          <p:cNvSpPr txBox="1"/>
          <p:nvPr/>
        </p:nvSpPr>
        <p:spPr>
          <a:xfrm>
            <a:off x="244955" y="1825593"/>
            <a:ext cx="5665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Objective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: initiate emergency systems that respond to road trauma, with a focus on communication platforms, first responder readiness, pre-hospital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and in-hospital emergency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trauma care</a:t>
            </a:r>
            <a:endParaRPr lang="en-US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57229A-8AB4-49D7-FD43-5CF1506EFEED}"/>
              </a:ext>
            </a:extLst>
          </p:cNvPr>
          <p:cNvSpPr txBox="1"/>
          <p:nvPr/>
        </p:nvSpPr>
        <p:spPr>
          <a:xfrm>
            <a:off x="9010650" y="2074928"/>
            <a:ext cx="310515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Targeted M1 Road Corridor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between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Lilongwe and Blantyre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ilot</a:t>
            </a:r>
            <a:r>
              <a:rPr lang="en-US" spc="-85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area</a:t>
            </a:r>
            <a:r>
              <a:rPr lang="en-US" spc="-55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served</a:t>
            </a:r>
            <a:r>
              <a:rPr lang="en-US" spc="-7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by</a:t>
            </a:r>
            <a:r>
              <a:rPr lang="en-US" spc="-6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118</a:t>
            </a:r>
            <a:r>
              <a:rPr lang="en-US" spc="-8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pc="-4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Call C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enter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;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all</a:t>
            </a:r>
            <a:r>
              <a:rPr lang="en-US" spc="-115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requests &amp;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responses</a:t>
            </a:r>
            <a:r>
              <a:rPr lang="en-US" spc="-105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managed &amp; recorded through call center dispatch platform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U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pgrade existing District medical facilities to provide adequate theatre space with trauma care equipment &amp; supplies</a:t>
            </a:r>
            <a:endParaRPr lang="en-US" sz="20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05402AE-C27A-5416-624D-F341EE92B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665360"/>
              </p:ext>
            </p:extLst>
          </p:nvPr>
        </p:nvGraphicFramePr>
        <p:xfrm>
          <a:off x="4301087" y="2088632"/>
          <a:ext cx="4900062" cy="320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8B825B-C3B6-F42D-B427-1B80E5D3B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12247"/>
              </p:ext>
            </p:extLst>
          </p:nvPr>
        </p:nvGraphicFramePr>
        <p:xfrm>
          <a:off x="707403" y="2827919"/>
          <a:ext cx="3307053" cy="2833905"/>
        </p:xfrm>
        <a:graphic>
          <a:graphicData uri="http://schemas.openxmlformats.org/drawingml/2006/table">
            <a:tbl>
              <a:tblPr firstRow="1" firstCol="1"/>
              <a:tblGrid>
                <a:gridCol w="2603874">
                  <a:extLst>
                    <a:ext uri="{9D8B030D-6E8A-4147-A177-3AD203B41FA5}">
                      <a16:colId xmlns:a16="http://schemas.microsoft.com/office/drawing/2014/main" val="2838349902"/>
                    </a:ext>
                  </a:extLst>
                </a:gridCol>
                <a:gridCol w="703179">
                  <a:extLst>
                    <a:ext uri="{9D8B030D-6E8A-4147-A177-3AD203B41FA5}">
                      <a16:colId xmlns:a16="http://schemas.microsoft.com/office/drawing/2014/main" val="1522484396"/>
                    </a:ext>
                  </a:extLst>
                </a:gridCol>
              </a:tblGrid>
              <a:tr h="3774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EMS Pilot System Components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~ Cost US$ (m)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852706"/>
                  </a:ext>
                </a:extLst>
              </a:tr>
              <a:tr h="1887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Trauma Care Centers (TCC) 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2.85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025643"/>
                  </a:ext>
                </a:extLst>
              </a:tr>
              <a:tr h="1954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TCC Medical equipment  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0.75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645741"/>
                  </a:ext>
                </a:extLst>
              </a:tr>
              <a:tr h="1887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 BLS Ambulances  - 2 per TCC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1.20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175680"/>
                  </a:ext>
                </a:extLst>
              </a:tr>
              <a:tr h="1887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EMS Communication System &amp; Ops Manual 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0.10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572961"/>
                  </a:ext>
                </a:extLst>
              </a:tr>
              <a:tr h="1887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Training of staff cadres 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0.30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134419"/>
                  </a:ext>
                </a:extLst>
              </a:tr>
              <a:tr h="1887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 &amp; Dispatch Centre set up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0.20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82760"/>
                  </a:ext>
                </a:extLst>
              </a:tr>
              <a:tr h="200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Ambulance insurance, maintenance, &amp; fuel 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0.17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22039"/>
                  </a:ext>
                </a:extLst>
              </a:tr>
              <a:tr h="1887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Awareness Media Campaigns 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0.05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77786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Trauma Registry, development and setup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years of data collection (10 hospitals)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0.20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3274"/>
                  </a:ext>
                </a:extLst>
              </a:tr>
              <a:tr h="1887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EMS Management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0.08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953594"/>
                  </a:ext>
                </a:extLst>
              </a:tr>
              <a:tr h="3623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Investment 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~6.0</a:t>
                      </a:r>
                      <a:endParaRPr lang="en-U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782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61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86869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329BC-DA7E-77E9-DAD4-29BD11C7E548}"/>
              </a:ext>
            </a:extLst>
          </p:cNvPr>
          <p:cNvSpPr txBox="1"/>
          <p:nvPr/>
        </p:nvSpPr>
        <p:spPr>
          <a:xfrm>
            <a:off x="1101502" y="289298"/>
            <a:ext cx="861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Designing Interventions for Corridor Post-Crash Response Readiness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998BA-5A8D-7C44-84C9-A69A6553574A}"/>
              </a:ext>
            </a:extLst>
          </p:cNvPr>
          <p:cNvSpPr txBox="1"/>
          <p:nvPr/>
        </p:nvSpPr>
        <p:spPr>
          <a:xfrm>
            <a:off x="1790742" y="1401122"/>
            <a:ext cx="588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Malawi EMS </a:t>
            </a:r>
            <a:r>
              <a:rPr lang="en-US" sz="2400" b="1">
                <a:solidFill>
                  <a:srgbClr val="0070C0"/>
                </a:solidFill>
                <a:ea typeface="Times New Roman" panose="02020603050405020304" pitchFamily="18" charset="0"/>
              </a:rPr>
              <a:t>C</a:t>
            </a:r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ommunications </a:t>
            </a:r>
            <a:r>
              <a:rPr lang="en-US" sz="2400" b="1">
                <a:solidFill>
                  <a:srgbClr val="0070C0"/>
                </a:solidFill>
                <a:ea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ystem </a:t>
            </a:r>
            <a:endParaRPr lang="en-US" sz="2400" b="1">
              <a:solidFill>
                <a:srgbClr val="0070C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32D1D-2609-A63A-CB2B-277ECA83C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3096931"/>
              </p:ext>
            </p:extLst>
          </p:nvPr>
        </p:nvGraphicFramePr>
        <p:xfrm>
          <a:off x="5588000" y="1546919"/>
          <a:ext cx="7021689" cy="421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E0D3A9-6052-2052-179E-901E2E0DDC89}"/>
              </a:ext>
            </a:extLst>
          </p:cNvPr>
          <p:cNvSpPr txBox="1"/>
          <p:nvPr/>
        </p:nvSpPr>
        <p:spPr>
          <a:xfrm>
            <a:off x="1656503" y="2043190"/>
            <a:ext cx="4968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Due </a:t>
            </a:r>
            <a:r>
              <a:rPr lang="en-US" sz="1600" b="1" i="1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to limited </a:t>
            </a:r>
            <a:r>
              <a:rPr lang="en-US" sz="1600" b="1" i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distribution, access, and reliability of VHF radio vs. mobile networks coverage, the 118-call center was established through a cloud-based platform </a:t>
            </a:r>
            <a:endParaRPr lang="en-US" sz="1600" b="1" i="1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9FE0C-1686-D005-9884-6108EB1F50F3}"/>
              </a:ext>
            </a:extLst>
          </p:cNvPr>
          <p:cNvSpPr txBox="1"/>
          <p:nvPr/>
        </p:nvSpPr>
        <p:spPr>
          <a:xfrm>
            <a:off x="1474663" y="2968305"/>
            <a:ext cx="45422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H</a:t>
            </a:r>
            <a:r>
              <a:rPr lang="en-US" sz="2000" b="1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igh-speed internet for dispatch call center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25 smartphones &amp; data plans for ambulance personnel</a:t>
            </a:r>
            <a:endParaRPr lang="en-US" sz="200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Local SMS gateway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500 simple phones to communicate with community first responders via SMS </a:t>
            </a:r>
            <a:endParaRPr lang="en-US" sz="2000">
              <a:solidFill>
                <a:schemeClr val="tx2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0B25388-5F22-BECB-3D28-EA32036361F3}"/>
              </a:ext>
            </a:extLst>
          </p:cNvPr>
          <p:cNvGrpSpPr/>
          <p:nvPr/>
        </p:nvGrpSpPr>
        <p:grpSpPr>
          <a:xfrm>
            <a:off x="8870" y="1471864"/>
            <a:ext cx="1465788" cy="3530238"/>
            <a:chOff x="0" y="-1"/>
            <a:chExt cx="2084673" cy="5020779"/>
          </a:xfrm>
        </p:grpSpPr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B2884F7B-370D-DBA4-3A21-399EE7C76169}"/>
                </a:ext>
              </a:extLst>
            </p:cNvPr>
            <p:cNvGrpSpPr/>
            <p:nvPr/>
          </p:nvGrpSpPr>
          <p:grpSpPr>
            <a:xfrm>
              <a:off x="760261" y="4458423"/>
              <a:ext cx="855397" cy="562355"/>
              <a:chOff x="0" y="0"/>
              <a:chExt cx="855396" cy="562354"/>
            </a:xfrm>
          </p:grpSpPr>
          <p:pic>
            <p:nvPicPr>
              <p:cNvPr id="32" name="Image" descr="Image">
                <a:extLst>
                  <a:ext uri="{FF2B5EF4-FFF2-40B4-BE49-F238E27FC236}">
                    <a16:creationId xmlns:a16="http://schemas.microsoft.com/office/drawing/2014/main" id="{377ACF19-967B-5FA4-B1FA-43EC8A780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17129" b="17129"/>
              <a:stretch>
                <a:fillRect/>
              </a:stretch>
            </p:blipFill>
            <p:spPr>
              <a:xfrm>
                <a:off x="0" y="0"/>
                <a:ext cx="855396" cy="5623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3" name="Group">
                <a:extLst>
                  <a:ext uri="{FF2B5EF4-FFF2-40B4-BE49-F238E27FC236}">
                    <a16:creationId xmlns:a16="http://schemas.microsoft.com/office/drawing/2014/main" id="{CDA053E8-428E-900F-6B6D-1A1E76C371CE}"/>
                  </a:ext>
                </a:extLst>
              </p:cNvPr>
              <p:cNvGrpSpPr/>
              <p:nvPr/>
            </p:nvGrpSpPr>
            <p:grpSpPr>
              <a:xfrm>
                <a:off x="174650" y="43686"/>
                <a:ext cx="506072" cy="354251"/>
                <a:chOff x="0" y="0"/>
                <a:chExt cx="506070" cy="354249"/>
              </a:xfrm>
            </p:grpSpPr>
            <p:pic>
              <p:nvPicPr>
                <p:cNvPr id="34" name="twilio-logo.png" descr="twilio-logo.png">
                  <a:extLst>
                    <a:ext uri="{FF2B5EF4-FFF2-40B4-BE49-F238E27FC236}">
                      <a16:creationId xmlns:a16="http://schemas.microsoft.com/office/drawing/2014/main" id="{CD620514-3C43-4878-DEFE-09C69E203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>
                <a:xfrm>
                  <a:off x="0" y="0"/>
                  <a:ext cx="506070" cy="3542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" name="Screen Shot 2018-11-06 at 8.33.17 AM.png" descr="Screen Shot 2018-11-06 at 8.33.17 AM.png">
                  <a:extLst>
                    <a:ext uri="{FF2B5EF4-FFF2-40B4-BE49-F238E27FC236}">
                      <a16:creationId xmlns:a16="http://schemas.microsoft.com/office/drawing/2014/main" id="{D6D750CB-79E2-AAE2-BFBD-3F9F5C09F5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rcRect l="45884" t="23936" r="22050" b="23868"/>
                <a:stretch>
                  <a:fillRect/>
                </a:stretch>
              </p:blipFill>
              <p:spPr>
                <a:xfrm>
                  <a:off x="214939" y="248682"/>
                  <a:ext cx="206376" cy="78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7964"/>
                      </a:lnTo>
                      <a:cubicBezTo>
                        <a:pt x="21246" y="7901"/>
                        <a:pt x="20247" y="7936"/>
                        <a:pt x="20063" y="7855"/>
                      </a:cubicBezTo>
                      <a:cubicBezTo>
                        <a:pt x="20038" y="7841"/>
                        <a:pt x="19951" y="7868"/>
                        <a:pt x="19938" y="7855"/>
                      </a:cubicBezTo>
                      <a:cubicBezTo>
                        <a:pt x="19930" y="7845"/>
                        <a:pt x="19905" y="7864"/>
                        <a:pt x="19897" y="7855"/>
                      </a:cubicBezTo>
                      <a:cubicBezTo>
                        <a:pt x="19851" y="7824"/>
                        <a:pt x="19754" y="7778"/>
                        <a:pt x="19731" y="7745"/>
                      </a:cubicBezTo>
                      <a:cubicBezTo>
                        <a:pt x="18977" y="6668"/>
                        <a:pt x="18582" y="5035"/>
                        <a:pt x="18526" y="3273"/>
                      </a:cubicBezTo>
                      <a:cubicBezTo>
                        <a:pt x="18501" y="3004"/>
                        <a:pt x="18485" y="2740"/>
                        <a:pt x="18485" y="2509"/>
                      </a:cubicBezTo>
                      <a:cubicBezTo>
                        <a:pt x="18485" y="1616"/>
                        <a:pt x="18690" y="808"/>
                        <a:pt x="189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97064C32-BA68-4EAB-C288-7321206CB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2205" y="3535625"/>
              <a:ext cx="531507" cy="531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Line">
              <a:extLst>
                <a:ext uri="{FF2B5EF4-FFF2-40B4-BE49-F238E27FC236}">
                  <a16:creationId xmlns:a16="http://schemas.microsoft.com/office/drawing/2014/main" id="{B525C46D-87BE-557E-ED52-189D503BA22C}"/>
                </a:ext>
              </a:extLst>
            </p:cNvPr>
            <p:cNvSpPr/>
            <p:nvPr/>
          </p:nvSpPr>
          <p:spPr>
            <a:xfrm>
              <a:off x="1160111" y="2362647"/>
              <a:ext cx="1" cy="352778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C0DBF30E-A975-B144-0B25-5EBF4E3F6287}"/>
                </a:ext>
              </a:extLst>
            </p:cNvPr>
            <p:cNvGrpSpPr/>
            <p:nvPr/>
          </p:nvGrpSpPr>
          <p:grpSpPr>
            <a:xfrm>
              <a:off x="682879" y="-1"/>
              <a:ext cx="621815" cy="710648"/>
              <a:chOff x="0" y="0"/>
              <a:chExt cx="621813" cy="710646"/>
            </a:xfrm>
          </p:grpSpPr>
          <p:pic>
            <p:nvPicPr>
              <p:cNvPr id="30" name="Image" descr="Image">
                <a:extLst>
                  <a:ext uri="{FF2B5EF4-FFF2-40B4-BE49-F238E27FC236}">
                    <a16:creationId xmlns:a16="http://schemas.microsoft.com/office/drawing/2014/main" id="{BB627BA1-93DB-B894-078F-7EFE45F6F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26693" t="69" r="26289"/>
              <a:stretch>
                <a:fillRect/>
              </a:stretch>
            </p:blipFill>
            <p:spPr>
              <a:xfrm>
                <a:off x="291368" y="8318"/>
                <a:ext cx="330445" cy="702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extrusionOk="0">
                    <a:moveTo>
                      <a:pt x="12311" y="0"/>
                    </a:moveTo>
                    <a:cubicBezTo>
                      <a:pt x="11239" y="0"/>
                      <a:pt x="9831" y="415"/>
                      <a:pt x="9253" y="903"/>
                    </a:cubicBezTo>
                    <a:cubicBezTo>
                      <a:pt x="8297" y="1710"/>
                      <a:pt x="8936" y="2799"/>
                      <a:pt x="10604" y="3222"/>
                    </a:cubicBezTo>
                    <a:cubicBezTo>
                      <a:pt x="13750" y="4019"/>
                      <a:pt x="16986" y="2466"/>
                      <a:pt x="15368" y="940"/>
                    </a:cubicBezTo>
                    <a:cubicBezTo>
                      <a:pt x="14804" y="407"/>
                      <a:pt x="13470" y="0"/>
                      <a:pt x="12311" y="0"/>
                    </a:cubicBezTo>
                    <a:close/>
                    <a:moveTo>
                      <a:pt x="4438" y="378"/>
                    </a:moveTo>
                    <a:cubicBezTo>
                      <a:pt x="3866" y="482"/>
                      <a:pt x="3853" y="874"/>
                      <a:pt x="4387" y="1294"/>
                    </a:cubicBezTo>
                    <a:cubicBezTo>
                      <a:pt x="4601" y="1462"/>
                      <a:pt x="4687" y="1638"/>
                      <a:pt x="4591" y="1684"/>
                    </a:cubicBezTo>
                    <a:cubicBezTo>
                      <a:pt x="4496" y="1730"/>
                      <a:pt x="3415" y="2785"/>
                      <a:pt x="2196" y="4039"/>
                    </a:cubicBezTo>
                    <a:cubicBezTo>
                      <a:pt x="-155" y="6457"/>
                      <a:pt x="-362" y="6829"/>
                      <a:pt x="387" y="7188"/>
                    </a:cubicBezTo>
                    <a:cubicBezTo>
                      <a:pt x="1016" y="7489"/>
                      <a:pt x="1772" y="7424"/>
                      <a:pt x="4718" y="6809"/>
                    </a:cubicBezTo>
                    <a:cubicBezTo>
                      <a:pt x="6227" y="6495"/>
                      <a:pt x="7556" y="6258"/>
                      <a:pt x="7648" y="6285"/>
                    </a:cubicBezTo>
                    <a:cubicBezTo>
                      <a:pt x="7740" y="6312"/>
                      <a:pt x="7801" y="9639"/>
                      <a:pt x="7801" y="13680"/>
                    </a:cubicBezTo>
                    <a:lnTo>
                      <a:pt x="7801" y="21026"/>
                    </a:lnTo>
                    <a:lnTo>
                      <a:pt x="8463" y="21307"/>
                    </a:lnTo>
                    <a:lnTo>
                      <a:pt x="9100" y="21600"/>
                    </a:lnTo>
                    <a:lnTo>
                      <a:pt x="15343" y="21600"/>
                    </a:lnTo>
                    <a:lnTo>
                      <a:pt x="16031" y="21319"/>
                    </a:lnTo>
                    <a:lnTo>
                      <a:pt x="16744" y="21039"/>
                    </a:lnTo>
                    <a:lnTo>
                      <a:pt x="16820" y="13558"/>
                    </a:lnTo>
                    <a:cubicBezTo>
                      <a:pt x="16920" y="6160"/>
                      <a:pt x="16933" y="6089"/>
                      <a:pt x="17330" y="6089"/>
                    </a:cubicBezTo>
                    <a:cubicBezTo>
                      <a:pt x="17721" y="6089"/>
                      <a:pt x="17742" y="6166"/>
                      <a:pt x="17839" y="9421"/>
                    </a:cubicBezTo>
                    <a:cubicBezTo>
                      <a:pt x="17938" y="12711"/>
                      <a:pt x="17934" y="12761"/>
                      <a:pt x="18375" y="12972"/>
                    </a:cubicBezTo>
                    <a:cubicBezTo>
                      <a:pt x="18973" y="13259"/>
                      <a:pt x="20097" y="13258"/>
                      <a:pt x="20693" y="12972"/>
                    </a:cubicBezTo>
                    <a:cubicBezTo>
                      <a:pt x="21080" y="12787"/>
                      <a:pt x="21146" y="12639"/>
                      <a:pt x="21203" y="11776"/>
                    </a:cubicBezTo>
                    <a:cubicBezTo>
                      <a:pt x="21238" y="11235"/>
                      <a:pt x="21188" y="9619"/>
                      <a:pt x="21101" y="8188"/>
                    </a:cubicBezTo>
                    <a:lnTo>
                      <a:pt x="20948" y="5589"/>
                    </a:lnTo>
                    <a:lnTo>
                      <a:pt x="20387" y="5186"/>
                    </a:lnTo>
                    <a:cubicBezTo>
                      <a:pt x="20084" y="4967"/>
                      <a:pt x="19455" y="4696"/>
                      <a:pt x="18986" y="4576"/>
                    </a:cubicBezTo>
                    <a:cubicBezTo>
                      <a:pt x="18181" y="4371"/>
                      <a:pt x="17874" y="4350"/>
                      <a:pt x="13381" y="4320"/>
                    </a:cubicBezTo>
                    <a:lnTo>
                      <a:pt x="8616" y="4296"/>
                    </a:lnTo>
                    <a:lnTo>
                      <a:pt x="6960" y="4637"/>
                    </a:lnTo>
                    <a:cubicBezTo>
                      <a:pt x="6051" y="4825"/>
                      <a:pt x="5249" y="4945"/>
                      <a:pt x="5177" y="4906"/>
                    </a:cubicBezTo>
                    <a:cubicBezTo>
                      <a:pt x="5105" y="4867"/>
                      <a:pt x="5356" y="4509"/>
                      <a:pt x="5737" y="4113"/>
                    </a:cubicBezTo>
                    <a:lnTo>
                      <a:pt x="6451" y="3393"/>
                    </a:lnTo>
                    <a:lnTo>
                      <a:pt x="6884" y="3661"/>
                    </a:lnTo>
                    <a:cubicBezTo>
                      <a:pt x="7533" y="4050"/>
                      <a:pt x="8616" y="3996"/>
                      <a:pt x="8616" y="3576"/>
                    </a:cubicBezTo>
                    <a:cubicBezTo>
                      <a:pt x="8616" y="3264"/>
                      <a:pt x="5699" y="502"/>
                      <a:pt x="5253" y="391"/>
                    </a:cubicBezTo>
                    <a:cubicBezTo>
                      <a:pt x="5051" y="340"/>
                      <a:pt x="4696" y="332"/>
                      <a:pt x="4438" y="37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" name="Image" descr="Image">
                <a:extLst>
                  <a:ext uri="{FF2B5EF4-FFF2-40B4-BE49-F238E27FC236}">
                    <a16:creationId xmlns:a16="http://schemas.microsoft.com/office/drawing/2014/main" id="{94A4D322-7A58-92C7-110F-A8BDDA66C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297703" cy="1709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14D159B4-A6CE-AA2E-EF11-E158CCB4F428}"/>
                </a:ext>
              </a:extLst>
            </p:cNvPr>
            <p:cNvGrpSpPr/>
            <p:nvPr/>
          </p:nvGrpSpPr>
          <p:grpSpPr>
            <a:xfrm>
              <a:off x="0" y="123641"/>
              <a:ext cx="644703" cy="775459"/>
              <a:chOff x="0" y="0"/>
              <a:chExt cx="644701" cy="775459"/>
            </a:xfrm>
          </p:grpSpPr>
          <p:pic>
            <p:nvPicPr>
              <p:cNvPr id="28" name="Image" descr="Image">
                <a:extLst>
                  <a:ext uri="{FF2B5EF4-FFF2-40B4-BE49-F238E27FC236}">
                    <a16:creationId xmlns:a16="http://schemas.microsoft.com/office/drawing/2014/main" id="{ADF09D5C-5064-5742-C402-D418C5FC5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330323" cy="3325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" name="Image" descr="Image">
                <a:extLst>
                  <a:ext uri="{FF2B5EF4-FFF2-40B4-BE49-F238E27FC236}">
                    <a16:creationId xmlns:a16="http://schemas.microsoft.com/office/drawing/2014/main" id="{39CEBC48-3614-A934-51B7-31568E1B3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26693" t="69" r="26289"/>
              <a:stretch>
                <a:fillRect/>
              </a:stretch>
            </p:blipFill>
            <p:spPr>
              <a:xfrm>
                <a:off x="314256" y="73131"/>
                <a:ext cx="330445" cy="702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extrusionOk="0">
                    <a:moveTo>
                      <a:pt x="12311" y="0"/>
                    </a:moveTo>
                    <a:cubicBezTo>
                      <a:pt x="11239" y="0"/>
                      <a:pt x="9831" y="415"/>
                      <a:pt x="9253" y="903"/>
                    </a:cubicBezTo>
                    <a:cubicBezTo>
                      <a:pt x="8297" y="1710"/>
                      <a:pt x="8936" y="2799"/>
                      <a:pt x="10604" y="3222"/>
                    </a:cubicBezTo>
                    <a:cubicBezTo>
                      <a:pt x="13750" y="4019"/>
                      <a:pt x="16986" y="2466"/>
                      <a:pt x="15368" y="940"/>
                    </a:cubicBezTo>
                    <a:cubicBezTo>
                      <a:pt x="14804" y="407"/>
                      <a:pt x="13470" y="0"/>
                      <a:pt x="12311" y="0"/>
                    </a:cubicBezTo>
                    <a:close/>
                    <a:moveTo>
                      <a:pt x="4438" y="378"/>
                    </a:moveTo>
                    <a:cubicBezTo>
                      <a:pt x="3866" y="482"/>
                      <a:pt x="3853" y="874"/>
                      <a:pt x="4387" y="1294"/>
                    </a:cubicBezTo>
                    <a:cubicBezTo>
                      <a:pt x="4601" y="1462"/>
                      <a:pt x="4687" y="1638"/>
                      <a:pt x="4591" y="1684"/>
                    </a:cubicBezTo>
                    <a:cubicBezTo>
                      <a:pt x="4496" y="1730"/>
                      <a:pt x="3415" y="2785"/>
                      <a:pt x="2196" y="4039"/>
                    </a:cubicBezTo>
                    <a:cubicBezTo>
                      <a:pt x="-155" y="6457"/>
                      <a:pt x="-362" y="6829"/>
                      <a:pt x="387" y="7188"/>
                    </a:cubicBezTo>
                    <a:cubicBezTo>
                      <a:pt x="1016" y="7489"/>
                      <a:pt x="1772" y="7424"/>
                      <a:pt x="4718" y="6809"/>
                    </a:cubicBezTo>
                    <a:cubicBezTo>
                      <a:pt x="6227" y="6495"/>
                      <a:pt x="7556" y="6258"/>
                      <a:pt x="7648" y="6285"/>
                    </a:cubicBezTo>
                    <a:cubicBezTo>
                      <a:pt x="7740" y="6312"/>
                      <a:pt x="7801" y="9639"/>
                      <a:pt x="7801" y="13680"/>
                    </a:cubicBezTo>
                    <a:lnTo>
                      <a:pt x="7801" y="21026"/>
                    </a:lnTo>
                    <a:lnTo>
                      <a:pt x="8463" y="21307"/>
                    </a:lnTo>
                    <a:lnTo>
                      <a:pt x="9100" y="21600"/>
                    </a:lnTo>
                    <a:lnTo>
                      <a:pt x="15343" y="21600"/>
                    </a:lnTo>
                    <a:lnTo>
                      <a:pt x="16031" y="21319"/>
                    </a:lnTo>
                    <a:lnTo>
                      <a:pt x="16744" y="21039"/>
                    </a:lnTo>
                    <a:lnTo>
                      <a:pt x="16820" y="13558"/>
                    </a:lnTo>
                    <a:cubicBezTo>
                      <a:pt x="16920" y="6160"/>
                      <a:pt x="16933" y="6089"/>
                      <a:pt x="17330" y="6089"/>
                    </a:cubicBezTo>
                    <a:cubicBezTo>
                      <a:pt x="17721" y="6089"/>
                      <a:pt x="17742" y="6166"/>
                      <a:pt x="17839" y="9421"/>
                    </a:cubicBezTo>
                    <a:cubicBezTo>
                      <a:pt x="17938" y="12711"/>
                      <a:pt x="17934" y="12761"/>
                      <a:pt x="18375" y="12972"/>
                    </a:cubicBezTo>
                    <a:cubicBezTo>
                      <a:pt x="18973" y="13259"/>
                      <a:pt x="20097" y="13258"/>
                      <a:pt x="20693" y="12972"/>
                    </a:cubicBezTo>
                    <a:cubicBezTo>
                      <a:pt x="21080" y="12787"/>
                      <a:pt x="21146" y="12639"/>
                      <a:pt x="21203" y="11776"/>
                    </a:cubicBezTo>
                    <a:cubicBezTo>
                      <a:pt x="21238" y="11235"/>
                      <a:pt x="21188" y="9619"/>
                      <a:pt x="21101" y="8188"/>
                    </a:cubicBezTo>
                    <a:lnTo>
                      <a:pt x="20948" y="5589"/>
                    </a:lnTo>
                    <a:lnTo>
                      <a:pt x="20387" y="5186"/>
                    </a:lnTo>
                    <a:cubicBezTo>
                      <a:pt x="20084" y="4967"/>
                      <a:pt x="19455" y="4696"/>
                      <a:pt x="18986" y="4576"/>
                    </a:cubicBezTo>
                    <a:cubicBezTo>
                      <a:pt x="18181" y="4371"/>
                      <a:pt x="17874" y="4350"/>
                      <a:pt x="13381" y="4320"/>
                    </a:cubicBezTo>
                    <a:lnTo>
                      <a:pt x="8616" y="4296"/>
                    </a:lnTo>
                    <a:lnTo>
                      <a:pt x="6960" y="4637"/>
                    </a:lnTo>
                    <a:cubicBezTo>
                      <a:pt x="6051" y="4825"/>
                      <a:pt x="5249" y="4945"/>
                      <a:pt x="5177" y="4906"/>
                    </a:cubicBezTo>
                    <a:cubicBezTo>
                      <a:pt x="5105" y="4867"/>
                      <a:pt x="5356" y="4509"/>
                      <a:pt x="5737" y="4113"/>
                    </a:cubicBezTo>
                    <a:lnTo>
                      <a:pt x="6451" y="3393"/>
                    </a:lnTo>
                    <a:lnTo>
                      <a:pt x="6884" y="3661"/>
                    </a:lnTo>
                    <a:cubicBezTo>
                      <a:pt x="7533" y="4050"/>
                      <a:pt x="8616" y="3996"/>
                      <a:pt x="8616" y="3576"/>
                    </a:cubicBezTo>
                    <a:cubicBezTo>
                      <a:pt x="8616" y="3264"/>
                      <a:pt x="5699" y="502"/>
                      <a:pt x="5253" y="391"/>
                    </a:cubicBezTo>
                    <a:cubicBezTo>
                      <a:pt x="5051" y="340"/>
                      <a:pt x="4696" y="332"/>
                      <a:pt x="4438" y="37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1FCA5BF6-400E-3507-9C68-CEA7F9D81AC3}"/>
                </a:ext>
              </a:extLst>
            </p:cNvPr>
            <p:cNvGrpSpPr/>
            <p:nvPr/>
          </p:nvGrpSpPr>
          <p:grpSpPr>
            <a:xfrm>
              <a:off x="1439970" y="141618"/>
              <a:ext cx="644703" cy="739508"/>
              <a:chOff x="0" y="0"/>
              <a:chExt cx="644701" cy="739505"/>
            </a:xfrm>
          </p:grpSpPr>
          <p:pic>
            <p:nvPicPr>
              <p:cNvPr id="26" name="Image" descr="Image">
                <a:extLst>
                  <a:ext uri="{FF2B5EF4-FFF2-40B4-BE49-F238E27FC236}">
                    <a16:creationId xmlns:a16="http://schemas.microsoft.com/office/drawing/2014/main" id="{086E0EE4-DBDA-A55D-F151-A3209776E8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279850" cy="260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Image" descr="Image">
                <a:extLst>
                  <a:ext uri="{FF2B5EF4-FFF2-40B4-BE49-F238E27FC236}">
                    <a16:creationId xmlns:a16="http://schemas.microsoft.com/office/drawing/2014/main" id="{2CE2A8DD-9CCF-3F67-1397-BD8BE5A0C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26693" t="69" r="26289"/>
              <a:stretch>
                <a:fillRect/>
              </a:stretch>
            </p:blipFill>
            <p:spPr>
              <a:xfrm>
                <a:off x="314256" y="37178"/>
                <a:ext cx="330445" cy="702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extrusionOk="0">
                    <a:moveTo>
                      <a:pt x="12311" y="0"/>
                    </a:moveTo>
                    <a:cubicBezTo>
                      <a:pt x="11239" y="0"/>
                      <a:pt x="9831" y="415"/>
                      <a:pt x="9253" y="903"/>
                    </a:cubicBezTo>
                    <a:cubicBezTo>
                      <a:pt x="8297" y="1710"/>
                      <a:pt x="8936" y="2799"/>
                      <a:pt x="10604" y="3222"/>
                    </a:cubicBezTo>
                    <a:cubicBezTo>
                      <a:pt x="13750" y="4019"/>
                      <a:pt x="16986" y="2466"/>
                      <a:pt x="15368" y="940"/>
                    </a:cubicBezTo>
                    <a:cubicBezTo>
                      <a:pt x="14804" y="407"/>
                      <a:pt x="13470" y="0"/>
                      <a:pt x="12311" y="0"/>
                    </a:cubicBezTo>
                    <a:close/>
                    <a:moveTo>
                      <a:pt x="4438" y="378"/>
                    </a:moveTo>
                    <a:cubicBezTo>
                      <a:pt x="3866" y="482"/>
                      <a:pt x="3853" y="874"/>
                      <a:pt x="4387" y="1294"/>
                    </a:cubicBezTo>
                    <a:cubicBezTo>
                      <a:pt x="4601" y="1462"/>
                      <a:pt x="4687" y="1638"/>
                      <a:pt x="4591" y="1684"/>
                    </a:cubicBezTo>
                    <a:cubicBezTo>
                      <a:pt x="4496" y="1730"/>
                      <a:pt x="3415" y="2785"/>
                      <a:pt x="2196" y="4039"/>
                    </a:cubicBezTo>
                    <a:cubicBezTo>
                      <a:pt x="-155" y="6457"/>
                      <a:pt x="-362" y="6829"/>
                      <a:pt x="387" y="7188"/>
                    </a:cubicBezTo>
                    <a:cubicBezTo>
                      <a:pt x="1016" y="7489"/>
                      <a:pt x="1772" y="7424"/>
                      <a:pt x="4718" y="6809"/>
                    </a:cubicBezTo>
                    <a:cubicBezTo>
                      <a:pt x="6227" y="6495"/>
                      <a:pt x="7556" y="6258"/>
                      <a:pt x="7648" y="6285"/>
                    </a:cubicBezTo>
                    <a:cubicBezTo>
                      <a:pt x="7740" y="6312"/>
                      <a:pt x="7801" y="9639"/>
                      <a:pt x="7801" y="13680"/>
                    </a:cubicBezTo>
                    <a:lnTo>
                      <a:pt x="7801" y="21026"/>
                    </a:lnTo>
                    <a:lnTo>
                      <a:pt x="8463" y="21307"/>
                    </a:lnTo>
                    <a:lnTo>
                      <a:pt x="9100" y="21600"/>
                    </a:lnTo>
                    <a:lnTo>
                      <a:pt x="15343" y="21600"/>
                    </a:lnTo>
                    <a:lnTo>
                      <a:pt x="16031" y="21319"/>
                    </a:lnTo>
                    <a:lnTo>
                      <a:pt x="16744" y="21039"/>
                    </a:lnTo>
                    <a:lnTo>
                      <a:pt x="16820" y="13558"/>
                    </a:lnTo>
                    <a:cubicBezTo>
                      <a:pt x="16920" y="6160"/>
                      <a:pt x="16933" y="6089"/>
                      <a:pt x="17330" y="6089"/>
                    </a:cubicBezTo>
                    <a:cubicBezTo>
                      <a:pt x="17721" y="6089"/>
                      <a:pt x="17742" y="6166"/>
                      <a:pt x="17839" y="9421"/>
                    </a:cubicBezTo>
                    <a:cubicBezTo>
                      <a:pt x="17938" y="12711"/>
                      <a:pt x="17934" y="12761"/>
                      <a:pt x="18375" y="12972"/>
                    </a:cubicBezTo>
                    <a:cubicBezTo>
                      <a:pt x="18973" y="13259"/>
                      <a:pt x="20097" y="13258"/>
                      <a:pt x="20693" y="12972"/>
                    </a:cubicBezTo>
                    <a:cubicBezTo>
                      <a:pt x="21080" y="12787"/>
                      <a:pt x="21146" y="12639"/>
                      <a:pt x="21203" y="11776"/>
                    </a:cubicBezTo>
                    <a:cubicBezTo>
                      <a:pt x="21238" y="11235"/>
                      <a:pt x="21188" y="9619"/>
                      <a:pt x="21101" y="8188"/>
                    </a:cubicBezTo>
                    <a:lnTo>
                      <a:pt x="20948" y="5589"/>
                    </a:lnTo>
                    <a:lnTo>
                      <a:pt x="20387" y="5186"/>
                    </a:lnTo>
                    <a:cubicBezTo>
                      <a:pt x="20084" y="4967"/>
                      <a:pt x="19455" y="4696"/>
                      <a:pt x="18986" y="4576"/>
                    </a:cubicBezTo>
                    <a:cubicBezTo>
                      <a:pt x="18181" y="4371"/>
                      <a:pt x="17874" y="4350"/>
                      <a:pt x="13381" y="4320"/>
                    </a:cubicBezTo>
                    <a:lnTo>
                      <a:pt x="8616" y="4296"/>
                    </a:lnTo>
                    <a:lnTo>
                      <a:pt x="6960" y="4637"/>
                    </a:lnTo>
                    <a:cubicBezTo>
                      <a:pt x="6051" y="4825"/>
                      <a:pt x="5249" y="4945"/>
                      <a:pt x="5177" y="4906"/>
                    </a:cubicBezTo>
                    <a:cubicBezTo>
                      <a:pt x="5105" y="4867"/>
                      <a:pt x="5356" y="4509"/>
                      <a:pt x="5737" y="4113"/>
                    </a:cubicBezTo>
                    <a:lnTo>
                      <a:pt x="6451" y="3393"/>
                    </a:lnTo>
                    <a:lnTo>
                      <a:pt x="6884" y="3661"/>
                    </a:lnTo>
                    <a:cubicBezTo>
                      <a:pt x="7533" y="4050"/>
                      <a:pt x="8616" y="3996"/>
                      <a:pt x="8616" y="3576"/>
                    </a:cubicBezTo>
                    <a:cubicBezTo>
                      <a:pt x="8616" y="3264"/>
                      <a:pt x="5699" y="502"/>
                      <a:pt x="5253" y="391"/>
                    </a:cubicBezTo>
                    <a:cubicBezTo>
                      <a:pt x="5051" y="340"/>
                      <a:pt x="4696" y="332"/>
                      <a:pt x="4438" y="37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6" name="Image" descr="Image">
              <a:extLst>
                <a:ext uri="{FF2B5EF4-FFF2-40B4-BE49-F238E27FC236}">
                  <a16:creationId xmlns:a16="http://schemas.microsoft.com/office/drawing/2014/main" id="{084AD228-95A6-2D8E-ACE7-F4C54FDE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1706" y="1951137"/>
              <a:ext cx="616810" cy="3542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Line">
              <a:extLst>
                <a:ext uri="{FF2B5EF4-FFF2-40B4-BE49-F238E27FC236}">
                  <a16:creationId xmlns:a16="http://schemas.microsoft.com/office/drawing/2014/main" id="{A6E55605-91BD-3656-1FC1-100DE99BB152}"/>
                </a:ext>
              </a:extLst>
            </p:cNvPr>
            <p:cNvSpPr/>
            <p:nvPr/>
          </p:nvSpPr>
          <p:spPr>
            <a:xfrm>
              <a:off x="1160111" y="796563"/>
              <a:ext cx="1" cy="429507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BA5298C5-BF0F-02F5-6F9F-3DBB5B33023E}"/>
                </a:ext>
              </a:extLst>
            </p:cNvPr>
            <p:cNvSpPr/>
            <p:nvPr/>
          </p:nvSpPr>
          <p:spPr>
            <a:xfrm>
              <a:off x="563985" y="942172"/>
              <a:ext cx="340964" cy="340964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5DAB663B-97F8-1A1B-EE76-4938FB8157C0}"/>
                </a:ext>
              </a:extLst>
            </p:cNvPr>
            <p:cNvSpPr/>
            <p:nvPr/>
          </p:nvSpPr>
          <p:spPr>
            <a:xfrm flipH="1">
              <a:off x="1415274" y="903808"/>
              <a:ext cx="417692" cy="417692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9E900505-B8EC-2E6D-7398-290AD2BDAEAB}"/>
                </a:ext>
              </a:extLst>
            </p:cNvPr>
            <p:cNvSpPr/>
            <p:nvPr/>
          </p:nvSpPr>
          <p:spPr>
            <a:xfrm>
              <a:off x="1187959" y="4042036"/>
              <a:ext cx="1" cy="399592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21" name="118">
              <a:extLst>
                <a:ext uri="{FF2B5EF4-FFF2-40B4-BE49-F238E27FC236}">
                  <a16:creationId xmlns:a16="http://schemas.microsoft.com/office/drawing/2014/main" id="{AAAB3768-E975-F97E-F924-98B5C1EA5093}"/>
                </a:ext>
              </a:extLst>
            </p:cNvPr>
            <p:cNvSpPr txBox="1"/>
            <p:nvPr/>
          </p:nvSpPr>
          <p:spPr>
            <a:xfrm>
              <a:off x="818965" y="1194347"/>
              <a:ext cx="682293" cy="365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 b="1">
                  <a:solidFill>
                    <a:schemeClr val="accent1">
                      <a:hueOff val="203713"/>
                      <a:lumOff val="-1381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547"/>
                <a:t>118</a:t>
              </a:r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8C6B301F-3A8D-C87E-4E0C-227914922512}"/>
                </a:ext>
              </a:extLst>
            </p:cNvPr>
            <p:cNvSpPr/>
            <p:nvPr/>
          </p:nvSpPr>
          <p:spPr>
            <a:xfrm>
              <a:off x="1160111" y="1576911"/>
              <a:ext cx="1" cy="357161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FC1F6916-C690-C5FF-42B8-8C23F9294A0A}"/>
                </a:ext>
              </a:extLst>
            </p:cNvPr>
            <p:cNvSpPr/>
            <p:nvPr/>
          </p:nvSpPr>
          <p:spPr>
            <a:xfrm flipH="1">
              <a:off x="1160111" y="3054971"/>
              <a:ext cx="1" cy="553910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pic>
          <p:nvPicPr>
            <p:cNvPr id="24" name="USA_flag.gif" descr="USA_flag.gif">
              <a:extLst>
                <a:ext uri="{FF2B5EF4-FFF2-40B4-BE49-F238E27FC236}">
                  <a16:creationId xmlns:a16="http://schemas.microsoft.com/office/drawing/2014/main" id="{79301D5D-0783-E088-D91A-FF8D59301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9567" y="2811361"/>
              <a:ext cx="341090" cy="179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unknown.jpg" descr="unknown.jpg">
              <a:extLst>
                <a:ext uri="{FF2B5EF4-FFF2-40B4-BE49-F238E27FC236}">
                  <a16:creationId xmlns:a16="http://schemas.microsoft.com/office/drawing/2014/main" id="{7B213E20-080C-1F13-766C-833D0ABE4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14717" t="3921" r="15214" b="4432"/>
            <a:stretch>
              <a:fillRect/>
            </a:stretch>
          </p:blipFill>
          <p:spPr>
            <a:xfrm>
              <a:off x="1429577" y="2767230"/>
              <a:ext cx="204410" cy="267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565" extrusionOk="0">
                  <a:moveTo>
                    <a:pt x="10727" y="0"/>
                  </a:moveTo>
                  <a:cubicBezTo>
                    <a:pt x="9838" y="2"/>
                    <a:pt x="9687" y="44"/>
                    <a:pt x="9687" y="224"/>
                  </a:cubicBezTo>
                  <a:cubicBezTo>
                    <a:pt x="9687" y="338"/>
                    <a:pt x="9801" y="440"/>
                    <a:pt x="9936" y="480"/>
                  </a:cubicBezTo>
                  <a:cubicBezTo>
                    <a:pt x="10283" y="582"/>
                    <a:pt x="10018" y="755"/>
                    <a:pt x="9354" y="832"/>
                  </a:cubicBezTo>
                  <a:cubicBezTo>
                    <a:pt x="8877" y="888"/>
                    <a:pt x="8765" y="845"/>
                    <a:pt x="8563" y="608"/>
                  </a:cubicBezTo>
                  <a:cubicBezTo>
                    <a:pt x="8271" y="265"/>
                    <a:pt x="7673" y="222"/>
                    <a:pt x="7564" y="544"/>
                  </a:cubicBezTo>
                  <a:cubicBezTo>
                    <a:pt x="7494" y="750"/>
                    <a:pt x="7192" y="850"/>
                    <a:pt x="6648" y="800"/>
                  </a:cubicBezTo>
                  <a:cubicBezTo>
                    <a:pt x="6556" y="792"/>
                    <a:pt x="6441" y="866"/>
                    <a:pt x="6398" y="992"/>
                  </a:cubicBezTo>
                  <a:cubicBezTo>
                    <a:pt x="6342" y="1157"/>
                    <a:pt x="6174" y="1248"/>
                    <a:pt x="5857" y="1248"/>
                  </a:cubicBezTo>
                  <a:cubicBezTo>
                    <a:pt x="5542" y="1248"/>
                    <a:pt x="5413" y="1309"/>
                    <a:pt x="5358" y="1472"/>
                  </a:cubicBezTo>
                  <a:cubicBezTo>
                    <a:pt x="5315" y="1597"/>
                    <a:pt x="5154" y="1696"/>
                    <a:pt x="5025" y="1696"/>
                  </a:cubicBezTo>
                  <a:cubicBezTo>
                    <a:pt x="4797" y="1696"/>
                    <a:pt x="4234" y="2064"/>
                    <a:pt x="4234" y="2209"/>
                  </a:cubicBezTo>
                  <a:cubicBezTo>
                    <a:pt x="4234" y="2248"/>
                    <a:pt x="4005" y="2490"/>
                    <a:pt x="3734" y="2721"/>
                  </a:cubicBezTo>
                  <a:cubicBezTo>
                    <a:pt x="3354" y="3044"/>
                    <a:pt x="3212" y="3242"/>
                    <a:pt x="3193" y="3617"/>
                  </a:cubicBezTo>
                  <a:cubicBezTo>
                    <a:pt x="3162" y="4236"/>
                    <a:pt x="3143" y="4254"/>
                    <a:pt x="2611" y="4225"/>
                  </a:cubicBezTo>
                  <a:lnTo>
                    <a:pt x="2153" y="4225"/>
                  </a:lnTo>
                  <a:lnTo>
                    <a:pt x="2153" y="6626"/>
                  </a:lnTo>
                  <a:lnTo>
                    <a:pt x="2153" y="9059"/>
                  </a:lnTo>
                  <a:lnTo>
                    <a:pt x="2611" y="9091"/>
                  </a:lnTo>
                  <a:lnTo>
                    <a:pt x="3110" y="9123"/>
                  </a:lnTo>
                  <a:lnTo>
                    <a:pt x="3193" y="10084"/>
                  </a:lnTo>
                  <a:cubicBezTo>
                    <a:pt x="3262" y="10968"/>
                    <a:pt x="3286" y="11051"/>
                    <a:pt x="3693" y="11300"/>
                  </a:cubicBezTo>
                  <a:cubicBezTo>
                    <a:pt x="3950" y="11458"/>
                    <a:pt x="4382" y="11600"/>
                    <a:pt x="4733" y="11620"/>
                  </a:cubicBezTo>
                  <a:lnTo>
                    <a:pt x="5316" y="11652"/>
                  </a:lnTo>
                  <a:lnTo>
                    <a:pt x="5358" y="12228"/>
                  </a:lnTo>
                  <a:cubicBezTo>
                    <a:pt x="5401" y="12810"/>
                    <a:pt x="5419" y="12837"/>
                    <a:pt x="5857" y="12837"/>
                  </a:cubicBezTo>
                  <a:cubicBezTo>
                    <a:pt x="6187" y="12837"/>
                    <a:pt x="6340" y="12888"/>
                    <a:pt x="6398" y="13061"/>
                  </a:cubicBezTo>
                  <a:cubicBezTo>
                    <a:pt x="6469" y="13270"/>
                    <a:pt x="6581" y="13308"/>
                    <a:pt x="7397" y="13285"/>
                  </a:cubicBezTo>
                  <a:cubicBezTo>
                    <a:pt x="8502" y="13254"/>
                    <a:pt x="8640" y="13295"/>
                    <a:pt x="8646" y="13765"/>
                  </a:cubicBezTo>
                  <a:cubicBezTo>
                    <a:pt x="8650" y="14076"/>
                    <a:pt x="8678" y="14103"/>
                    <a:pt x="8813" y="13925"/>
                  </a:cubicBezTo>
                  <a:cubicBezTo>
                    <a:pt x="8950" y="13743"/>
                    <a:pt x="9014" y="13751"/>
                    <a:pt x="9229" y="13893"/>
                  </a:cubicBezTo>
                  <a:cubicBezTo>
                    <a:pt x="9405" y="14010"/>
                    <a:pt x="9913" y="14039"/>
                    <a:pt x="11102" y="14053"/>
                  </a:cubicBezTo>
                  <a:cubicBezTo>
                    <a:pt x="12717" y="14072"/>
                    <a:pt x="12762" y="14082"/>
                    <a:pt x="12808" y="13829"/>
                  </a:cubicBezTo>
                  <a:cubicBezTo>
                    <a:pt x="12844" y="13636"/>
                    <a:pt x="12978" y="13569"/>
                    <a:pt x="13308" y="13541"/>
                  </a:cubicBezTo>
                  <a:cubicBezTo>
                    <a:pt x="13552" y="13520"/>
                    <a:pt x="13829" y="13447"/>
                    <a:pt x="13932" y="13381"/>
                  </a:cubicBezTo>
                  <a:cubicBezTo>
                    <a:pt x="14036" y="13315"/>
                    <a:pt x="14300" y="13239"/>
                    <a:pt x="14515" y="13221"/>
                  </a:cubicBezTo>
                  <a:cubicBezTo>
                    <a:pt x="14731" y="13203"/>
                    <a:pt x="14985" y="13095"/>
                    <a:pt x="15056" y="12997"/>
                  </a:cubicBezTo>
                  <a:cubicBezTo>
                    <a:pt x="15128" y="12897"/>
                    <a:pt x="15355" y="12837"/>
                    <a:pt x="15597" y="12837"/>
                  </a:cubicBezTo>
                  <a:cubicBezTo>
                    <a:pt x="15837" y="12837"/>
                    <a:pt x="16055" y="12773"/>
                    <a:pt x="16055" y="12709"/>
                  </a:cubicBezTo>
                  <a:cubicBezTo>
                    <a:pt x="16055" y="12644"/>
                    <a:pt x="16321" y="12356"/>
                    <a:pt x="16680" y="12068"/>
                  </a:cubicBezTo>
                  <a:cubicBezTo>
                    <a:pt x="17162" y="11681"/>
                    <a:pt x="17466" y="11533"/>
                    <a:pt x="17803" y="11524"/>
                  </a:cubicBezTo>
                  <a:cubicBezTo>
                    <a:pt x="18219" y="11513"/>
                    <a:pt x="18261" y="11486"/>
                    <a:pt x="18261" y="11140"/>
                  </a:cubicBezTo>
                  <a:cubicBezTo>
                    <a:pt x="18262" y="10856"/>
                    <a:pt x="18331" y="10736"/>
                    <a:pt x="18553" y="10692"/>
                  </a:cubicBezTo>
                  <a:cubicBezTo>
                    <a:pt x="18763" y="10649"/>
                    <a:pt x="18844" y="10543"/>
                    <a:pt x="18844" y="10308"/>
                  </a:cubicBezTo>
                  <a:cubicBezTo>
                    <a:pt x="18844" y="10120"/>
                    <a:pt x="18929" y="9960"/>
                    <a:pt x="19052" y="9924"/>
                  </a:cubicBezTo>
                  <a:cubicBezTo>
                    <a:pt x="19236" y="9869"/>
                    <a:pt x="19306" y="9450"/>
                    <a:pt x="19302" y="7235"/>
                  </a:cubicBezTo>
                  <a:cubicBezTo>
                    <a:pt x="19299" y="5546"/>
                    <a:pt x="19237" y="4543"/>
                    <a:pt x="19135" y="4449"/>
                  </a:cubicBezTo>
                  <a:cubicBezTo>
                    <a:pt x="19049" y="4369"/>
                    <a:pt x="19023" y="4297"/>
                    <a:pt x="19094" y="4289"/>
                  </a:cubicBezTo>
                  <a:cubicBezTo>
                    <a:pt x="19165" y="4282"/>
                    <a:pt x="19005" y="4233"/>
                    <a:pt x="18761" y="4193"/>
                  </a:cubicBezTo>
                  <a:cubicBezTo>
                    <a:pt x="18362" y="4128"/>
                    <a:pt x="18344" y="4085"/>
                    <a:pt x="18303" y="3649"/>
                  </a:cubicBezTo>
                  <a:cubicBezTo>
                    <a:pt x="18278" y="3380"/>
                    <a:pt x="18173" y="3196"/>
                    <a:pt x="18095" y="3233"/>
                  </a:cubicBezTo>
                  <a:cubicBezTo>
                    <a:pt x="17869" y="3340"/>
                    <a:pt x="17740" y="2921"/>
                    <a:pt x="17928" y="2689"/>
                  </a:cubicBezTo>
                  <a:cubicBezTo>
                    <a:pt x="18079" y="2503"/>
                    <a:pt x="18078" y="2497"/>
                    <a:pt x="17762" y="2497"/>
                  </a:cubicBezTo>
                  <a:cubicBezTo>
                    <a:pt x="17418" y="2497"/>
                    <a:pt x="17178" y="2331"/>
                    <a:pt x="17137" y="2081"/>
                  </a:cubicBezTo>
                  <a:cubicBezTo>
                    <a:pt x="17127" y="2018"/>
                    <a:pt x="17108" y="1903"/>
                    <a:pt x="17096" y="1825"/>
                  </a:cubicBezTo>
                  <a:cubicBezTo>
                    <a:pt x="17083" y="1745"/>
                    <a:pt x="16893" y="1696"/>
                    <a:pt x="16638" y="1696"/>
                  </a:cubicBezTo>
                  <a:cubicBezTo>
                    <a:pt x="16305" y="1696"/>
                    <a:pt x="16153" y="1638"/>
                    <a:pt x="16097" y="1472"/>
                  </a:cubicBezTo>
                  <a:cubicBezTo>
                    <a:pt x="16041" y="1309"/>
                    <a:pt x="15871" y="1248"/>
                    <a:pt x="15556" y="1248"/>
                  </a:cubicBezTo>
                  <a:cubicBezTo>
                    <a:pt x="15239" y="1248"/>
                    <a:pt x="15112" y="1188"/>
                    <a:pt x="15056" y="1024"/>
                  </a:cubicBezTo>
                  <a:cubicBezTo>
                    <a:pt x="15000" y="859"/>
                    <a:pt x="14882" y="783"/>
                    <a:pt x="14598" y="800"/>
                  </a:cubicBezTo>
                  <a:cubicBezTo>
                    <a:pt x="14127" y="828"/>
                    <a:pt x="13807" y="703"/>
                    <a:pt x="13807" y="480"/>
                  </a:cubicBezTo>
                  <a:cubicBezTo>
                    <a:pt x="13807" y="354"/>
                    <a:pt x="13592" y="320"/>
                    <a:pt x="12850" y="320"/>
                  </a:cubicBezTo>
                  <a:cubicBezTo>
                    <a:pt x="12143" y="320"/>
                    <a:pt x="11870" y="281"/>
                    <a:pt x="11810" y="160"/>
                  </a:cubicBezTo>
                  <a:cubicBezTo>
                    <a:pt x="11748" y="37"/>
                    <a:pt x="11486" y="-2"/>
                    <a:pt x="10727" y="0"/>
                  </a:cubicBezTo>
                  <a:close/>
                  <a:moveTo>
                    <a:pt x="13100" y="15173"/>
                  </a:moveTo>
                  <a:cubicBezTo>
                    <a:pt x="13090" y="15115"/>
                    <a:pt x="13003" y="15153"/>
                    <a:pt x="12892" y="15269"/>
                  </a:cubicBezTo>
                  <a:cubicBezTo>
                    <a:pt x="12744" y="15424"/>
                    <a:pt x="12428" y="15489"/>
                    <a:pt x="11768" y="15526"/>
                  </a:cubicBezTo>
                  <a:cubicBezTo>
                    <a:pt x="11270" y="15553"/>
                    <a:pt x="10895" y="15635"/>
                    <a:pt x="10935" y="15686"/>
                  </a:cubicBezTo>
                  <a:cubicBezTo>
                    <a:pt x="11083" y="15870"/>
                    <a:pt x="10738" y="15896"/>
                    <a:pt x="8063" y="15910"/>
                  </a:cubicBezTo>
                  <a:cubicBezTo>
                    <a:pt x="6427" y="15918"/>
                    <a:pt x="5261" y="15967"/>
                    <a:pt x="5150" y="16038"/>
                  </a:cubicBezTo>
                  <a:cubicBezTo>
                    <a:pt x="5026" y="16117"/>
                    <a:pt x="4898" y="16114"/>
                    <a:pt x="4775" y="16038"/>
                  </a:cubicBezTo>
                  <a:cubicBezTo>
                    <a:pt x="4556" y="15903"/>
                    <a:pt x="2606" y="15850"/>
                    <a:pt x="2361" y="15974"/>
                  </a:cubicBezTo>
                  <a:cubicBezTo>
                    <a:pt x="2267" y="16021"/>
                    <a:pt x="2140" y="16202"/>
                    <a:pt x="2111" y="16358"/>
                  </a:cubicBezTo>
                  <a:cubicBezTo>
                    <a:pt x="2073" y="16566"/>
                    <a:pt x="1950" y="16678"/>
                    <a:pt x="1570" y="16774"/>
                  </a:cubicBezTo>
                  <a:cubicBezTo>
                    <a:pt x="1201" y="16868"/>
                    <a:pt x="1045" y="16976"/>
                    <a:pt x="1070" y="17126"/>
                  </a:cubicBezTo>
                  <a:cubicBezTo>
                    <a:pt x="1090" y="17242"/>
                    <a:pt x="1132" y="17549"/>
                    <a:pt x="1154" y="17830"/>
                  </a:cubicBezTo>
                  <a:cubicBezTo>
                    <a:pt x="1176" y="18112"/>
                    <a:pt x="1255" y="18425"/>
                    <a:pt x="1320" y="18503"/>
                  </a:cubicBezTo>
                  <a:cubicBezTo>
                    <a:pt x="1468" y="18681"/>
                    <a:pt x="1277" y="18889"/>
                    <a:pt x="1070" y="18791"/>
                  </a:cubicBezTo>
                  <a:cubicBezTo>
                    <a:pt x="973" y="18745"/>
                    <a:pt x="967" y="18802"/>
                    <a:pt x="1029" y="18951"/>
                  </a:cubicBezTo>
                  <a:cubicBezTo>
                    <a:pt x="1098" y="19118"/>
                    <a:pt x="1030" y="19217"/>
                    <a:pt x="821" y="19303"/>
                  </a:cubicBezTo>
                  <a:cubicBezTo>
                    <a:pt x="622" y="19385"/>
                    <a:pt x="509" y="19381"/>
                    <a:pt x="446" y="19303"/>
                  </a:cubicBezTo>
                  <a:cubicBezTo>
                    <a:pt x="292" y="19111"/>
                    <a:pt x="112" y="19294"/>
                    <a:pt x="113" y="19623"/>
                  </a:cubicBezTo>
                  <a:cubicBezTo>
                    <a:pt x="114" y="19793"/>
                    <a:pt x="71" y="20208"/>
                    <a:pt x="30" y="20551"/>
                  </a:cubicBezTo>
                  <a:cubicBezTo>
                    <a:pt x="-11" y="20895"/>
                    <a:pt x="-8" y="21253"/>
                    <a:pt x="30" y="21352"/>
                  </a:cubicBezTo>
                  <a:cubicBezTo>
                    <a:pt x="81" y="21486"/>
                    <a:pt x="286" y="21541"/>
                    <a:pt x="862" y="21544"/>
                  </a:cubicBezTo>
                  <a:cubicBezTo>
                    <a:pt x="1698" y="21548"/>
                    <a:pt x="2093" y="21407"/>
                    <a:pt x="1861" y="21192"/>
                  </a:cubicBezTo>
                  <a:cubicBezTo>
                    <a:pt x="1682" y="21026"/>
                    <a:pt x="1757" y="20336"/>
                    <a:pt x="1986" y="20007"/>
                  </a:cubicBezTo>
                  <a:cubicBezTo>
                    <a:pt x="2142" y="19783"/>
                    <a:pt x="2289" y="19751"/>
                    <a:pt x="3193" y="19751"/>
                  </a:cubicBezTo>
                  <a:cubicBezTo>
                    <a:pt x="3755" y="19751"/>
                    <a:pt x="4227" y="19819"/>
                    <a:pt x="4276" y="19879"/>
                  </a:cubicBezTo>
                  <a:cubicBezTo>
                    <a:pt x="4324" y="19939"/>
                    <a:pt x="4385" y="20241"/>
                    <a:pt x="4400" y="20551"/>
                  </a:cubicBezTo>
                  <a:cubicBezTo>
                    <a:pt x="4416" y="20878"/>
                    <a:pt x="4485" y="21071"/>
                    <a:pt x="4567" y="21032"/>
                  </a:cubicBezTo>
                  <a:cubicBezTo>
                    <a:pt x="4728" y="20955"/>
                    <a:pt x="6431" y="21012"/>
                    <a:pt x="6606" y="21096"/>
                  </a:cubicBezTo>
                  <a:cubicBezTo>
                    <a:pt x="6670" y="21126"/>
                    <a:pt x="6680" y="21246"/>
                    <a:pt x="6606" y="21352"/>
                  </a:cubicBezTo>
                  <a:cubicBezTo>
                    <a:pt x="6486" y="21525"/>
                    <a:pt x="6610" y="21522"/>
                    <a:pt x="7938" y="21544"/>
                  </a:cubicBezTo>
                  <a:cubicBezTo>
                    <a:pt x="9167" y="21564"/>
                    <a:pt x="9403" y="21535"/>
                    <a:pt x="9479" y="21384"/>
                  </a:cubicBezTo>
                  <a:cubicBezTo>
                    <a:pt x="9528" y="21284"/>
                    <a:pt x="9489" y="21116"/>
                    <a:pt x="9395" y="21000"/>
                  </a:cubicBezTo>
                  <a:cubicBezTo>
                    <a:pt x="9286" y="20865"/>
                    <a:pt x="9229" y="20185"/>
                    <a:pt x="9229" y="19143"/>
                  </a:cubicBezTo>
                  <a:cubicBezTo>
                    <a:pt x="9229" y="17302"/>
                    <a:pt x="9287" y="17227"/>
                    <a:pt x="10228" y="17286"/>
                  </a:cubicBezTo>
                  <a:lnTo>
                    <a:pt x="10811" y="17318"/>
                  </a:lnTo>
                  <a:lnTo>
                    <a:pt x="10852" y="18183"/>
                  </a:lnTo>
                  <a:cubicBezTo>
                    <a:pt x="10887" y="18860"/>
                    <a:pt x="10833" y="19036"/>
                    <a:pt x="10644" y="19143"/>
                  </a:cubicBezTo>
                  <a:cubicBezTo>
                    <a:pt x="10510" y="19218"/>
                    <a:pt x="10480" y="19329"/>
                    <a:pt x="10561" y="19367"/>
                  </a:cubicBezTo>
                  <a:cubicBezTo>
                    <a:pt x="10639" y="19404"/>
                    <a:pt x="10754" y="19679"/>
                    <a:pt x="10811" y="20007"/>
                  </a:cubicBezTo>
                  <a:cubicBezTo>
                    <a:pt x="10920" y="20642"/>
                    <a:pt x="11319" y="21128"/>
                    <a:pt x="11768" y="21128"/>
                  </a:cubicBezTo>
                  <a:cubicBezTo>
                    <a:pt x="12181" y="21128"/>
                    <a:pt x="12268" y="21353"/>
                    <a:pt x="11893" y="21480"/>
                  </a:cubicBezTo>
                  <a:cubicBezTo>
                    <a:pt x="11633" y="21568"/>
                    <a:pt x="11726" y="21560"/>
                    <a:pt x="12392" y="21512"/>
                  </a:cubicBezTo>
                  <a:cubicBezTo>
                    <a:pt x="12875" y="21477"/>
                    <a:pt x="13506" y="21379"/>
                    <a:pt x="13766" y="21256"/>
                  </a:cubicBezTo>
                  <a:cubicBezTo>
                    <a:pt x="14244" y="21028"/>
                    <a:pt x="14854" y="20940"/>
                    <a:pt x="15056" y="21096"/>
                  </a:cubicBezTo>
                  <a:cubicBezTo>
                    <a:pt x="15117" y="21143"/>
                    <a:pt x="15210" y="21189"/>
                    <a:pt x="15264" y="21192"/>
                  </a:cubicBezTo>
                  <a:cubicBezTo>
                    <a:pt x="15319" y="21194"/>
                    <a:pt x="15561" y="21264"/>
                    <a:pt x="15764" y="21352"/>
                  </a:cubicBezTo>
                  <a:cubicBezTo>
                    <a:pt x="16226" y="21550"/>
                    <a:pt x="16722" y="21598"/>
                    <a:pt x="17137" y="21480"/>
                  </a:cubicBezTo>
                  <a:cubicBezTo>
                    <a:pt x="17315" y="21429"/>
                    <a:pt x="17649" y="21448"/>
                    <a:pt x="17887" y="21512"/>
                  </a:cubicBezTo>
                  <a:cubicBezTo>
                    <a:pt x="18195" y="21594"/>
                    <a:pt x="18389" y="21578"/>
                    <a:pt x="18594" y="21480"/>
                  </a:cubicBezTo>
                  <a:cubicBezTo>
                    <a:pt x="18782" y="21390"/>
                    <a:pt x="18938" y="21375"/>
                    <a:pt x="19052" y="21448"/>
                  </a:cubicBezTo>
                  <a:cubicBezTo>
                    <a:pt x="19184" y="21532"/>
                    <a:pt x="19215" y="21090"/>
                    <a:pt x="19177" y="19559"/>
                  </a:cubicBezTo>
                  <a:cubicBezTo>
                    <a:pt x="19138" y="17981"/>
                    <a:pt x="19147" y="17512"/>
                    <a:pt x="19302" y="17414"/>
                  </a:cubicBezTo>
                  <a:cubicBezTo>
                    <a:pt x="19543" y="17261"/>
                    <a:pt x="20447" y="17203"/>
                    <a:pt x="20800" y="17318"/>
                  </a:cubicBezTo>
                  <a:cubicBezTo>
                    <a:pt x="21185" y="17444"/>
                    <a:pt x="21589" y="17317"/>
                    <a:pt x="21383" y="17126"/>
                  </a:cubicBezTo>
                  <a:cubicBezTo>
                    <a:pt x="21293" y="17043"/>
                    <a:pt x="21248" y="16942"/>
                    <a:pt x="21300" y="16902"/>
                  </a:cubicBezTo>
                  <a:cubicBezTo>
                    <a:pt x="21351" y="16862"/>
                    <a:pt x="21319" y="16741"/>
                    <a:pt x="21217" y="16646"/>
                  </a:cubicBezTo>
                  <a:cubicBezTo>
                    <a:pt x="21114" y="16551"/>
                    <a:pt x="21053" y="16354"/>
                    <a:pt x="21092" y="16198"/>
                  </a:cubicBezTo>
                  <a:lnTo>
                    <a:pt x="21175" y="15910"/>
                  </a:lnTo>
                  <a:lnTo>
                    <a:pt x="18428" y="15910"/>
                  </a:lnTo>
                  <a:cubicBezTo>
                    <a:pt x="16664" y="15910"/>
                    <a:pt x="15615" y="15960"/>
                    <a:pt x="15514" y="16038"/>
                  </a:cubicBezTo>
                  <a:cubicBezTo>
                    <a:pt x="15401" y="16124"/>
                    <a:pt x="15269" y="16054"/>
                    <a:pt x="15056" y="15846"/>
                  </a:cubicBezTo>
                  <a:cubicBezTo>
                    <a:pt x="14767" y="15563"/>
                    <a:pt x="14048" y="15465"/>
                    <a:pt x="13391" y="15590"/>
                  </a:cubicBezTo>
                  <a:cubicBezTo>
                    <a:pt x="13269" y="15613"/>
                    <a:pt x="13152" y="15555"/>
                    <a:pt x="13141" y="15462"/>
                  </a:cubicBezTo>
                  <a:cubicBezTo>
                    <a:pt x="13131" y="15368"/>
                    <a:pt x="13109" y="15232"/>
                    <a:pt x="13100" y="15173"/>
                  </a:cubicBezTo>
                  <a:close/>
                  <a:moveTo>
                    <a:pt x="10228" y="19527"/>
                  </a:moveTo>
                  <a:cubicBezTo>
                    <a:pt x="10196" y="19527"/>
                    <a:pt x="10108" y="19625"/>
                    <a:pt x="10061" y="19719"/>
                  </a:cubicBezTo>
                  <a:cubicBezTo>
                    <a:pt x="10014" y="19813"/>
                    <a:pt x="10066" y="19879"/>
                    <a:pt x="10145" y="19879"/>
                  </a:cubicBezTo>
                  <a:cubicBezTo>
                    <a:pt x="10223" y="19879"/>
                    <a:pt x="10269" y="19813"/>
                    <a:pt x="10269" y="19719"/>
                  </a:cubicBezTo>
                  <a:cubicBezTo>
                    <a:pt x="10269" y="19625"/>
                    <a:pt x="10260" y="19527"/>
                    <a:pt x="10228" y="19527"/>
                  </a:cubicBezTo>
                  <a:close/>
                  <a:moveTo>
                    <a:pt x="11019" y="21256"/>
                  </a:moveTo>
                  <a:cubicBezTo>
                    <a:pt x="10933" y="21256"/>
                    <a:pt x="10885" y="21289"/>
                    <a:pt x="10935" y="21352"/>
                  </a:cubicBezTo>
                  <a:cubicBezTo>
                    <a:pt x="10986" y="21414"/>
                    <a:pt x="11066" y="21480"/>
                    <a:pt x="11102" y="21480"/>
                  </a:cubicBezTo>
                  <a:cubicBezTo>
                    <a:pt x="11138" y="21480"/>
                    <a:pt x="11185" y="21414"/>
                    <a:pt x="11185" y="21352"/>
                  </a:cubicBezTo>
                  <a:cubicBezTo>
                    <a:pt x="11185" y="21289"/>
                    <a:pt x="11105" y="21256"/>
                    <a:pt x="11019" y="2125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16137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86869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329BC-DA7E-77E9-DAD4-29BD11C7E548}"/>
              </a:ext>
            </a:extLst>
          </p:cNvPr>
          <p:cNvSpPr txBox="1"/>
          <p:nvPr/>
        </p:nvSpPr>
        <p:spPr>
          <a:xfrm>
            <a:off x="1101502" y="289298"/>
            <a:ext cx="861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Designing Interventions for Corridor Post-Crash Response Readiness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998BA-5A8D-7C44-84C9-A69A6553574A}"/>
              </a:ext>
            </a:extLst>
          </p:cNvPr>
          <p:cNvSpPr txBox="1"/>
          <p:nvPr/>
        </p:nvSpPr>
        <p:spPr>
          <a:xfrm>
            <a:off x="977951" y="1491744"/>
            <a:ext cx="588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Malawi Pilot: Ambulance Fleet</a:t>
            </a:r>
            <a:endParaRPr lang="en-US" sz="2400" b="1">
              <a:solidFill>
                <a:srgbClr val="0070C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32D1D-2609-A63A-CB2B-277ECA83C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418818"/>
              </p:ext>
            </p:extLst>
          </p:nvPr>
        </p:nvGraphicFramePr>
        <p:xfrm>
          <a:off x="5588000" y="1546919"/>
          <a:ext cx="7021689" cy="421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E0D3A9-6052-2052-179E-901E2E0DDC89}"/>
              </a:ext>
            </a:extLst>
          </p:cNvPr>
          <p:cNvSpPr txBox="1"/>
          <p:nvPr/>
        </p:nvSpPr>
        <p:spPr>
          <a:xfrm>
            <a:off x="810289" y="3560130"/>
            <a:ext cx="5088363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800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Fully Equipped Basic Life Support (BLS) Ambulances</a:t>
            </a:r>
            <a:endParaRPr lang="en-US" sz="18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mbulances procured through UNOPS </a:t>
            </a:r>
          </a:p>
          <a:p>
            <a:pPr marL="285750" marR="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GPS tracking installed to monitor movements</a:t>
            </a:r>
            <a:endParaRPr lang="en-US" sz="18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Locally-branded </a:t>
            </a:r>
            <a:endParaRPr lang="en-US" sz="18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Additional equipment &amp; medical kits supplied</a:t>
            </a:r>
          </a:p>
          <a:p>
            <a:pPr marL="285750" marR="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Fleet Management Plan developed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7F45F-A40E-2D05-2308-08144783B6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18" t="21295" r="6400" b="33401"/>
          <a:stretch/>
        </p:blipFill>
        <p:spPr>
          <a:xfrm>
            <a:off x="1008265" y="1984327"/>
            <a:ext cx="4549422" cy="14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00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86869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329BC-DA7E-77E9-DAD4-29BD11C7E548}"/>
              </a:ext>
            </a:extLst>
          </p:cNvPr>
          <p:cNvSpPr txBox="1"/>
          <p:nvPr/>
        </p:nvSpPr>
        <p:spPr>
          <a:xfrm>
            <a:off x="1101502" y="289298"/>
            <a:ext cx="861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Designing Interventions for Corridor Post-Crash Response Readiness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998BA-5A8D-7C44-84C9-A69A6553574A}"/>
              </a:ext>
            </a:extLst>
          </p:cNvPr>
          <p:cNvSpPr txBox="1"/>
          <p:nvPr/>
        </p:nvSpPr>
        <p:spPr>
          <a:xfrm>
            <a:off x="1101502" y="1316086"/>
            <a:ext cx="588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Malawi Pilot: Trauma Care Centers</a:t>
            </a:r>
            <a:endParaRPr lang="en-US" sz="2400" b="1">
              <a:solidFill>
                <a:srgbClr val="0070C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32D1D-2609-A63A-CB2B-277ECA83C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432562"/>
              </p:ext>
            </p:extLst>
          </p:nvPr>
        </p:nvGraphicFramePr>
        <p:xfrm>
          <a:off x="5588000" y="1546919"/>
          <a:ext cx="7021689" cy="421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E0D3A9-6052-2052-179E-901E2E0DDC89}"/>
              </a:ext>
            </a:extLst>
          </p:cNvPr>
          <p:cNvSpPr txBox="1"/>
          <p:nvPr/>
        </p:nvSpPr>
        <p:spPr>
          <a:xfrm>
            <a:off x="307584" y="2028616"/>
            <a:ext cx="58856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Public health facilities 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upgraded / constructed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Two central hospitals upgraded, Kamuzu Central Hospital (Lilongwe) &amp; Queen Elizabeth Central Hospital (Blantyre)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Incoming </a:t>
            </a:r>
            <a:r>
              <a:rPr lang="en-US" sz="2200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triage space and medical equipment 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at three district hospitals (</a:t>
            </a:r>
            <a:r>
              <a:rPr lang="en-US" sz="220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Dedza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en-US" sz="220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Ntcheu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and Balaka)  one community hospital (</a:t>
            </a:r>
            <a:r>
              <a:rPr lang="en-US" sz="220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Lisungwi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8208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4" y="138000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78697-8FD5-4FB8-7DBF-68A752B60FE8}"/>
              </a:ext>
            </a:extLst>
          </p:cNvPr>
          <p:cNvSpPr txBox="1"/>
          <p:nvPr/>
        </p:nvSpPr>
        <p:spPr>
          <a:xfrm>
            <a:off x="1352550" y="194696"/>
            <a:ext cx="103868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Why Focus on Pre-Hospital Emergency Care?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55320-4C8E-E554-2D3B-349B845A7A17}"/>
              </a:ext>
            </a:extLst>
          </p:cNvPr>
          <p:cNvSpPr txBox="1"/>
          <p:nvPr/>
        </p:nvSpPr>
        <p:spPr>
          <a:xfrm>
            <a:off x="2224972" y="997776"/>
            <a:ext cx="752475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/>
                <a:cs typeface="Arial"/>
              </a:rPr>
              <a:t>A significant contributor to trauma deaths in LMICs is prehospital deaths that occur following a crash but before the patient can be admitted to hospital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>
              <a:solidFill>
                <a:schemeClr val="accent2">
                  <a:lumMod val="75000"/>
                </a:schemeClr>
              </a:solidFill>
              <a:latin typeface="Arial Narrow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/>
                <a:cs typeface="Arial"/>
              </a:rPr>
              <a:t>As per the Global Status Report of Road Safety, 2018, the proportion of trauma patients who die before reaching hospital in Low-Income Countries is more than twice as high as in High-Income Countries</a:t>
            </a:r>
            <a:endParaRPr lang="en-US" sz="2000">
              <a:solidFill>
                <a:schemeClr val="accent2">
                  <a:lumMod val="75000"/>
                </a:schemeClr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>
              <a:solidFill>
                <a:schemeClr val="accent2">
                  <a:lumMod val="75000"/>
                </a:schemeClr>
              </a:solidFill>
              <a:latin typeface="Arial Narrow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/>
                <a:ea typeface="+mn-lt"/>
                <a:cs typeface="+mn-lt"/>
              </a:rPr>
              <a:t>A study by Mock et al. compared trauma mortality patterns across regions in USA, Mexico, and Ghana, and found that in Kumasi, Ghana, prehospital deaths occurred in 51% of all seriously injured patients, whereas in Seattle, USA, 21% of patients died before reaching hospital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/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>
              <a:solidFill>
                <a:schemeClr val="accent2">
                  <a:lumMod val="75000"/>
                </a:schemeClr>
              </a:solidFill>
              <a:latin typeface="Arial Narrow"/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/>
                <a:ea typeface="+mn-lt"/>
                <a:cs typeface="+mn-lt"/>
              </a:rPr>
              <a:t>The study also found prehospital times to increase as country income level decreased: the average prehospital time was 31 minutes in Seattle, 73 minutes in Monterrey, Mexico, and 102 minutes in Kumasi, Ghana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 Narrow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522C3-D695-B33C-E923-4576D8634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84" y="1155191"/>
            <a:ext cx="1759352" cy="1585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7EAC1-2612-51D2-8C35-9A2880D78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37" y="2809222"/>
            <a:ext cx="1875099" cy="1238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EE48C-E541-453E-FE5C-8DDC15394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78" y="4214378"/>
            <a:ext cx="1527858" cy="1111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679322-19C5-ADEE-3E53-8917B9370E7E}"/>
              </a:ext>
            </a:extLst>
          </p:cNvPr>
          <p:cNvSpPr txBox="1"/>
          <p:nvPr/>
        </p:nvSpPr>
        <p:spPr>
          <a:xfrm>
            <a:off x="9875858" y="1921105"/>
            <a:ext cx="22185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WHO Secretariat: Studies on the effect of improving organization and planning of trauma care in high-income countries have consistently shown survival gains of between 8% and 50%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63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86869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329BC-DA7E-77E9-DAD4-29BD11C7E548}"/>
              </a:ext>
            </a:extLst>
          </p:cNvPr>
          <p:cNvSpPr txBox="1"/>
          <p:nvPr/>
        </p:nvSpPr>
        <p:spPr>
          <a:xfrm>
            <a:off x="1101502" y="289298"/>
            <a:ext cx="861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Designing Interventions for Corridor Post-Crash Response Readiness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998BA-5A8D-7C44-84C9-A69A6553574A}"/>
              </a:ext>
            </a:extLst>
          </p:cNvPr>
          <p:cNvSpPr txBox="1"/>
          <p:nvPr/>
        </p:nvSpPr>
        <p:spPr>
          <a:xfrm>
            <a:off x="793148" y="1472829"/>
            <a:ext cx="6472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Malawi Pilot: Community First Responders</a:t>
            </a:r>
            <a:endParaRPr lang="en-US" sz="2400" b="1">
              <a:solidFill>
                <a:srgbClr val="0070C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32D1D-2609-A63A-CB2B-277ECA83C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047153"/>
              </p:ext>
            </p:extLst>
          </p:nvPr>
        </p:nvGraphicFramePr>
        <p:xfrm>
          <a:off x="5588000" y="1546919"/>
          <a:ext cx="7021689" cy="421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E0D3A9-6052-2052-179E-901E2E0DDC89}"/>
              </a:ext>
            </a:extLst>
          </p:cNvPr>
          <p:cNvSpPr txBox="1"/>
          <p:nvPr/>
        </p:nvSpPr>
        <p:spPr>
          <a:xfrm>
            <a:off x="304800" y="2071584"/>
            <a:ext cx="55512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Community first responders and police officers effectively operate as independent response units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Approximately 500 first responders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provided basic EMS training by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Malawi Red Cross Society </a:t>
            </a:r>
            <a:endParaRPr lang="en-US" sz="20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 trainees received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Red Cross certifications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First Responders were members of the local communities nearest the M1 road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 phone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to allow 118 calls and to receive SMS from dispatch call center or ambulance teams</a:t>
            </a:r>
            <a:endParaRPr lang="en-US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25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86869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329BC-DA7E-77E9-DAD4-29BD11C7E548}"/>
              </a:ext>
            </a:extLst>
          </p:cNvPr>
          <p:cNvSpPr txBox="1"/>
          <p:nvPr/>
        </p:nvSpPr>
        <p:spPr>
          <a:xfrm>
            <a:off x="1111230" y="201594"/>
            <a:ext cx="861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Designing Interventions for  Corridor Post-Crash Response Readiness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998BA-5A8D-7C44-84C9-A69A6553574A}"/>
              </a:ext>
            </a:extLst>
          </p:cNvPr>
          <p:cNvSpPr txBox="1"/>
          <p:nvPr/>
        </p:nvSpPr>
        <p:spPr>
          <a:xfrm>
            <a:off x="1260053" y="1316086"/>
            <a:ext cx="588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Malawi Pilot: Trauma Care Skills</a:t>
            </a:r>
            <a:endParaRPr lang="en-US" sz="2400" b="1">
              <a:solidFill>
                <a:srgbClr val="0070C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32D1D-2609-A63A-CB2B-277ECA83C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249561"/>
              </p:ext>
            </p:extLst>
          </p:nvPr>
        </p:nvGraphicFramePr>
        <p:xfrm>
          <a:off x="5588000" y="1546919"/>
          <a:ext cx="7021689" cy="421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E0D3A9-6052-2052-179E-901E2E0DDC89}"/>
              </a:ext>
            </a:extLst>
          </p:cNvPr>
          <p:cNvSpPr txBox="1"/>
          <p:nvPr/>
        </p:nvSpPr>
        <p:spPr>
          <a:xfrm>
            <a:off x="544552" y="2175995"/>
            <a:ext cx="504344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1200"/>
              </a:spcAft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All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medical training was coordinated through Malawi College of Health Sciences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In-hospital staff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provided ALS procedures training and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in use of new ALS equipment</a:t>
            </a:r>
            <a:endParaRPr lang="en-US" sz="20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Existing clinical staff and nurses were selected for m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edical/obstetrical emergency management and trauma care training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Trained staff deployed to respond to 118 calls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46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330424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329BC-DA7E-77E9-DAD4-29BD11C7E548}"/>
              </a:ext>
            </a:extLst>
          </p:cNvPr>
          <p:cNvSpPr txBox="1"/>
          <p:nvPr/>
        </p:nvSpPr>
        <p:spPr>
          <a:xfrm>
            <a:off x="1101502" y="197910"/>
            <a:ext cx="861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Designing Interventions for  Corridor Post-Crash Response Readiness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998BA-5A8D-7C44-84C9-A69A6553574A}"/>
              </a:ext>
            </a:extLst>
          </p:cNvPr>
          <p:cNvSpPr txBox="1"/>
          <p:nvPr/>
        </p:nvSpPr>
        <p:spPr>
          <a:xfrm>
            <a:off x="1135128" y="1187609"/>
            <a:ext cx="588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Malawi Pilot: Lessons Learned </a:t>
            </a:r>
            <a:endParaRPr lang="en-US" sz="2400" b="1">
              <a:solidFill>
                <a:srgbClr val="0070C0"/>
              </a:solidFill>
            </a:endParaRPr>
          </a:p>
        </p:txBody>
      </p:sp>
      <p:grpSp>
        <p:nvGrpSpPr>
          <p:cNvPr id="37" name="Group">
            <a:extLst>
              <a:ext uri="{FF2B5EF4-FFF2-40B4-BE49-F238E27FC236}">
                <a16:creationId xmlns:a16="http://schemas.microsoft.com/office/drawing/2014/main" id="{2BA3AC41-36B6-3181-90B4-BB648009CCE5}"/>
              </a:ext>
            </a:extLst>
          </p:cNvPr>
          <p:cNvGrpSpPr/>
          <p:nvPr/>
        </p:nvGrpSpPr>
        <p:grpSpPr>
          <a:xfrm>
            <a:off x="10323978" y="1326311"/>
            <a:ext cx="1465787" cy="3849798"/>
            <a:chOff x="0" y="0"/>
            <a:chExt cx="2084672" cy="4264003"/>
          </a:xfrm>
        </p:grpSpPr>
        <p:pic>
          <p:nvPicPr>
            <p:cNvPr id="38" name="Image" descr="Image">
              <a:extLst>
                <a:ext uri="{FF2B5EF4-FFF2-40B4-BE49-F238E27FC236}">
                  <a16:creationId xmlns:a16="http://schemas.microsoft.com/office/drawing/2014/main" id="{B98A32AB-9FFA-C15C-37D6-C30D8C248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129" b="17129"/>
            <a:stretch>
              <a:fillRect/>
            </a:stretch>
          </p:blipFill>
          <p:spPr>
            <a:xfrm>
              <a:off x="732413" y="3701649"/>
              <a:ext cx="855396" cy="562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" name="Group">
              <a:extLst>
                <a:ext uri="{FF2B5EF4-FFF2-40B4-BE49-F238E27FC236}">
                  <a16:creationId xmlns:a16="http://schemas.microsoft.com/office/drawing/2014/main" id="{B0113722-C601-0926-89DE-B33CD64BBD5A}"/>
                </a:ext>
              </a:extLst>
            </p:cNvPr>
            <p:cNvGrpSpPr/>
            <p:nvPr/>
          </p:nvGrpSpPr>
          <p:grpSpPr>
            <a:xfrm>
              <a:off x="907064" y="3745335"/>
              <a:ext cx="506071" cy="354251"/>
              <a:chOff x="0" y="0"/>
              <a:chExt cx="506070" cy="354249"/>
            </a:xfrm>
          </p:grpSpPr>
          <p:pic>
            <p:nvPicPr>
              <p:cNvPr id="54" name="twilio-logo.png" descr="twilio-logo.png">
                <a:extLst>
                  <a:ext uri="{FF2B5EF4-FFF2-40B4-BE49-F238E27FC236}">
                    <a16:creationId xmlns:a16="http://schemas.microsoft.com/office/drawing/2014/main" id="{C9FAEBC8-285F-8EBD-4AB1-52D0BBB35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0"/>
                <a:ext cx="506070" cy="3542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" name="Screen Shot 2018-11-06 at 8.33.17 AM.png" descr="Screen Shot 2018-11-06 at 8.33.17 AM.png">
                <a:extLst>
                  <a:ext uri="{FF2B5EF4-FFF2-40B4-BE49-F238E27FC236}">
                    <a16:creationId xmlns:a16="http://schemas.microsoft.com/office/drawing/2014/main" id="{94695C0C-4A62-C84E-4EC9-8A6F81B26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5884" t="23936" r="22050" b="23868"/>
              <a:stretch>
                <a:fillRect/>
              </a:stretch>
            </p:blipFill>
            <p:spPr>
              <a:xfrm>
                <a:off x="214939" y="248682"/>
                <a:ext cx="206376" cy="78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7964"/>
                    </a:lnTo>
                    <a:cubicBezTo>
                      <a:pt x="21246" y="7901"/>
                      <a:pt x="20247" y="7936"/>
                      <a:pt x="20063" y="7855"/>
                    </a:cubicBezTo>
                    <a:cubicBezTo>
                      <a:pt x="20038" y="7841"/>
                      <a:pt x="19951" y="7868"/>
                      <a:pt x="19938" y="7855"/>
                    </a:cubicBezTo>
                    <a:cubicBezTo>
                      <a:pt x="19930" y="7845"/>
                      <a:pt x="19905" y="7864"/>
                      <a:pt x="19897" y="7855"/>
                    </a:cubicBezTo>
                    <a:cubicBezTo>
                      <a:pt x="19851" y="7824"/>
                      <a:pt x="19754" y="7778"/>
                      <a:pt x="19731" y="7745"/>
                    </a:cubicBezTo>
                    <a:cubicBezTo>
                      <a:pt x="18977" y="6668"/>
                      <a:pt x="18582" y="5035"/>
                      <a:pt x="18526" y="3273"/>
                    </a:cubicBezTo>
                    <a:cubicBezTo>
                      <a:pt x="18501" y="3004"/>
                      <a:pt x="18485" y="2740"/>
                      <a:pt x="18485" y="2509"/>
                    </a:cubicBezTo>
                    <a:cubicBezTo>
                      <a:pt x="18485" y="1616"/>
                      <a:pt x="18690" y="808"/>
                      <a:pt x="189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0" name="Image" descr="Image">
              <a:extLst>
                <a:ext uri="{FF2B5EF4-FFF2-40B4-BE49-F238E27FC236}">
                  <a16:creationId xmlns:a16="http://schemas.microsoft.com/office/drawing/2014/main" id="{B9814CE4-6AA9-5B47-163A-0E7851FFB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6606" y="2916724"/>
              <a:ext cx="547951" cy="547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Line">
              <a:extLst>
                <a:ext uri="{FF2B5EF4-FFF2-40B4-BE49-F238E27FC236}">
                  <a16:creationId xmlns:a16="http://schemas.microsoft.com/office/drawing/2014/main" id="{06F3068D-756B-3842-06CF-A4FE9D83F07B}"/>
                </a:ext>
              </a:extLst>
            </p:cNvPr>
            <p:cNvSpPr/>
            <p:nvPr/>
          </p:nvSpPr>
          <p:spPr>
            <a:xfrm flipH="1">
              <a:off x="1183756" y="2752308"/>
              <a:ext cx="4" cy="273346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pic>
          <p:nvPicPr>
            <p:cNvPr id="42" name="Image" descr="Image">
              <a:extLst>
                <a:ext uri="{FF2B5EF4-FFF2-40B4-BE49-F238E27FC236}">
                  <a16:creationId xmlns:a16="http://schemas.microsoft.com/office/drawing/2014/main" id="{6E90A1CA-0148-84F7-FFA7-9B61306E4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6693" t="69" r="26289"/>
            <a:stretch>
              <a:fillRect/>
            </a:stretch>
          </p:blipFill>
          <p:spPr>
            <a:xfrm>
              <a:off x="974248" y="8318"/>
              <a:ext cx="330445" cy="702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600" extrusionOk="0">
                  <a:moveTo>
                    <a:pt x="12311" y="0"/>
                  </a:moveTo>
                  <a:cubicBezTo>
                    <a:pt x="11239" y="0"/>
                    <a:pt x="9831" y="415"/>
                    <a:pt x="9253" y="903"/>
                  </a:cubicBezTo>
                  <a:cubicBezTo>
                    <a:pt x="8297" y="1710"/>
                    <a:pt x="8936" y="2799"/>
                    <a:pt x="10604" y="3222"/>
                  </a:cubicBezTo>
                  <a:cubicBezTo>
                    <a:pt x="13750" y="4019"/>
                    <a:pt x="16986" y="2466"/>
                    <a:pt x="15368" y="940"/>
                  </a:cubicBezTo>
                  <a:cubicBezTo>
                    <a:pt x="14804" y="407"/>
                    <a:pt x="13470" y="0"/>
                    <a:pt x="12311" y="0"/>
                  </a:cubicBezTo>
                  <a:close/>
                  <a:moveTo>
                    <a:pt x="4438" y="378"/>
                  </a:moveTo>
                  <a:cubicBezTo>
                    <a:pt x="3866" y="482"/>
                    <a:pt x="3853" y="874"/>
                    <a:pt x="4387" y="1294"/>
                  </a:cubicBezTo>
                  <a:cubicBezTo>
                    <a:pt x="4601" y="1462"/>
                    <a:pt x="4687" y="1638"/>
                    <a:pt x="4591" y="1684"/>
                  </a:cubicBezTo>
                  <a:cubicBezTo>
                    <a:pt x="4496" y="1730"/>
                    <a:pt x="3415" y="2785"/>
                    <a:pt x="2196" y="4039"/>
                  </a:cubicBezTo>
                  <a:cubicBezTo>
                    <a:pt x="-155" y="6457"/>
                    <a:pt x="-362" y="6829"/>
                    <a:pt x="387" y="7188"/>
                  </a:cubicBezTo>
                  <a:cubicBezTo>
                    <a:pt x="1016" y="7489"/>
                    <a:pt x="1772" y="7424"/>
                    <a:pt x="4718" y="6809"/>
                  </a:cubicBezTo>
                  <a:cubicBezTo>
                    <a:pt x="6227" y="6495"/>
                    <a:pt x="7556" y="6258"/>
                    <a:pt x="7648" y="6285"/>
                  </a:cubicBezTo>
                  <a:cubicBezTo>
                    <a:pt x="7740" y="6312"/>
                    <a:pt x="7801" y="9639"/>
                    <a:pt x="7801" y="13680"/>
                  </a:cubicBezTo>
                  <a:lnTo>
                    <a:pt x="7801" y="21026"/>
                  </a:lnTo>
                  <a:lnTo>
                    <a:pt x="8463" y="21307"/>
                  </a:lnTo>
                  <a:lnTo>
                    <a:pt x="9100" y="21600"/>
                  </a:lnTo>
                  <a:lnTo>
                    <a:pt x="15343" y="21600"/>
                  </a:lnTo>
                  <a:lnTo>
                    <a:pt x="16031" y="21319"/>
                  </a:lnTo>
                  <a:lnTo>
                    <a:pt x="16744" y="21039"/>
                  </a:lnTo>
                  <a:lnTo>
                    <a:pt x="16820" y="13558"/>
                  </a:lnTo>
                  <a:cubicBezTo>
                    <a:pt x="16920" y="6160"/>
                    <a:pt x="16933" y="6089"/>
                    <a:pt x="17330" y="6089"/>
                  </a:cubicBezTo>
                  <a:cubicBezTo>
                    <a:pt x="17721" y="6089"/>
                    <a:pt x="17742" y="6166"/>
                    <a:pt x="17839" y="9421"/>
                  </a:cubicBezTo>
                  <a:cubicBezTo>
                    <a:pt x="17938" y="12711"/>
                    <a:pt x="17934" y="12761"/>
                    <a:pt x="18375" y="12972"/>
                  </a:cubicBezTo>
                  <a:cubicBezTo>
                    <a:pt x="18973" y="13259"/>
                    <a:pt x="20097" y="13258"/>
                    <a:pt x="20693" y="12972"/>
                  </a:cubicBezTo>
                  <a:cubicBezTo>
                    <a:pt x="21080" y="12787"/>
                    <a:pt x="21146" y="12639"/>
                    <a:pt x="21203" y="11776"/>
                  </a:cubicBezTo>
                  <a:cubicBezTo>
                    <a:pt x="21238" y="11235"/>
                    <a:pt x="21188" y="9619"/>
                    <a:pt x="21101" y="8188"/>
                  </a:cubicBezTo>
                  <a:lnTo>
                    <a:pt x="20948" y="5589"/>
                  </a:lnTo>
                  <a:lnTo>
                    <a:pt x="20387" y="5186"/>
                  </a:lnTo>
                  <a:cubicBezTo>
                    <a:pt x="20084" y="4967"/>
                    <a:pt x="19455" y="4696"/>
                    <a:pt x="18986" y="4576"/>
                  </a:cubicBezTo>
                  <a:cubicBezTo>
                    <a:pt x="18181" y="4371"/>
                    <a:pt x="17874" y="4350"/>
                    <a:pt x="13381" y="4320"/>
                  </a:cubicBezTo>
                  <a:lnTo>
                    <a:pt x="8616" y="4296"/>
                  </a:lnTo>
                  <a:lnTo>
                    <a:pt x="6960" y="4637"/>
                  </a:lnTo>
                  <a:cubicBezTo>
                    <a:pt x="6051" y="4825"/>
                    <a:pt x="5249" y="4945"/>
                    <a:pt x="5177" y="4906"/>
                  </a:cubicBezTo>
                  <a:cubicBezTo>
                    <a:pt x="5105" y="4867"/>
                    <a:pt x="5356" y="4509"/>
                    <a:pt x="5737" y="4113"/>
                  </a:cubicBezTo>
                  <a:lnTo>
                    <a:pt x="6451" y="3393"/>
                  </a:lnTo>
                  <a:lnTo>
                    <a:pt x="6884" y="3661"/>
                  </a:lnTo>
                  <a:cubicBezTo>
                    <a:pt x="7533" y="4050"/>
                    <a:pt x="8616" y="3996"/>
                    <a:pt x="8616" y="3576"/>
                  </a:cubicBezTo>
                  <a:cubicBezTo>
                    <a:pt x="8616" y="3264"/>
                    <a:pt x="5699" y="502"/>
                    <a:pt x="5253" y="391"/>
                  </a:cubicBezTo>
                  <a:cubicBezTo>
                    <a:pt x="5051" y="340"/>
                    <a:pt x="4696" y="332"/>
                    <a:pt x="4438" y="37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3" name="Image" descr="Image">
              <a:extLst>
                <a:ext uri="{FF2B5EF4-FFF2-40B4-BE49-F238E27FC236}">
                  <a16:creationId xmlns:a16="http://schemas.microsoft.com/office/drawing/2014/main" id="{2053CC5E-E8B3-DC20-736B-D1201565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2879" y="0"/>
              <a:ext cx="297703" cy="170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age" descr="Image">
              <a:extLst>
                <a:ext uri="{FF2B5EF4-FFF2-40B4-BE49-F238E27FC236}">
                  <a16:creationId xmlns:a16="http://schemas.microsoft.com/office/drawing/2014/main" id="{4F048B60-42FE-9AA2-7E39-59BE2D8B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23641"/>
              <a:ext cx="330323" cy="332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age" descr="Image">
              <a:extLst>
                <a:ext uri="{FF2B5EF4-FFF2-40B4-BE49-F238E27FC236}">
                  <a16:creationId xmlns:a16="http://schemas.microsoft.com/office/drawing/2014/main" id="{DC5CC3A0-A875-FDE6-1FE1-E46E7CE13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6693" t="69" r="26289"/>
            <a:stretch>
              <a:fillRect/>
            </a:stretch>
          </p:blipFill>
          <p:spPr>
            <a:xfrm>
              <a:off x="314256" y="196773"/>
              <a:ext cx="330445" cy="70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600" extrusionOk="0">
                  <a:moveTo>
                    <a:pt x="12311" y="0"/>
                  </a:moveTo>
                  <a:cubicBezTo>
                    <a:pt x="11239" y="0"/>
                    <a:pt x="9831" y="415"/>
                    <a:pt x="9253" y="903"/>
                  </a:cubicBezTo>
                  <a:cubicBezTo>
                    <a:pt x="8297" y="1710"/>
                    <a:pt x="8936" y="2799"/>
                    <a:pt x="10604" y="3222"/>
                  </a:cubicBezTo>
                  <a:cubicBezTo>
                    <a:pt x="13750" y="4019"/>
                    <a:pt x="16986" y="2466"/>
                    <a:pt x="15368" y="940"/>
                  </a:cubicBezTo>
                  <a:cubicBezTo>
                    <a:pt x="14804" y="407"/>
                    <a:pt x="13470" y="0"/>
                    <a:pt x="12311" y="0"/>
                  </a:cubicBezTo>
                  <a:close/>
                  <a:moveTo>
                    <a:pt x="4438" y="378"/>
                  </a:moveTo>
                  <a:cubicBezTo>
                    <a:pt x="3866" y="482"/>
                    <a:pt x="3853" y="874"/>
                    <a:pt x="4387" y="1294"/>
                  </a:cubicBezTo>
                  <a:cubicBezTo>
                    <a:pt x="4601" y="1462"/>
                    <a:pt x="4687" y="1638"/>
                    <a:pt x="4591" y="1684"/>
                  </a:cubicBezTo>
                  <a:cubicBezTo>
                    <a:pt x="4496" y="1730"/>
                    <a:pt x="3415" y="2785"/>
                    <a:pt x="2196" y="4039"/>
                  </a:cubicBezTo>
                  <a:cubicBezTo>
                    <a:pt x="-155" y="6457"/>
                    <a:pt x="-362" y="6829"/>
                    <a:pt x="387" y="7188"/>
                  </a:cubicBezTo>
                  <a:cubicBezTo>
                    <a:pt x="1016" y="7489"/>
                    <a:pt x="1772" y="7424"/>
                    <a:pt x="4718" y="6809"/>
                  </a:cubicBezTo>
                  <a:cubicBezTo>
                    <a:pt x="6227" y="6495"/>
                    <a:pt x="7556" y="6258"/>
                    <a:pt x="7648" y="6285"/>
                  </a:cubicBezTo>
                  <a:cubicBezTo>
                    <a:pt x="7740" y="6312"/>
                    <a:pt x="7801" y="9639"/>
                    <a:pt x="7801" y="13680"/>
                  </a:cubicBezTo>
                  <a:lnTo>
                    <a:pt x="7801" y="21026"/>
                  </a:lnTo>
                  <a:lnTo>
                    <a:pt x="8463" y="21307"/>
                  </a:lnTo>
                  <a:lnTo>
                    <a:pt x="9100" y="21600"/>
                  </a:lnTo>
                  <a:lnTo>
                    <a:pt x="15343" y="21600"/>
                  </a:lnTo>
                  <a:lnTo>
                    <a:pt x="16031" y="21319"/>
                  </a:lnTo>
                  <a:lnTo>
                    <a:pt x="16744" y="21039"/>
                  </a:lnTo>
                  <a:lnTo>
                    <a:pt x="16820" y="13558"/>
                  </a:lnTo>
                  <a:cubicBezTo>
                    <a:pt x="16920" y="6160"/>
                    <a:pt x="16933" y="6089"/>
                    <a:pt x="17330" y="6089"/>
                  </a:cubicBezTo>
                  <a:cubicBezTo>
                    <a:pt x="17721" y="6089"/>
                    <a:pt x="17742" y="6166"/>
                    <a:pt x="17839" y="9421"/>
                  </a:cubicBezTo>
                  <a:cubicBezTo>
                    <a:pt x="17938" y="12711"/>
                    <a:pt x="17934" y="12761"/>
                    <a:pt x="18375" y="12972"/>
                  </a:cubicBezTo>
                  <a:cubicBezTo>
                    <a:pt x="18973" y="13259"/>
                    <a:pt x="20097" y="13258"/>
                    <a:pt x="20693" y="12972"/>
                  </a:cubicBezTo>
                  <a:cubicBezTo>
                    <a:pt x="21080" y="12787"/>
                    <a:pt x="21146" y="12639"/>
                    <a:pt x="21203" y="11776"/>
                  </a:cubicBezTo>
                  <a:cubicBezTo>
                    <a:pt x="21238" y="11235"/>
                    <a:pt x="21188" y="9619"/>
                    <a:pt x="21101" y="8188"/>
                  </a:cubicBezTo>
                  <a:lnTo>
                    <a:pt x="20948" y="5589"/>
                  </a:lnTo>
                  <a:lnTo>
                    <a:pt x="20387" y="5186"/>
                  </a:lnTo>
                  <a:cubicBezTo>
                    <a:pt x="20084" y="4967"/>
                    <a:pt x="19455" y="4696"/>
                    <a:pt x="18986" y="4576"/>
                  </a:cubicBezTo>
                  <a:cubicBezTo>
                    <a:pt x="18181" y="4371"/>
                    <a:pt x="17874" y="4350"/>
                    <a:pt x="13381" y="4320"/>
                  </a:cubicBezTo>
                  <a:lnTo>
                    <a:pt x="8616" y="4296"/>
                  </a:lnTo>
                  <a:lnTo>
                    <a:pt x="6960" y="4637"/>
                  </a:lnTo>
                  <a:cubicBezTo>
                    <a:pt x="6051" y="4825"/>
                    <a:pt x="5249" y="4945"/>
                    <a:pt x="5177" y="4906"/>
                  </a:cubicBezTo>
                  <a:cubicBezTo>
                    <a:pt x="5105" y="4867"/>
                    <a:pt x="5356" y="4509"/>
                    <a:pt x="5737" y="4113"/>
                  </a:cubicBezTo>
                  <a:lnTo>
                    <a:pt x="6451" y="3393"/>
                  </a:lnTo>
                  <a:lnTo>
                    <a:pt x="6884" y="3661"/>
                  </a:lnTo>
                  <a:cubicBezTo>
                    <a:pt x="7533" y="4050"/>
                    <a:pt x="8616" y="3996"/>
                    <a:pt x="8616" y="3576"/>
                  </a:cubicBezTo>
                  <a:cubicBezTo>
                    <a:pt x="8616" y="3264"/>
                    <a:pt x="5699" y="502"/>
                    <a:pt x="5253" y="391"/>
                  </a:cubicBezTo>
                  <a:cubicBezTo>
                    <a:pt x="5051" y="340"/>
                    <a:pt x="4696" y="332"/>
                    <a:pt x="4438" y="37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6" name="Image" descr="Image">
              <a:extLst>
                <a:ext uri="{FF2B5EF4-FFF2-40B4-BE49-F238E27FC236}">
                  <a16:creationId xmlns:a16="http://schemas.microsoft.com/office/drawing/2014/main" id="{69C794C0-3D2B-2602-FDEF-A2EFAFB83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39971" y="141618"/>
              <a:ext cx="279850" cy="260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age" descr="Image">
              <a:extLst>
                <a:ext uri="{FF2B5EF4-FFF2-40B4-BE49-F238E27FC236}">
                  <a16:creationId xmlns:a16="http://schemas.microsoft.com/office/drawing/2014/main" id="{6DE56FF6-5D4C-8673-5BED-F96FF6646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6693" t="69" r="26289"/>
            <a:stretch>
              <a:fillRect/>
            </a:stretch>
          </p:blipFill>
          <p:spPr>
            <a:xfrm>
              <a:off x="1754227" y="178796"/>
              <a:ext cx="330445" cy="702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600" extrusionOk="0">
                  <a:moveTo>
                    <a:pt x="12311" y="0"/>
                  </a:moveTo>
                  <a:cubicBezTo>
                    <a:pt x="11239" y="0"/>
                    <a:pt x="9831" y="415"/>
                    <a:pt x="9253" y="903"/>
                  </a:cubicBezTo>
                  <a:cubicBezTo>
                    <a:pt x="8297" y="1710"/>
                    <a:pt x="8936" y="2799"/>
                    <a:pt x="10604" y="3222"/>
                  </a:cubicBezTo>
                  <a:cubicBezTo>
                    <a:pt x="13750" y="4019"/>
                    <a:pt x="16986" y="2466"/>
                    <a:pt x="15368" y="940"/>
                  </a:cubicBezTo>
                  <a:cubicBezTo>
                    <a:pt x="14804" y="407"/>
                    <a:pt x="13470" y="0"/>
                    <a:pt x="12311" y="0"/>
                  </a:cubicBezTo>
                  <a:close/>
                  <a:moveTo>
                    <a:pt x="4438" y="378"/>
                  </a:moveTo>
                  <a:cubicBezTo>
                    <a:pt x="3866" y="482"/>
                    <a:pt x="3853" y="874"/>
                    <a:pt x="4387" y="1294"/>
                  </a:cubicBezTo>
                  <a:cubicBezTo>
                    <a:pt x="4601" y="1462"/>
                    <a:pt x="4687" y="1638"/>
                    <a:pt x="4591" y="1684"/>
                  </a:cubicBezTo>
                  <a:cubicBezTo>
                    <a:pt x="4496" y="1730"/>
                    <a:pt x="3415" y="2785"/>
                    <a:pt x="2196" y="4039"/>
                  </a:cubicBezTo>
                  <a:cubicBezTo>
                    <a:pt x="-155" y="6457"/>
                    <a:pt x="-362" y="6829"/>
                    <a:pt x="387" y="7188"/>
                  </a:cubicBezTo>
                  <a:cubicBezTo>
                    <a:pt x="1016" y="7489"/>
                    <a:pt x="1772" y="7424"/>
                    <a:pt x="4718" y="6809"/>
                  </a:cubicBezTo>
                  <a:cubicBezTo>
                    <a:pt x="6227" y="6495"/>
                    <a:pt x="7556" y="6258"/>
                    <a:pt x="7648" y="6285"/>
                  </a:cubicBezTo>
                  <a:cubicBezTo>
                    <a:pt x="7740" y="6312"/>
                    <a:pt x="7801" y="9639"/>
                    <a:pt x="7801" y="13680"/>
                  </a:cubicBezTo>
                  <a:lnTo>
                    <a:pt x="7801" y="21026"/>
                  </a:lnTo>
                  <a:lnTo>
                    <a:pt x="8463" y="21307"/>
                  </a:lnTo>
                  <a:lnTo>
                    <a:pt x="9100" y="21600"/>
                  </a:lnTo>
                  <a:lnTo>
                    <a:pt x="15343" y="21600"/>
                  </a:lnTo>
                  <a:lnTo>
                    <a:pt x="16031" y="21319"/>
                  </a:lnTo>
                  <a:lnTo>
                    <a:pt x="16744" y="21039"/>
                  </a:lnTo>
                  <a:lnTo>
                    <a:pt x="16820" y="13558"/>
                  </a:lnTo>
                  <a:cubicBezTo>
                    <a:pt x="16920" y="6160"/>
                    <a:pt x="16933" y="6089"/>
                    <a:pt x="17330" y="6089"/>
                  </a:cubicBezTo>
                  <a:cubicBezTo>
                    <a:pt x="17721" y="6089"/>
                    <a:pt x="17742" y="6166"/>
                    <a:pt x="17839" y="9421"/>
                  </a:cubicBezTo>
                  <a:cubicBezTo>
                    <a:pt x="17938" y="12711"/>
                    <a:pt x="17934" y="12761"/>
                    <a:pt x="18375" y="12972"/>
                  </a:cubicBezTo>
                  <a:cubicBezTo>
                    <a:pt x="18973" y="13259"/>
                    <a:pt x="20097" y="13258"/>
                    <a:pt x="20693" y="12972"/>
                  </a:cubicBezTo>
                  <a:cubicBezTo>
                    <a:pt x="21080" y="12787"/>
                    <a:pt x="21146" y="12639"/>
                    <a:pt x="21203" y="11776"/>
                  </a:cubicBezTo>
                  <a:cubicBezTo>
                    <a:pt x="21238" y="11235"/>
                    <a:pt x="21188" y="9619"/>
                    <a:pt x="21101" y="8188"/>
                  </a:cubicBezTo>
                  <a:lnTo>
                    <a:pt x="20948" y="5589"/>
                  </a:lnTo>
                  <a:lnTo>
                    <a:pt x="20387" y="5186"/>
                  </a:lnTo>
                  <a:cubicBezTo>
                    <a:pt x="20084" y="4967"/>
                    <a:pt x="19455" y="4696"/>
                    <a:pt x="18986" y="4576"/>
                  </a:cubicBezTo>
                  <a:cubicBezTo>
                    <a:pt x="18181" y="4371"/>
                    <a:pt x="17874" y="4350"/>
                    <a:pt x="13381" y="4320"/>
                  </a:cubicBezTo>
                  <a:lnTo>
                    <a:pt x="8616" y="4296"/>
                  </a:lnTo>
                  <a:lnTo>
                    <a:pt x="6960" y="4637"/>
                  </a:lnTo>
                  <a:cubicBezTo>
                    <a:pt x="6051" y="4825"/>
                    <a:pt x="5249" y="4945"/>
                    <a:pt x="5177" y="4906"/>
                  </a:cubicBezTo>
                  <a:cubicBezTo>
                    <a:pt x="5105" y="4867"/>
                    <a:pt x="5356" y="4509"/>
                    <a:pt x="5737" y="4113"/>
                  </a:cubicBezTo>
                  <a:lnTo>
                    <a:pt x="6451" y="3393"/>
                  </a:lnTo>
                  <a:lnTo>
                    <a:pt x="6884" y="3661"/>
                  </a:lnTo>
                  <a:cubicBezTo>
                    <a:pt x="7533" y="4050"/>
                    <a:pt x="8616" y="3996"/>
                    <a:pt x="8616" y="3576"/>
                  </a:cubicBezTo>
                  <a:cubicBezTo>
                    <a:pt x="8616" y="3264"/>
                    <a:pt x="5699" y="502"/>
                    <a:pt x="5253" y="391"/>
                  </a:cubicBezTo>
                  <a:cubicBezTo>
                    <a:pt x="5051" y="340"/>
                    <a:pt x="4696" y="332"/>
                    <a:pt x="4438" y="37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8" name="Line">
              <a:extLst>
                <a:ext uri="{FF2B5EF4-FFF2-40B4-BE49-F238E27FC236}">
                  <a16:creationId xmlns:a16="http://schemas.microsoft.com/office/drawing/2014/main" id="{5DF61826-C22F-3D9A-9ADA-91ECC5942896}"/>
                </a:ext>
              </a:extLst>
            </p:cNvPr>
            <p:cNvSpPr/>
            <p:nvPr/>
          </p:nvSpPr>
          <p:spPr>
            <a:xfrm>
              <a:off x="1160111" y="796563"/>
              <a:ext cx="1" cy="429506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D2A0DE2C-ADAD-28DE-011C-403B6AFB03E0}"/>
                </a:ext>
              </a:extLst>
            </p:cNvPr>
            <p:cNvSpPr/>
            <p:nvPr/>
          </p:nvSpPr>
          <p:spPr>
            <a:xfrm>
              <a:off x="563986" y="942172"/>
              <a:ext cx="340963" cy="340963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D2AA32B2-9B45-940F-B8F1-9707F6F78E34}"/>
                </a:ext>
              </a:extLst>
            </p:cNvPr>
            <p:cNvSpPr/>
            <p:nvPr/>
          </p:nvSpPr>
          <p:spPr>
            <a:xfrm flipH="1">
              <a:off x="1415275" y="903808"/>
              <a:ext cx="417691" cy="417692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B4BB9306-3C6C-F9F1-B206-B563F74B7FAA}"/>
                </a:ext>
              </a:extLst>
            </p:cNvPr>
            <p:cNvSpPr/>
            <p:nvPr/>
          </p:nvSpPr>
          <p:spPr>
            <a:xfrm>
              <a:off x="1160112" y="3338213"/>
              <a:ext cx="1" cy="399592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52" name="118">
              <a:extLst>
                <a:ext uri="{FF2B5EF4-FFF2-40B4-BE49-F238E27FC236}">
                  <a16:creationId xmlns:a16="http://schemas.microsoft.com/office/drawing/2014/main" id="{B2BB07EF-9110-39BB-E603-4981F90E919C}"/>
                </a:ext>
              </a:extLst>
            </p:cNvPr>
            <p:cNvSpPr txBox="1"/>
            <p:nvPr/>
          </p:nvSpPr>
          <p:spPr>
            <a:xfrm>
              <a:off x="818965" y="1194347"/>
              <a:ext cx="682293" cy="365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 b="1">
                  <a:solidFill>
                    <a:schemeClr val="accent1">
                      <a:hueOff val="203713"/>
                      <a:lumOff val="-1381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547"/>
                <a:t>118</a:t>
              </a:r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19C1B3B7-C035-729E-94EC-D40566698EB7}"/>
                </a:ext>
              </a:extLst>
            </p:cNvPr>
            <p:cNvSpPr/>
            <p:nvPr/>
          </p:nvSpPr>
          <p:spPr>
            <a:xfrm>
              <a:off x="1160112" y="1497483"/>
              <a:ext cx="1" cy="357160"/>
            </a:xfrm>
            <a:prstGeom prst="line">
              <a:avLst/>
            </a:prstGeom>
            <a:noFill/>
            <a:ln w="127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87"/>
            </a:p>
          </p:txBody>
        </p:sp>
      </p:grpSp>
      <p:sp>
        <p:nvSpPr>
          <p:cNvPr id="56" name="Diamond 55">
            <a:extLst>
              <a:ext uri="{FF2B5EF4-FFF2-40B4-BE49-F238E27FC236}">
                <a16:creationId xmlns:a16="http://schemas.microsoft.com/office/drawing/2014/main" id="{83D08369-E330-4291-F3E3-5C24D1C0711D}"/>
              </a:ext>
            </a:extLst>
          </p:cNvPr>
          <p:cNvSpPr/>
          <p:nvPr/>
        </p:nvSpPr>
        <p:spPr>
          <a:xfrm>
            <a:off x="10704076" y="3012290"/>
            <a:ext cx="896309" cy="852121"/>
          </a:xfrm>
          <a:prstGeom prst="diamond">
            <a:avLst/>
          </a:prstGeom>
          <a:noFill/>
          <a:ln w="28575" cap="flat">
            <a:solidFill>
              <a:schemeClr val="accent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773"/>
              <a:t>Telco cable of  VOIP</a:t>
            </a:r>
            <a:endParaRPr lang="en-US" sz="773">
              <a:sym typeface="Helvetica Ligh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DF3314-39FD-FD17-91D4-149DF36A88B4}"/>
              </a:ext>
            </a:extLst>
          </p:cNvPr>
          <p:cNvSpPr txBox="1"/>
          <p:nvPr/>
        </p:nvSpPr>
        <p:spPr>
          <a:xfrm>
            <a:off x="5717210" y="1650878"/>
            <a:ext cx="5133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000" u="sng">
                <a:solidFill>
                  <a:schemeClr val="tx2"/>
                </a:solidFill>
                <a:latin typeface="Arial Narrow" panose="020B0606020202030204" pitchFamily="34" charset="0"/>
              </a:rPr>
              <a:t>Challenge</a:t>
            </a:r>
            <a:r>
              <a:rPr lang="en-ZA" sz="2000">
                <a:solidFill>
                  <a:schemeClr val="tx2"/>
                </a:solidFill>
                <a:latin typeface="Arial Narrow" panose="020B0606020202030204" pitchFamily="34" charset="0"/>
              </a:rPr>
              <a:t>: Demonstrating low-cost digital communication solutions to dispatch and monitoring of ambulance and post-trauma care outcomes</a:t>
            </a:r>
            <a:endParaRPr lang="en-US" sz="20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A73533-A09E-4BD5-7A0A-C3875467E675}"/>
              </a:ext>
            </a:extLst>
          </p:cNvPr>
          <p:cNvSpPr txBox="1"/>
          <p:nvPr/>
        </p:nvSpPr>
        <p:spPr>
          <a:xfrm>
            <a:off x="7289753" y="3012290"/>
            <a:ext cx="3229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>
                <a:solidFill>
                  <a:srgbClr val="C00000"/>
                </a:solidFill>
                <a:latin typeface="Arial Narrow" panose="020B0606020202030204" pitchFamily="34" charset="0"/>
              </a:rPr>
              <a:t>Voice Over Internet Protocol (VOIP) via a SIP Domain was not possible</a:t>
            </a:r>
            <a:endParaRPr lang="en-US" sz="16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8007A3-30E1-6467-0F35-4CD7A0E75A6A}"/>
              </a:ext>
            </a:extLst>
          </p:cNvPr>
          <p:cNvSpPr txBox="1"/>
          <p:nvPr/>
        </p:nvSpPr>
        <p:spPr>
          <a:xfrm>
            <a:off x="7289754" y="3775664"/>
            <a:ext cx="3229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>
                <a:solidFill>
                  <a:srgbClr val="C00000"/>
                </a:solidFill>
                <a:latin typeface="Arial Narrow" panose="020B0606020202030204" pitchFamily="34" charset="0"/>
              </a:rPr>
              <a:t>High prank call rate and interconnection fees impacted telecom costs</a:t>
            </a:r>
            <a:endParaRPr lang="en-US" sz="16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B1BBF2-E77E-C710-DEA9-D197D2F9A17A}"/>
              </a:ext>
            </a:extLst>
          </p:cNvPr>
          <p:cNvSpPr txBox="1"/>
          <p:nvPr/>
        </p:nvSpPr>
        <p:spPr>
          <a:xfrm>
            <a:off x="206115" y="1672636"/>
            <a:ext cx="5133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>
                <a:solidFill>
                  <a:schemeClr val="tx2"/>
                </a:solidFill>
                <a:latin typeface="Arial Narrow" panose="020B0606020202030204" pitchFamily="34" charset="0"/>
              </a:rPr>
              <a:t>Challenge</a:t>
            </a:r>
            <a:r>
              <a:rPr lang="en-US" sz="2000">
                <a:solidFill>
                  <a:schemeClr val="tx2"/>
                </a:solidFill>
                <a:latin typeface="Arial Narrow" panose="020B0606020202030204" pitchFamily="34" charset="0"/>
              </a:rPr>
              <a:t>: Linking Dispatch, EMS Movements and Trauma Registry data chain to evaluate Post-Crash Response ‘Golden Hour’ performance metrics</a:t>
            </a:r>
          </a:p>
        </p:txBody>
      </p:sp>
      <p:pic>
        <p:nvPicPr>
          <p:cNvPr id="64" name="Bildobjekt 14">
            <a:extLst>
              <a:ext uri="{FF2B5EF4-FFF2-40B4-BE49-F238E27FC236}">
                <a16:creationId xmlns:a16="http://schemas.microsoft.com/office/drawing/2014/main" id="{66F9181A-BDC3-8C97-21EB-8C95E6C55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116" y="5034877"/>
            <a:ext cx="3077514" cy="714239"/>
          </a:xfrm>
          <a:prstGeom prst="rect">
            <a:avLst/>
          </a:prstGeom>
        </p:spPr>
      </p:pic>
      <p:pic>
        <p:nvPicPr>
          <p:cNvPr id="65" name="Bildobjekt 16">
            <a:extLst>
              <a:ext uri="{FF2B5EF4-FFF2-40B4-BE49-F238E27FC236}">
                <a16:creationId xmlns:a16="http://schemas.microsoft.com/office/drawing/2014/main" id="{A8A507F4-268F-D359-6046-1F6658C46D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15" y="2711661"/>
            <a:ext cx="3077514" cy="2323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E76814-70FF-D777-AD9C-515CA5FC49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4660" y="3089127"/>
            <a:ext cx="3436466" cy="2627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FC8D8-715D-3693-5152-A8D103CD7B39}"/>
              </a:ext>
            </a:extLst>
          </p:cNvPr>
          <p:cNvSpPr txBox="1"/>
          <p:nvPr/>
        </p:nvSpPr>
        <p:spPr>
          <a:xfrm>
            <a:off x="3772518" y="2816619"/>
            <a:ext cx="15953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Arial Narrow" panose="020B0606020202030204" pitchFamily="34" charset="0"/>
              </a:rPr>
              <a:t>DIME Trauma Registry 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79957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B1C86-8528-4093-9574-98033BDCA199}"/>
              </a:ext>
            </a:extLst>
          </p:cNvPr>
          <p:cNvSpPr txBox="1"/>
          <p:nvPr/>
        </p:nvSpPr>
        <p:spPr>
          <a:xfrm>
            <a:off x="1175770" y="311564"/>
            <a:ext cx="1021351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Arial Black"/>
              </a:rPr>
              <a:t>GRSF Resources – Post-Crash Response and Trauma-Care: Products for Different Stakeholders  </a:t>
            </a:r>
            <a:endParaRPr lang="en-US" sz="2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A71567-3792-4687-9DEE-571B45157F49}"/>
              </a:ext>
            </a:extLst>
          </p:cNvPr>
          <p:cNvGraphicFramePr/>
          <p:nvPr/>
        </p:nvGraphicFramePr>
        <p:xfrm>
          <a:off x="-1143000" y="4130933"/>
          <a:ext cx="6250236" cy="1608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1B1BADE-0760-44E3-886A-696F03FB3FD4}"/>
              </a:ext>
            </a:extLst>
          </p:cNvPr>
          <p:cNvSpPr txBox="1"/>
          <p:nvPr/>
        </p:nvSpPr>
        <p:spPr>
          <a:xfrm>
            <a:off x="548974" y="1523456"/>
            <a:ext cx="6826965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Calibri" panose="020F0502020204030204" pitchFamily="34" charset="0"/>
              <a:buChar char="›"/>
            </a:pPr>
            <a:endParaRPr lang="en-US" sz="40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lt"/>
              <a:cs typeface="+mn-lt"/>
            </a:endParaRPr>
          </a:p>
          <a:p>
            <a:pPr marL="0" lvl="1"/>
            <a:r>
              <a:rPr lang="en-US" sz="2200" b="1">
                <a:solidFill>
                  <a:srgbClr val="0070C0"/>
                </a:solidFill>
                <a:latin typeface="Arial Narrow" panose="020B0606020202030204" pitchFamily="34" charset="0"/>
                <a:ea typeface="+mn-lt"/>
                <a:cs typeface="+mn-lt"/>
              </a:rPr>
              <a:t>Post-Crash Response Toolkit (EASST and EBRD) </a:t>
            </a: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Calibri"/>
              </a:rPr>
              <a:t>Six easy-to-follow video animations covering the key stages of the post-crash response lifecycle: emergency response, communication and dispatch, intervention at the scene, coordination and data collection, equipment and training and victim rehabilitation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45514-F139-4FD3-A9FC-42AD218A6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563" y="1422360"/>
            <a:ext cx="3571875" cy="2192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9051CF-C6DF-D55A-E27D-31842F50E2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8487" y="3504790"/>
            <a:ext cx="1726313" cy="2212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9F583E-4EEC-D977-029B-843DACD0CFFE}"/>
              </a:ext>
            </a:extLst>
          </p:cNvPr>
          <p:cNvSpPr txBox="1"/>
          <p:nvPr/>
        </p:nvSpPr>
        <p:spPr>
          <a:xfrm>
            <a:off x="4063932" y="3564552"/>
            <a:ext cx="7570349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 panose="020F0502020204030204" pitchFamily="34" charset="0"/>
              <a:buChar char="›"/>
            </a:pPr>
            <a:endParaRPr lang="en-US" sz="800" b="1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lt"/>
              <a:cs typeface="Calibri"/>
            </a:endParaRPr>
          </a:p>
          <a:p>
            <a:pPr marL="0" lvl="1"/>
            <a:r>
              <a:rPr lang="en-US" sz="2200" b="1">
                <a:solidFill>
                  <a:srgbClr val="0070C0"/>
                </a:solidFill>
                <a:latin typeface="Arial Narrow" panose="020B0606020202030204" pitchFamily="34" charset="0"/>
                <a:ea typeface="+mn-lt"/>
                <a:cs typeface="+mn-lt"/>
              </a:rPr>
              <a:t>Sub-Saharan Africa EMS Status Report</a:t>
            </a: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Calibri"/>
              </a:rPr>
              <a:t>A survey-based effort to identify current EMS delivery systems and practices</a:t>
            </a: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Calibri"/>
              </a:rPr>
              <a:t>Review of regulatory and policy frameworks related to post-crash response</a:t>
            </a: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Calibri"/>
              </a:rPr>
              <a:t>Potential opportunities for greater coordination and collaboration by noting similarities and differences</a:t>
            </a: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Calibri"/>
              </a:rPr>
              <a:t>Country profiles</a:t>
            </a:r>
            <a:endParaRPr lang="en-US">
              <a:solidFill>
                <a:schemeClr val="accent2"/>
              </a:solidFill>
              <a:latin typeface="Arial Narrow" panose="020B0606020202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327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49B592E-59A7-F77F-AA5D-003C367E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 bwMode="auto">
          <a:xfrm flipH="1">
            <a:off x="13511" y="0"/>
            <a:ext cx="12178489" cy="69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E9CD69-B1BE-74DE-FC51-BE73EEE0D4B2}"/>
              </a:ext>
            </a:extLst>
          </p:cNvPr>
          <p:cNvSpPr/>
          <p:nvPr/>
        </p:nvSpPr>
        <p:spPr bwMode="auto">
          <a:xfrm>
            <a:off x="0" y="5083926"/>
            <a:ext cx="12178489" cy="1774074"/>
          </a:xfrm>
          <a:prstGeom prst="rect">
            <a:avLst/>
          </a:prstGeom>
          <a:gradFill flip="none" rotWithShape="1">
            <a:gsLst>
              <a:gs pos="100000">
                <a:srgbClr val="00AEEF"/>
              </a:gs>
              <a:gs pos="0">
                <a:srgbClr val="0070C0">
                  <a:alpha val="29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59317-C0C2-8410-C7F7-B1066F79223C}"/>
              </a:ext>
            </a:extLst>
          </p:cNvPr>
          <p:cNvSpPr txBox="1"/>
          <p:nvPr/>
        </p:nvSpPr>
        <p:spPr>
          <a:xfrm>
            <a:off x="1724774" y="2296972"/>
            <a:ext cx="871979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THANK YOU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E5A44-FA32-8E4F-438E-776A0491E0BD}"/>
              </a:ext>
            </a:extLst>
          </p:cNvPr>
          <p:cNvSpPr txBox="1"/>
          <p:nvPr/>
        </p:nvSpPr>
        <p:spPr>
          <a:xfrm>
            <a:off x="1747432" y="3092510"/>
            <a:ext cx="8719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www.roadsafetyfacility.org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49296-ED87-E45E-4E4C-AD4CAD35F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3" y="236511"/>
            <a:ext cx="5216013" cy="896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D0B8C3-90A9-06AA-8FB8-BDF25F8B5D46}"/>
              </a:ext>
            </a:extLst>
          </p:cNvPr>
          <p:cNvSpPr txBox="1"/>
          <p:nvPr/>
        </p:nvSpPr>
        <p:spPr>
          <a:xfrm>
            <a:off x="-13510" y="5413118"/>
            <a:ext cx="121919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WORLD BANK ACADEMY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C000"/>
                </a:solidFill>
                <a:effectLst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Leaders in Road Safety Management</a:t>
            </a:r>
          </a:p>
        </p:txBody>
      </p:sp>
    </p:spTree>
    <p:extLst>
      <p:ext uri="{BB962C8B-B14F-4D97-AF65-F5344CB8AC3E}">
        <p14:creationId xmlns:p14="http://schemas.microsoft.com/office/powerpoint/2010/main" val="245460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78697-8FD5-4FB8-7DBF-68A752B60FE8}"/>
              </a:ext>
            </a:extLst>
          </p:cNvPr>
          <p:cNvSpPr txBox="1"/>
          <p:nvPr/>
        </p:nvSpPr>
        <p:spPr>
          <a:xfrm>
            <a:off x="1184054" y="465892"/>
            <a:ext cx="10663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Why Focus on Pre-Hospital Emergency Care?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46EDB-7947-C92A-D7E6-8CA0455E411B}"/>
              </a:ext>
            </a:extLst>
          </p:cNvPr>
          <p:cNvSpPr/>
          <p:nvPr/>
        </p:nvSpPr>
        <p:spPr>
          <a:xfrm>
            <a:off x="6952453" y="1838026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a typeface="Times New Roman" panose="02020603050405020304" pitchFamily="18" charset="0"/>
              </a:rPr>
              <a:t>World Health Assembly 2019  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DB9D6-AB0C-A9B5-2862-BFD028CCA922}"/>
              </a:ext>
            </a:extLst>
          </p:cNvPr>
          <p:cNvSpPr/>
          <p:nvPr/>
        </p:nvSpPr>
        <p:spPr>
          <a:xfrm>
            <a:off x="6553200" y="2381830"/>
            <a:ext cx="529430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Reiterated the </a:t>
            </a:r>
            <a:r>
              <a:rPr lang="en-US" sz="2000" b="1">
                <a:solidFill>
                  <a:srgbClr val="0070C0"/>
                </a:solidFill>
                <a:ea typeface="Times New Roman" panose="02020603050405020304" pitchFamily="18" charset="0"/>
              </a:rPr>
              <a:t>importance</a:t>
            </a:r>
            <a:r>
              <a:rPr lang="en-US" sz="2000" b="1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0070C0"/>
                </a:solidFill>
                <a:ea typeface="Times New Roman" panose="02020603050405020304" pitchFamily="18" charset="0"/>
              </a:rPr>
              <a:t>of Pre-Hospital Emergency Care (PECS)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Reinforced the </a:t>
            </a:r>
            <a:r>
              <a:rPr lang="en-US" sz="2000" b="1">
                <a:solidFill>
                  <a:srgbClr val="0070C0"/>
                </a:solidFill>
                <a:ea typeface="Times New Roman" panose="02020603050405020304" pitchFamily="18" charset="0"/>
              </a:rPr>
              <a:t>link with Universal Health Coverage (UHC)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3E1180-C2DC-2C49-C41E-B99C17CF6EF8}"/>
              </a:ext>
            </a:extLst>
          </p:cNvPr>
          <p:cNvSpPr/>
          <p:nvPr/>
        </p:nvSpPr>
        <p:spPr>
          <a:xfrm>
            <a:off x="6493668" y="3787408"/>
            <a:ext cx="5294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“Emergency care is an </a:t>
            </a:r>
            <a:r>
              <a:rPr lang="en-US" sz="1600" i="1">
                <a:solidFill>
                  <a:srgbClr val="0070C0"/>
                </a:solidFill>
                <a:ea typeface="Times New Roman" panose="02020603050405020304" pitchFamily="18" charset="0"/>
              </a:rPr>
              <a:t>essential element of UHC</a:t>
            </a:r>
            <a:r>
              <a:rPr lang="en-US" sz="1600" i="1">
                <a:ea typeface="Times New Roman" panose="02020603050405020304" pitchFamily="18" charset="0"/>
              </a:rPr>
              <a:t>, </a:t>
            </a:r>
            <a:r>
              <a:rPr lang="en-US" sz="1600" i="1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responding to a </a:t>
            </a:r>
            <a:r>
              <a:rPr lang="en-US" sz="1600" i="1">
                <a:solidFill>
                  <a:srgbClr val="0070C0"/>
                </a:solidFill>
                <a:ea typeface="Times New Roman" panose="02020603050405020304" pitchFamily="18" charset="0"/>
              </a:rPr>
              <a:t>range of acute conditions </a:t>
            </a:r>
            <a:r>
              <a:rPr lang="en-US" sz="1600" i="1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in children and adults […]. It is the </a:t>
            </a:r>
            <a:r>
              <a:rPr lang="en-US" sz="1600" i="1">
                <a:solidFill>
                  <a:srgbClr val="0070C0"/>
                </a:solidFill>
                <a:ea typeface="Times New Roman" panose="02020603050405020304" pitchFamily="18" charset="0"/>
              </a:rPr>
              <a:t>first point of contact with the health system </a:t>
            </a:r>
            <a:r>
              <a:rPr lang="en-US" sz="1600" i="1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for many people […]. Especially when there are </a:t>
            </a:r>
            <a:r>
              <a:rPr lang="en-US" sz="1600" i="1">
                <a:solidFill>
                  <a:srgbClr val="0070C0"/>
                </a:solidFill>
                <a:ea typeface="Times New Roman" panose="02020603050405020304" pitchFamily="18" charset="0"/>
              </a:rPr>
              <a:t>barriers to accessing health care</a:t>
            </a:r>
            <a:r>
              <a:rPr lang="en-US" sz="1600" i="1">
                <a:ea typeface="Times New Roman" panose="02020603050405020304" pitchFamily="18" charset="0"/>
              </a:rPr>
              <a:t>, </a:t>
            </a:r>
            <a:r>
              <a:rPr lang="en-US" sz="1600" i="1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people may seek care only when they are acutely ill or injured.”</a:t>
            </a:r>
            <a:endParaRPr lang="en-US" sz="1600" i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84936B-7AAD-B81A-242A-69DFE8C6AC8A}"/>
              </a:ext>
            </a:extLst>
          </p:cNvPr>
          <p:cNvSpPr/>
          <p:nvPr/>
        </p:nvSpPr>
        <p:spPr>
          <a:xfrm>
            <a:off x="6324600" y="1631768"/>
            <a:ext cx="5632442" cy="3900782"/>
          </a:xfrm>
          <a:prstGeom prst="rect">
            <a:avLst/>
          </a:prstGeom>
          <a:noFill/>
          <a:ln>
            <a:solidFill>
              <a:srgbClr val="FD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A47F6E-9431-E04E-CE56-9FB5B78F1CB1}"/>
              </a:ext>
            </a:extLst>
          </p:cNvPr>
          <p:cNvSpPr/>
          <p:nvPr/>
        </p:nvSpPr>
        <p:spPr>
          <a:xfrm>
            <a:off x="234958" y="1631768"/>
            <a:ext cx="5632442" cy="3900782"/>
          </a:xfrm>
          <a:prstGeom prst="rect">
            <a:avLst/>
          </a:prstGeom>
          <a:noFill/>
          <a:ln>
            <a:solidFill>
              <a:srgbClr val="FD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CB639A-DCD7-F4B5-C780-BB0503DF8103}"/>
              </a:ext>
            </a:extLst>
          </p:cNvPr>
          <p:cNvSpPr/>
          <p:nvPr/>
        </p:nvSpPr>
        <p:spPr>
          <a:xfrm>
            <a:off x="861578" y="1837001"/>
            <a:ext cx="449580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a typeface="Times New Roman" panose="02020603050405020304" pitchFamily="18" charset="0"/>
              </a:rPr>
              <a:t>Stockholm Declaration 2020  </a:t>
            </a:r>
            <a:endParaRPr lang="en-US" sz="2400" b="1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AFBD07-1583-FC3C-408E-AB94AE186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578" y="2401750"/>
            <a:ext cx="2575592" cy="30090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0964CC-A761-2F47-08C2-7B4241A0C3BF}"/>
              </a:ext>
            </a:extLst>
          </p:cNvPr>
          <p:cNvSpPr txBox="1"/>
          <p:nvPr/>
        </p:nvSpPr>
        <p:spPr>
          <a:xfrm>
            <a:off x="763649" y="2688419"/>
            <a:ext cx="1875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New Goal: 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Halve the number of road traffic deaths by 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2030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969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8A892D-AC5F-1163-25FB-CB54830D9292}"/>
              </a:ext>
            </a:extLst>
          </p:cNvPr>
          <p:cNvSpPr txBox="1"/>
          <p:nvPr/>
        </p:nvSpPr>
        <p:spPr>
          <a:xfrm>
            <a:off x="1037323" y="414231"/>
            <a:ext cx="10508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The Impact of Road Injuries and Fatalities </a:t>
            </a:r>
          </a:p>
          <a:p>
            <a:r>
              <a:rPr lang="en-US" sz="2400">
                <a:solidFill>
                  <a:srgbClr val="0070C0"/>
                </a:solidFill>
                <a:latin typeface="Arial Black" panose="020B0A04020102020204" pitchFamily="34" charset="0"/>
              </a:rPr>
              <a:t>Global and Regional Perspectives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50B2F-113F-BC32-8E2E-F445F529F215}"/>
              </a:ext>
            </a:extLst>
          </p:cNvPr>
          <p:cNvSpPr txBox="1"/>
          <p:nvPr/>
        </p:nvSpPr>
        <p:spPr>
          <a:xfrm>
            <a:off x="5548369" y="1602519"/>
            <a:ext cx="1768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70C0"/>
                </a:solidFill>
              </a:rPr>
              <a:t>WHO Projections</a:t>
            </a:r>
          </a:p>
          <a:p>
            <a:endParaRPr lang="en-US" sz="2000">
              <a:solidFill>
                <a:srgbClr val="0070C0"/>
              </a:solidFill>
            </a:endParaRPr>
          </a:p>
        </p:txBody>
      </p:sp>
      <p:pic>
        <p:nvPicPr>
          <p:cNvPr id="9" name="Graphic 8" descr="Earth globe: Americas">
            <a:extLst>
              <a:ext uri="{FF2B5EF4-FFF2-40B4-BE49-F238E27FC236}">
                <a16:creationId xmlns:a16="http://schemas.microsoft.com/office/drawing/2014/main" id="{5001CEED-0487-C11A-732C-A996DF0D6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777" y="2436920"/>
            <a:ext cx="914400" cy="914400"/>
          </a:xfrm>
          <a:prstGeom prst="rect">
            <a:avLst/>
          </a:prstGeom>
        </p:spPr>
      </p:pic>
      <p:pic>
        <p:nvPicPr>
          <p:cNvPr id="10" name="Graphic 9" descr="Africa">
            <a:extLst>
              <a:ext uri="{FF2B5EF4-FFF2-40B4-BE49-F238E27FC236}">
                <a16:creationId xmlns:a16="http://schemas.microsoft.com/office/drawing/2014/main" id="{E0A71744-1087-443C-45C7-F4BA9683A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777" y="4253373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53B54B-3430-95A1-FE4E-ADF825F5C51B}"/>
              </a:ext>
            </a:extLst>
          </p:cNvPr>
          <p:cNvSpPr txBox="1"/>
          <p:nvPr/>
        </p:nvSpPr>
        <p:spPr>
          <a:xfrm>
            <a:off x="2030863" y="2319928"/>
            <a:ext cx="31807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9</a:t>
            </a:r>
            <a:r>
              <a:rPr lang="en-US" sz="2000" baseline="3000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 leading cause of death</a:t>
            </a:r>
          </a:p>
          <a:p>
            <a:endParaRPr lang="en-US" sz="20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20 deaths per 100.000 population</a:t>
            </a:r>
          </a:p>
          <a:p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Striped Right Arrow 24">
            <a:extLst>
              <a:ext uri="{FF2B5EF4-FFF2-40B4-BE49-F238E27FC236}">
                <a16:creationId xmlns:a16="http://schemas.microsoft.com/office/drawing/2014/main" id="{35635300-5EC5-367F-AE8D-00C10BDA7D09}"/>
              </a:ext>
            </a:extLst>
          </p:cNvPr>
          <p:cNvSpPr/>
          <p:nvPr/>
        </p:nvSpPr>
        <p:spPr>
          <a:xfrm>
            <a:off x="5787954" y="2581711"/>
            <a:ext cx="1384049" cy="581773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World</a:t>
            </a:r>
          </a:p>
        </p:txBody>
      </p:sp>
      <p:sp>
        <p:nvSpPr>
          <p:cNvPr id="13" name="Striped Right Arrow 26">
            <a:extLst>
              <a:ext uri="{FF2B5EF4-FFF2-40B4-BE49-F238E27FC236}">
                <a16:creationId xmlns:a16="http://schemas.microsoft.com/office/drawing/2014/main" id="{C08077A9-7746-43DC-C248-0EDF18C04E44}"/>
              </a:ext>
            </a:extLst>
          </p:cNvPr>
          <p:cNvSpPr/>
          <p:nvPr/>
        </p:nvSpPr>
        <p:spPr>
          <a:xfrm>
            <a:off x="5810508" y="4398164"/>
            <a:ext cx="1384049" cy="581773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SSA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3D856-BDF1-1F8F-8AFD-6FFF5B4CA0D7}"/>
              </a:ext>
            </a:extLst>
          </p:cNvPr>
          <p:cNvSpPr txBox="1"/>
          <p:nvPr/>
        </p:nvSpPr>
        <p:spPr>
          <a:xfrm>
            <a:off x="2030862" y="4148872"/>
            <a:ext cx="3303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en-US" sz="2000" baseline="3000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 leading cause of death</a:t>
            </a:r>
          </a:p>
          <a:p>
            <a:endParaRPr lang="en-US" sz="20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25 deaths per 100.000 population</a:t>
            </a:r>
          </a:p>
          <a:p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320889-FC89-4031-AA52-35823C2ACC7B}"/>
              </a:ext>
            </a:extLst>
          </p:cNvPr>
          <p:cNvSpPr txBox="1"/>
          <p:nvPr/>
        </p:nvSpPr>
        <p:spPr>
          <a:xfrm>
            <a:off x="8173039" y="2319928"/>
            <a:ext cx="31807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7</a:t>
            </a:r>
            <a:r>
              <a:rPr lang="en-US" sz="2000" baseline="3000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 leading cause of death</a:t>
            </a:r>
          </a:p>
          <a:p>
            <a:endParaRPr lang="en-US" sz="20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22 deaths per 100.000 population</a:t>
            </a:r>
          </a:p>
          <a:p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9657F6-6D4B-D2ED-C383-FECF191B887D}"/>
              </a:ext>
            </a:extLst>
          </p:cNvPr>
          <p:cNvSpPr txBox="1"/>
          <p:nvPr/>
        </p:nvSpPr>
        <p:spPr>
          <a:xfrm>
            <a:off x="8173038" y="4152691"/>
            <a:ext cx="31807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n-US" sz="2000" baseline="3000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 leading cause of death</a:t>
            </a:r>
          </a:p>
          <a:p>
            <a:endParaRPr lang="en-US" sz="20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38 deaths per 100.000 population</a:t>
            </a:r>
          </a:p>
          <a:p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BA7AF9-0731-E80D-AC85-7B8076E715B6}"/>
              </a:ext>
            </a:extLst>
          </p:cNvPr>
          <p:cNvSpPr/>
          <p:nvPr/>
        </p:nvSpPr>
        <p:spPr>
          <a:xfrm>
            <a:off x="2949924" y="1743291"/>
            <a:ext cx="989351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2015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9F02DE-B778-D068-3A5F-A0329072B340}"/>
              </a:ext>
            </a:extLst>
          </p:cNvPr>
          <p:cNvSpPr/>
          <p:nvPr/>
        </p:nvSpPr>
        <p:spPr>
          <a:xfrm>
            <a:off x="9176624" y="1743291"/>
            <a:ext cx="989351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2030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91D83E-FDEA-0F35-CD8E-E4B95D8092D1}"/>
              </a:ext>
            </a:extLst>
          </p:cNvPr>
          <p:cNvSpPr/>
          <p:nvPr/>
        </p:nvSpPr>
        <p:spPr>
          <a:xfrm>
            <a:off x="609600" y="3929803"/>
            <a:ext cx="10821623" cy="1631215"/>
          </a:xfrm>
          <a:prstGeom prst="rect">
            <a:avLst/>
          </a:prstGeom>
          <a:noFill/>
          <a:ln>
            <a:solidFill>
              <a:srgbClr val="FD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6" y="251401"/>
            <a:ext cx="488349" cy="707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329BC-DA7E-77E9-DAD4-29BD11C7E548}"/>
              </a:ext>
            </a:extLst>
          </p:cNvPr>
          <p:cNvSpPr txBox="1"/>
          <p:nvPr/>
        </p:nvSpPr>
        <p:spPr>
          <a:xfrm>
            <a:off x="925415" y="327984"/>
            <a:ext cx="10893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>
                <a:solidFill>
                  <a:schemeClr val="accent2"/>
                </a:solidFill>
                <a:latin typeface="Arial Black" panose="020B0A04020102020204" pitchFamily="34" charset="0"/>
              </a:rPr>
              <a:t>Post-Crash Care Systems, Processes &amp; Challenges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F41C4-07AA-FEE4-500C-C907F189F63A}"/>
              </a:ext>
            </a:extLst>
          </p:cNvPr>
          <p:cNvSpPr txBox="1"/>
          <p:nvPr/>
        </p:nvSpPr>
        <p:spPr>
          <a:xfrm>
            <a:off x="6276623" y="2256990"/>
            <a:ext cx="5815591" cy="320087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338138" indent="-338138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Proper policy and regulatory frameworks for inter-agency coordination, communications, licensing, and knowledge &amp; skills capacity</a:t>
            </a:r>
          </a:p>
          <a:p>
            <a:pPr marL="338138" indent="-338138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Sustainable funding options</a:t>
            </a:r>
          </a:p>
          <a:p>
            <a:pPr marL="338138" indent="-338138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Provision of adequate quality fixed &amp; mobile trauma care facilities &amp; equipment </a:t>
            </a:r>
          </a:p>
          <a:p>
            <a:pPr marL="338138" indent="-338138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Timely &amp; reliable information, data, analyses &amp; reporting </a:t>
            </a:r>
          </a:p>
          <a:p>
            <a:pPr marL="338138" indent="-338138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Scarce human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resources &amp; lack of training to manage trauma care </a:t>
            </a:r>
            <a:endParaRPr lang="en-US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1038E-B979-A06C-5D4A-DAF9283EF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4" y="2256990"/>
            <a:ext cx="5079325" cy="334848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315E0-B805-1A8C-AD56-ECC3BA5FC3F4}"/>
              </a:ext>
            </a:extLst>
          </p:cNvPr>
          <p:cNvSpPr txBox="1"/>
          <p:nvPr/>
        </p:nvSpPr>
        <p:spPr>
          <a:xfrm>
            <a:off x="437066" y="1099946"/>
            <a:ext cx="11317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Emergency Medical Services (EMS):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dobe Jenson Pro"/>
              </a:rPr>
              <a:t> refers to an established entity, agency or system, which is appropriately integrated into existing out-of-hospital emergency care and facility-based healthcare system, thereby facilitating the coordinated, timely, and safe provision of emergency care and transportation to the most appropriate healthcare facility.</a:t>
            </a:r>
            <a:endParaRPr lang="en-US" sz="240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Adobe Jenson Pro"/>
            </a:endParaRPr>
          </a:p>
        </p:txBody>
      </p:sp>
    </p:spTree>
    <p:extLst>
      <p:ext uri="{BB962C8B-B14F-4D97-AF65-F5344CB8AC3E}">
        <p14:creationId xmlns:p14="http://schemas.microsoft.com/office/powerpoint/2010/main" val="208879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91" y="148280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3CF2A-6C52-3B25-2C46-B6973E010AC3}"/>
              </a:ext>
            </a:extLst>
          </p:cNvPr>
          <p:cNvSpPr txBox="1"/>
          <p:nvPr/>
        </p:nvSpPr>
        <p:spPr>
          <a:xfrm>
            <a:off x="557845" y="1592619"/>
            <a:ext cx="6097851" cy="203132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5715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Determination of a dispatch priority</a:t>
            </a:r>
          </a:p>
          <a:p>
            <a:pPr marL="5715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Dispatching of first responders &amp; ambulance crews</a:t>
            </a:r>
          </a:p>
          <a:p>
            <a:pPr marL="5715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Ongoing monitoring of calls as they evolve</a:t>
            </a:r>
          </a:p>
          <a:p>
            <a:pPr marL="5715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 of all available resources</a:t>
            </a:r>
          </a:p>
          <a:p>
            <a:pPr marL="5715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Contact with health facilities</a:t>
            </a:r>
          </a:p>
          <a:p>
            <a:pPr marL="5715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dispatching of multiple responders and various types/categories of responders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E1A6A-F0EF-EF97-1720-B964A37C1899}"/>
              </a:ext>
            </a:extLst>
          </p:cNvPr>
          <p:cNvSpPr txBox="1"/>
          <p:nvPr/>
        </p:nvSpPr>
        <p:spPr>
          <a:xfrm>
            <a:off x="1147802" y="150095"/>
            <a:ext cx="861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Black" panose="020B0A04020102020204" pitchFamily="34" charset="0"/>
              </a:rPr>
              <a:t>Computer-Aided Dispatch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266A7-B29F-89A9-9608-D41E16591226}"/>
              </a:ext>
            </a:extLst>
          </p:cNvPr>
          <p:cNvSpPr txBox="1"/>
          <p:nvPr/>
        </p:nvSpPr>
        <p:spPr>
          <a:xfrm>
            <a:off x="841924" y="674655"/>
            <a:ext cx="11181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Measuring Response Times &amp; Communication between the Public and EMS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93EA9-22D8-31F5-BCE7-6DCEFE0356BF}"/>
              </a:ext>
            </a:extLst>
          </p:cNvPr>
          <p:cNvSpPr txBox="1"/>
          <p:nvPr/>
        </p:nvSpPr>
        <p:spPr>
          <a:xfrm>
            <a:off x="7505856" y="1355319"/>
            <a:ext cx="4367955" cy="4259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6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Response Intervals should be available from call intake to patient’s arrival at the hospital</a:t>
            </a:r>
            <a:r>
              <a:rPr lang="en-US" sz="160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including:</a:t>
            </a:r>
            <a:endParaRPr lang="en-US" sz="160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Assignment Interval - Length of time needed to assign at least 1 responder to the incident</a:t>
            </a:r>
            <a:endParaRPr lang="en-US" sz="160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600" b="1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Arrival Interval - Length of time before the first assigned responder confirms arrival on scene</a:t>
            </a:r>
            <a:endParaRPr lang="en-US" sz="1600" b="1">
              <a:solidFill>
                <a:srgbClr val="FF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Scene Interval – Length of time responder were at the incident scene</a:t>
            </a:r>
            <a:endParaRPr lang="en-US" sz="160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Transport Interval – Length of time needed to transport patients from the incident scene to a destination facility</a:t>
            </a:r>
            <a:endParaRPr lang="en-US" sz="160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Incident Interval - Length of entire incident, from alert to completion</a:t>
            </a:r>
            <a:endParaRPr lang="en-US" sz="160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Data Compliance – Rate at which responders reply to messages correctly</a:t>
            </a:r>
            <a:endParaRPr lang="en-US" sz="1600">
              <a:latin typeface="Arial Narrow" panose="020B06060202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F999F-D28A-E013-3EED-972661B51294}"/>
              </a:ext>
            </a:extLst>
          </p:cNvPr>
          <p:cNvSpPr txBox="1"/>
          <p:nvPr/>
        </p:nvSpPr>
        <p:spPr>
          <a:xfrm>
            <a:off x="358367" y="3952554"/>
            <a:ext cx="716243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CAD systems should interface with: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Arial Narrow" panose="020B0606020202030204" pitchFamily="34" charset="0"/>
                <a:ea typeface="Times New Roman" panose="02020603050405020304" pitchFamily="18" charset="0"/>
              </a:rPr>
              <a:t>Caller ID –verify exact location of an incoming call / incident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Arial Narrow" panose="020B0606020202030204" pitchFamily="34" charset="0"/>
                <a:ea typeface="Times New Roman" panose="02020603050405020304" pitchFamily="18" charset="0"/>
              </a:rPr>
              <a:t>automatic vehicle location (AVL) - pinpoints location of response vehicles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Arial Narrow" panose="020B0606020202030204" pitchFamily="34" charset="0"/>
                <a:ea typeface="Times New Roman" panose="02020603050405020304" pitchFamily="18" charset="0"/>
              </a:rPr>
              <a:t>geographic information system (GIS) - geospatial data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records management systems (</a:t>
            </a:r>
            <a:r>
              <a:rPr lang="en-US">
                <a:latin typeface="Arial Narrow" panose="020B0606020202030204" pitchFamily="34" charset="0"/>
                <a:ea typeface="Times New Roman" panose="02020603050405020304" pitchFamily="18" charset="0"/>
              </a:rPr>
              <a:t>RMS) - data relevant to current service call</a:t>
            </a:r>
            <a:endParaRPr lang="en-US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6DBEF4-16F5-790B-9B1F-C06A03121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856" y="1332769"/>
            <a:ext cx="4432176" cy="4304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69473-E292-BB11-CBEB-622503AD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83" y="2394731"/>
            <a:ext cx="566773" cy="8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8C0167-FEED-4E0C-A416-4A013A5BDEA5}"/>
              </a:ext>
            </a:extLst>
          </p:cNvPr>
          <p:cNvSpPr txBox="1"/>
          <p:nvPr/>
        </p:nvSpPr>
        <p:spPr>
          <a:xfrm>
            <a:off x="1809350" y="1924113"/>
            <a:ext cx="103826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Post Crash Care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 Black" panose="020B0A04020102020204" pitchFamily="34" charset="0"/>
              </a:rPr>
              <a:t>Assessment Tools and Pilot Experience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F1CA1A-6373-4AE8-BC5C-A026376E5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29" y="381000"/>
            <a:ext cx="6725771" cy="11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9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2A576-0424-4E76-8A5A-49981A68DD8D}"/>
              </a:ext>
            </a:extLst>
          </p:cNvPr>
          <p:cNvSpPr txBox="1"/>
          <p:nvPr/>
        </p:nvSpPr>
        <p:spPr>
          <a:xfrm>
            <a:off x="1101502" y="465892"/>
            <a:ext cx="10541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“EMS in Sub-Saharan Africa” – A survey-based assessment </a:t>
            </a:r>
            <a:endParaRPr lang="en-US" sz="3200" b="1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81180D78-3AD8-C1B5-C07C-33EBF92A53A1}"/>
              </a:ext>
            </a:extLst>
          </p:cNvPr>
          <p:cNvSpPr/>
          <p:nvPr/>
        </p:nvSpPr>
        <p:spPr bwMode="auto">
          <a:xfrm>
            <a:off x="8477956" y="959556"/>
            <a:ext cx="3510844" cy="733777"/>
          </a:xfrm>
          <a:prstGeom prst="irregularSeal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graphicFrame>
        <p:nvGraphicFramePr>
          <p:cNvPr id="3" name="Table 19">
            <a:extLst>
              <a:ext uri="{FF2B5EF4-FFF2-40B4-BE49-F238E27FC236}">
                <a16:creationId xmlns:a16="http://schemas.microsoft.com/office/drawing/2014/main" id="{11504EF9-A9F2-291F-2F62-B37635C75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04703"/>
              </p:ext>
            </p:extLst>
          </p:nvPr>
        </p:nvGraphicFramePr>
        <p:xfrm>
          <a:off x="1570460" y="1119351"/>
          <a:ext cx="10072566" cy="4322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5090">
                  <a:extLst>
                    <a:ext uri="{9D8B030D-6E8A-4147-A177-3AD203B41FA5}">
                      <a16:colId xmlns:a16="http://schemas.microsoft.com/office/drawing/2014/main" val="4196372089"/>
                    </a:ext>
                  </a:extLst>
                </a:gridCol>
                <a:gridCol w="6747476">
                  <a:extLst>
                    <a:ext uri="{9D8B030D-6E8A-4147-A177-3AD203B41FA5}">
                      <a16:colId xmlns:a16="http://schemas.microsoft.com/office/drawing/2014/main" val="1711234511"/>
                    </a:ext>
                  </a:extLst>
                </a:gridCol>
              </a:tblGrid>
              <a:tr h="1361266">
                <a:tc>
                  <a:txBody>
                    <a:bodyPr/>
                    <a:lstStyle/>
                    <a:p>
                      <a:pPr algn="l"/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EMS Governance &amp; Standards</a:t>
                      </a:r>
                      <a:r>
                        <a:rPr lang="en-GB" sz="20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Review of current legislative enabling environment, collaboration, and partnership between federal and/or state-level public agencies and private sector stakeholders, as well as technical and regulatory requirements applied to EMS services</a:t>
                      </a:r>
                      <a:endParaRPr lang="en-US" sz="2000" b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153281"/>
                  </a:ext>
                </a:extLst>
              </a:tr>
              <a:tr h="767757">
                <a:tc>
                  <a:txBody>
                    <a:bodyPr/>
                    <a:lstStyle/>
                    <a:p>
                      <a:pPr algn="l"/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EMS Financing Arrangements</a:t>
                      </a:r>
                      <a:r>
                        <a:rPr lang="en-GB" sz="20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Policy principles, funding allocation mechanisms, payment processes and cost recovery approaches</a:t>
                      </a:r>
                      <a:endParaRPr lang="en-US" sz="2000" b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904544"/>
                  </a:ext>
                </a:extLst>
              </a:tr>
              <a:tr h="1096795">
                <a:tc>
                  <a:txBody>
                    <a:bodyPr/>
                    <a:lstStyle/>
                    <a:p>
                      <a:pPr marL="0" indent="0" algn="l"/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EMS Skills &amp; Human Resources </a:t>
                      </a:r>
                      <a:endParaRPr 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Higher education system and learning requirements among medical professional specialties, the extent to which EMS training programs are driven by national minimum guidelines and competencies</a:t>
                      </a:r>
                      <a:endParaRPr lang="en-US" sz="2000" b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756909"/>
                  </a:ext>
                </a:extLst>
              </a:tr>
              <a:tr h="1096795">
                <a:tc>
                  <a:txBody>
                    <a:bodyPr/>
                    <a:lstStyle/>
                    <a:p>
                      <a:pPr algn="l"/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EMS Communication &amp; Information Management Systems </a:t>
                      </a:r>
                      <a:endParaRPr 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EMS communication architecture, established standards or protocols, and functional performance and dispatch system verification capabilities in recording incident and response data </a:t>
                      </a:r>
                      <a:endParaRPr lang="en-US" sz="2000" b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00091"/>
                  </a:ext>
                </a:extLst>
              </a:tr>
            </a:tbl>
          </a:graphicData>
        </a:graphic>
      </p:graphicFrame>
      <p:pic>
        <p:nvPicPr>
          <p:cNvPr id="5" name="Graphic 4" descr="Cpr with solid fill">
            <a:extLst>
              <a:ext uri="{FF2B5EF4-FFF2-40B4-BE49-F238E27FC236}">
                <a16:creationId xmlns:a16="http://schemas.microsoft.com/office/drawing/2014/main" id="{A1BE65F7-2252-06F0-EF51-625A8C6B9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747" y="3476413"/>
            <a:ext cx="914400" cy="914400"/>
          </a:xfrm>
          <a:prstGeom prst="rect">
            <a:avLst/>
          </a:prstGeom>
        </p:spPr>
      </p:pic>
      <p:pic>
        <p:nvPicPr>
          <p:cNvPr id="7" name="Graphic 6" descr="Ambulance with solid fill">
            <a:extLst>
              <a:ext uri="{FF2B5EF4-FFF2-40B4-BE49-F238E27FC236}">
                <a16:creationId xmlns:a16="http://schemas.microsoft.com/office/drawing/2014/main" id="{E1898A15-7EDE-2FA2-AC9A-5DD0EFC6E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949" y="1236133"/>
            <a:ext cx="914400" cy="914400"/>
          </a:xfrm>
          <a:prstGeom prst="rect">
            <a:avLst/>
          </a:prstGeom>
        </p:spPr>
      </p:pic>
      <p:pic>
        <p:nvPicPr>
          <p:cNvPr id="8" name="Graphic 7" descr="Call center with solid fill">
            <a:extLst>
              <a:ext uri="{FF2B5EF4-FFF2-40B4-BE49-F238E27FC236}">
                <a16:creationId xmlns:a16="http://schemas.microsoft.com/office/drawing/2014/main" id="{237C8155-0D17-36FB-C01D-ECE68AEFF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481" y="4568480"/>
            <a:ext cx="914400" cy="914400"/>
          </a:xfrm>
          <a:prstGeom prst="rect">
            <a:avLst/>
          </a:prstGeom>
        </p:spPr>
      </p:pic>
      <p:pic>
        <p:nvPicPr>
          <p:cNvPr id="9" name="Graphic 8" descr="Money with solid fill">
            <a:extLst>
              <a:ext uri="{FF2B5EF4-FFF2-40B4-BE49-F238E27FC236}">
                <a16:creationId xmlns:a16="http://schemas.microsoft.com/office/drawing/2014/main" id="{58DF7E33-7F63-9F60-D4DB-0307BA86C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949" y="24731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1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2A576-0424-4E76-8A5A-49981A68DD8D}"/>
              </a:ext>
            </a:extLst>
          </p:cNvPr>
          <p:cNvSpPr txBox="1"/>
          <p:nvPr/>
        </p:nvSpPr>
        <p:spPr>
          <a:xfrm>
            <a:off x="1101502" y="465892"/>
            <a:ext cx="10541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Key Findings from “EMS in Sub-Saharan Africa”</a:t>
            </a:r>
            <a:endParaRPr lang="en-US" sz="3200" b="1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0BACD-7544-4EE1-9A9F-C5A1FAB7E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81180D78-3AD8-C1B5-C07C-33EBF92A53A1}"/>
              </a:ext>
            </a:extLst>
          </p:cNvPr>
          <p:cNvSpPr/>
          <p:nvPr/>
        </p:nvSpPr>
        <p:spPr bwMode="auto">
          <a:xfrm>
            <a:off x="8477956" y="959556"/>
            <a:ext cx="3510844" cy="733777"/>
          </a:xfrm>
          <a:prstGeom prst="irregularSeal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49D5C-BCA2-905B-428A-B512F200AA5D}"/>
              </a:ext>
            </a:extLst>
          </p:cNvPr>
          <p:cNvSpPr txBox="1"/>
          <p:nvPr/>
        </p:nvSpPr>
        <p:spPr>
          <a:xfrm>
            <a:off x="228600" y="1172561"/>
            <a:ext cx="117348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SSA countries </a:t>
            </a:r>
            <a:r>
              <a:rPr lang="en-US" sz="2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have specific EMS policies or regulations </a:t>
            </a:r>
            <a:r>
              <a:rPr lang="en-US" sz="28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place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2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uniformity in a national governance approach; </a:t>
            </a:r>
            <a:r>
              <a:rPr lang="en-US" sz="22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 EMS systems tend to preserve the characteristics of basic, informal systems</a:t>
            </a:r>
            <a:endParaRPr lang="en-US" sz="220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EMS systems are </a:t>
            </a:r>
            <a:r>
              <a:rPr lang="en-US" sz="22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scattered across multiple organizations and models</a:t>
            </a:r>
            <a:r>
              <a:rPr lang="en-US" sz="22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Minimum standards are not comprehensive</a:t>
            </a:r>
            <a:r>
              <a:rPr lang="en-US" sz="22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2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reflect international good practice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Mostly funded through central budget</a:t>
            </a:r>
            <a:r>
              <a:rPr lang="en-US" sz="22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though private sources &amp; user payments are used in some States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Few SSA countries have a </a:t>
            </a:r>
            <a:r>
              <a:rPr lang="en-US" sz="22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designated authority responsible for regulating quality or standards of the EMS education system</a:t>
            </a:r>
            <a:r>
              <a:rPr lang="en-US" sz="22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authorization, curricula review, licensing of instructors, accreditation)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2345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 recognition of the need to introduce a single emergency number; </a:t>
            </a:r>
            <a:r>
              <a:rPr lang="en-US" sz="22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communication and response systems in place for EMS, police, fire or civil protection accessed through different numbers. </a:t>
            </a:r>
          </a:p>
        </p:txBody>
      </p:sp>
    </p:spTree>
    <p:extLst>
      <p:ext uri="{BB962C8B-B14F-4D97-AF65-F5344CB8AC3E}">
        <p14:creationId xmlns:p14="http://schemas.microsoft.com/office/powerpoint/2010/main" val="1479234230"/>
      </p:ext>
    </p:extLst>
  </p:cSld>
  <p:clrMapOvr>
    <a:masterClrMapping/>
  </p:clrMapOvr>
</p:sld>
</file>

<file path=ppt/theme/theme1.xml><?xml version="1.0" encoding="utf-8"?>
<a:theme xmlns:a="http://schemas.openxmlformats.org/drawingml/2006/main" name="1_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bfe72a5-dd37-40d8-b6f1-2c2b50253087">
      <UserInfo>
        <DisplayName>Said Dahdah</DisplayName>
        <AccountId>75</AccountId>
        <AccountType/>
      </UserInfo>
      <UserInfo>
        <DisplayName>Hanayo Taguchi</DisplayName>
        <AccountId>4</AccountId>
        <AccountType/>
      </UserInfo>
      <UserInfo>
        <DisplayName>Sheila Fernandez Martinez</DisplayName>
        <AccountId>263</AccountId>
        <AccountType/>
      </UserInfo>
      <UserInfo>
        <DisplayName>Disha Arora</DisplayName>
        <AccountId>152</AccountId>
        <AccountType/>
      </UserInfo>
      <UserInfo>
        <DisplayName>Emiye Gebre Egziabher Deneke</DisplayName>
        <AccountId>15</AccountId>
        <AccountType/>
      </UserInfo>
      <UserInfo>
        <DisplayName>Radoslaw Czapski</DisplayName>
        <AccountId>11</AccountId>
        <AccountType/>
      </UserInfo>
      <UserInfo>
        <DisplayName>Alina F. Burlacu</DisplayName>
        <AccountId>18</AccountId>
        <AccountType/>
      </UserInfo>
      <UserInfo>
        <DisplayName>Arif Uddin</DisplayName>
        <AccountId>9</AccountId>
        <AccountType/>
      </UserInfo>
      <UserInfo>
        <DisplayName>Blair Matthew Turner</DisplayName>
        <AccountId>21</AccountId>
        <AccountType/>
      </UserInfo>
      <UserInfo>
        <DisplayName>Juan Miguel Velasquez</DisplayName>
        <AccountId>16</AccountId>
        <AccountType/>
      </UserInfo>
      <UserInfo>
        <DisplayName>Kazuyuki Neki</DisplayName>
        <AccountId>12</AccountId>
        <AccountType/>
      </UserInfo>
      <UserInfo>
        <DisplayName>Marisela Ponce De Leon Valdes</DisplayName>
        <AccountId>36</AccountId>
        <AccountType/>
      </UserInfo>
      <UserInfo>
        <DisplayName>Sudeshna Mitra</DisplayName>
        <AccountId>20</AccountId>
        <AccountType/>
      </UserInfo>
      <UserInfo>
        <DisplayName>Dipan Bose</DisplayName>
        <AccountId>61</AccountId>
        <AccountType/>
      </UserInfo>
      <UserInfo>
        <DisplayName>Veronica Ines Raffo</DisplayName>
        <AccountId>63</AccountId>
        <AccountType/>
      </UserInfo>
      <UserInfo>
        <DisplayName>Roger Gorham</DisplayName>
        <AccountId>50</AccountId>
        <AccountType/>
      </UserInfo>
      <UserInfo>
        <DisplayName>Christopher J. De Serio</DisplayName>
        <AccountId>599</AccountId>
        <AccountType/>
      </UserInfo>
      <UserInfo>
        <DisplayName>Nancy Achieng Abira</DisplayName>
        <AccountId>1052</AccountId>
        <AccountType/>
      </UserInfo>
    </SharedWithUsers>
    <MediaLengthInSeconds xmlns="4d95aa29-df78-4643-9bf4-af6378196efb" xsi:nil="true"/>
    <lcf76f155ced4ddcb4097134ff3c332f xmlns="4d95aa29-df78-4643-9bf4-af6378196efb">
      <Terms xmlns="http://schemas.microsoft.com/office/infopath/2007/PartnerControls"/>
    </lcf76f155ced4ddcb4097134ff3c332f>
    <TaxCatchAll xmlns="3e02667f-0271-471b-bd6e-11a2e16def1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5742A82FFD545B676EF546DB0AE34" ma:contentTypeVersion="28" ma:contentTypeDescription="Create a new document." ma:contentTypeScope="" ma:versionID="43090ca24a9df4722089696f18eb12c5">
  <xsd:schema xmlns:xsd="http://www.w3.org/2001/XMLSchema" xmlns:xs="http://www.w3.org/2001/XMLSchema" xmlns:p="http://schemas.microsoft.com/office/2006/metadata/properties" xmlns:ns2="4d95aa29-df78-4643-9bf4-af6378196efb" xmlns:ns3="cbfe72a5-dd37-40d8-b6f1-2c2b50253087" xmlns:ns4="3e02667f-0271-471b-bd6e-11a2e16def1d" targetNamespace="http://schemas.microsoft.com/office/2006/metadata/properties" ma:root="true" ma:fieldsID="4e1e1067b339b85d2d5f5b21143f8c56" ns2:_="" ns3:_="" ns4:_="">
    <xsd:import namespace="4d95aa29-df78-4643-9bf4-af6378196efb"/>
    <xsd:import namespace="cbfe72a5-dd37-40d8-b6f1-2c2b50253087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5aa29-df78-4643-9bf4-af6378196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e72a5-dd37-40d8-b6f1-2c2b502530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aa1d4a3-403f-4b79-8359-1ad3b996371b}" ma:internalName="TaxCatchAll" ma:showField="CatchAllData" ma:web="cbfe72a5-dd37-40d8-b6f1-2c2b502530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A22B11-DC0E-41CC-8652-7A854A775E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03D151-175C-4020-9FDD-C59C232EEE3D}">
  <ds:schemaRefs>
    <ds:schemaRef ds:uri="3e02667f-0271-471b-bd6e-11a2e16def1d"/>
    <ds:schemaRef ds:uri="4d95aa29-df78-4643-9bf4-af6378196efb"/>
    <ds:schemaRef ds:uri="cbfe72a5-dd37-40d8-b6f1-2c2b502530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35E9109-16CD-4C80-BD7C-3F551F4991D6}">
  <ds:schemaRefs>
    <ds:schemaRef ds:uri="3e02667f-0271-471b-bd6e-11a2e16def1d"/>
    <ds:schemaRef ds:uri="4d95aa29-df78-4643-9bf4-af6378196efb"/>
    <ds:schemaRef ds:uri="cbfe72a5-dd37-40d8-b6f1-2c2b502530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2685</Words>
  <Application>Microsoft Office PowerPoint</Application>
  <PresentationFormat>Widescreen</PresentationFormat>
  <Paragraphs>284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Andes ExtraLight</vt:lpstr>
      <vt:lpstr>Arial</vt:lpstr>
      <vt:lpstr>Arial Black</vt:lpstr>
      <vt:lpstr>Arial Bold</vt:lpstr>
      <vt:lpstr>Arial Narrow</vt:lpstr>
      <vt:lpstr>Calibri</vt:lpstr>
      <vt:lpstr>Franklin Gothic Heavy</vt:lpstr>
      <vt:lpstr>Franklin Gothic Medium</vt:lpstr>
      <vt:lpstr>Helvetica</vt:lpstr>
      <vt:lpstr>Symbol</vt:lpstr>
      <vt:lpstr>Times New Roman</vt:lpstr>
      <vt:lpstr>Trebuchet MS</vt:lpstr>
      <vt:lpstr>Wingdings</vt:lpstr>
      <vt:lpstr>1_Full Page Interior</vt:lpstr>
      <vt:lpstr>1_Full Page Interior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Dipan Bose</dc:creator>
  <cp:lastModifiedBy>Benjamin Gerald Holzman</cp:lastModifiedBy>
  <cp:revision>8</cp:revision>
  <cp:lastPrinted>2023-04-24T20:24:20Z</cp:lastPrinted>
  <dcterms:created xsi:type="dcterms:W3CDTF">2013-10-24T12:42:44Z</dcterms:created>
  <dcterms:modified xsi:type="dcterms:W3CDTF">2024-05-13T16:19:40Z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0x010100A705742A82FFD545B676EF546DB0AE34</vt:lpwstr>
  </property>
  <property fmtid="{D5CDD505-2E9C-101B-9397-08002B2CF9AE}" pid="3" name="Order">
    <vt:r8>94521900</vt:r8>
  </property>
  <property fmtid="{D5CDD505-2E9C-101B-9397-08002B2CF9AE}" pid="4" name="_ExtendedDescription">
    <vt:lpwstr/>
  </property>
  <property fmtid="{D5CDD505-2E9C-101B-9397-08002B2CF9AE}" pid="5" name="ComplianceAssetId">
    <vt:lpwstr/>
  </property>
  <property fmtid="{D5CDD505-2E9C-101B-9397-08002B2CF9AE}" pid="6" name="MediaServiceImageTags">
    <vt:lpwstr/>
  </property>
</Properties>
</file>