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Lst>
  <p:notesMasterIdLst>
    <p:notesMasterId r:id="rId32"/>
  </p:notesMasterIdLst>
  <p:sldIdLst>
    <p:sldId id="1203" r:id="rId5"/>
    <p:sldId id="1190" r:id="rId6"/>
    <p:sldId id="3530" r:id="rId7"/>
    <p:sldId id="4210" r:id="rId8"/>
    <p:sldId id="4214" r:id="rId9"/>
    <p:sldId id="346" r:id="rId10"/>
    <p:sldId id="3542" r:id="rId11"/>
    <p:sldId id="1763" r:id="rId12"/>
    <p:sldId id="1774" r:id="rId13"/>
    <p:sldId id="1766" r:id="rId14"/>
    <p:sldId id="4198" r:id="rId15"/>
    <p:sldId id="4215" r:id="rId16"/>
    <p:sldId id="4213" r:id="rId17"/>
    <p:sldId id="3532" r:id="rId18"/>
    <p:sldId id="4196" r:id="rId19"/>
    <p:sldId id="4216" r:id="rId20"/>
    <p:sldId id="4212" r:id="rId21"/>
    <p:sldId id="4201" r:id="rId22"/>
    <p:sldId id="4217" r:id="rId23"/>
    <p:sldId id="4202" r:id="rId24"/>
    <p:sldId id="4204" r:id="rId25"/>
    <p:sldId id="4218" r:id="rId26"/>
    <p:sldId id="4209" r:id="rId27"/>
    <p:sldId id="4207" r:id="rId28"/>
    <p:sldId id="4203" r:id="rId29"/>
    <p:sldId id="4219" r:id="rId30"/>
    <p:sldId id="120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cover" id="{765B6112-81D5-4DFC-889A-2F5E9FB7DA6B}">
          <p14:sldIdLst>
            <p14:sldId id="1203"/>
          </p14:sldIdLst>
        </p14:section>
        <p14:section name="Alternative cover" id="{8A9C00E7-59F9-4223-B3A5-A953C5D5E641}">
          <p14:sldIdLst/>
        </p14:section>
        <p14:section name="Main Content" id="{1B923154-8DA4-41ED-BC13-41A1ACCE17AD}">
          <p14:sldIdLst>
            <p14:sldId id="1190"/>
            <p14:sldId id="3530"/>
            <p14:sldId id="4210"/>
            <p14:sldId id="4214"/>
            <p14:sldId id="346"/>
            <p14:sldId id="3542"/>
            <p14:sldId id="1763"/>
            <p14:sldId id="1774"/>
            <p14:sldId id="1766"/>
            <p14:sldId id="4198"/>
            <p14:sldId id="4215"/>
            <p14:sldId id="4213"/>
            <p14:sldId id="3532"/>
            <p14:sldId id="4196"/>
            <p14:sldId id="4216"/>
            <p14:sldId id="4212"/>
            <p14:sldId id="4201"/>
            <p14:sldId id="4217"/>
            <p14:sldId id="4202"/>
            <p14:sldId id="4204"/>
            <p14:sldId id="4218"/>
            <p14:sldId id="4209"/>
            <p14:sldId id="4207"/>
            <p14:sldId id="4203"/>
            <p14:sldId id="4219"/>
            <p14:sldId id="1204"/>
          </p14:sldIdLst>
        </p14:section>
        <p14:section name="End slide" id="{537EF2D2-D0E2-4B43-9D81-FD894C262D8D}">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813"/>
    <a:srgbClr val="0087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45FEEB-1C83-72DC-D0DA-66EC2EAA68A0}" v="7" dt="2024-05-13T14:24:35.581"/>
    <p1510:client id="{69A5A4FF-2C7D-424F-915E-6B097242EC48}" v="14" dt="2024-05-13T16:21:01.205"/>
    <p1510:client id="{FA5352CF-341A-5F2F-C1BA-33900F1DE269}" v="22" dt="2024-05-13T14:18:52.8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0" d="100"/>
          <a:sy n="70" d="100"/>
        </p:scale>
        <p:origin x="436" y="18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cy Achieng Abira" userId="S::nabira@worldbank.org::465d5cb5-bfe8-4fcd-84a3-c475cbe71f4d" providerId="AD" clId="Web-{FA5352CF-341A-5F2F-C1BA-33900F1DE269}"/>
    <pc:docChg chg="modSld">
      <pc:chgData name="Nancy Achieng Abira" userId="S::nabira@worldbank.org::465d5cb5-bfe8-4fcd-84a3-c475cbe71f4d" providerId="AD" clId="Web-{FA5352CF-341A-5F2F-C1BA-33900F1DE269}" dt="2024-05-13T14:18:50.487" v="11" actId="20577"/>
      <pc:docMkLst>
        <pc:docMk/>
      </pc:docMkLst>
      <pc:sldChg chg="delSp modSp">
        <pc:chgData name="Nancy Achieng Abira" userId="S::nabira@worldbank.org::465d5cb5-bfe8-4fcd-84a3-c475cbe71f4d" providerId="AD" clId="Web-{FA5352CF-341A-5F2F-C1BA-33900F1DE269}" dt="2024-05-13T14:17:17.093" v="3" actId="1076"/>
        <pc:sldMkLst>
          <pc:docMk/>
          <pc:sldMk cId="3031721613" sldId="349"/>
        </pc:sldMkLst>
        <pc:spChg chg="mod">
          <ac:chgData name="Nancy Achieng Abira" userId="S::nabira@worldbank.org::465d5cb5-bfe8-4fcd-84a3-c475cbe71f4d" providerId="AD" clId="Web-{FA5352CF-341A-5F2F-C1BA-33900F1DE269}" dt="2024-05-13T14:17:17.093" v="3" actId="1076"/>
          <ac:spMkLst>
            <pc:docMk/>
            <pc:sldMk cId="3031721613" sldId="349"/>
            <ac:spMk id="8" creationId="{448C0167-FEED-4E0C-A416-4A013A5BDEA5}"/>
          </ac:spMkLst>
        </pc:spChg>
        <pc:spChg chg="del">
          <ac:chgData name="Nancy Achieng Abira" userId="S::nabira@worldbank.org::465d5cb5-bfe8-4fcd-84a3-c475cbe71f4d" providerId="AD" clId="Web-{FA5352CF-341A-5F2F-C1BA-33900F1DE269}" dt="2024-05-13T14:17:14.656" v="2"/>
          <ac:spMkLst>
            <pc:docMk/>
            <pc:sldMk cId="3031721613" sldId="349"/>
            <ac:spMk id="14" creationId="{D7A527A6-223E-47D6-8845-3E01465AE110}"/>
          </ac:spMkLst>
        </pc:spChg>
      </pc:sldChg>
      <pc:sldChg chg="delSp modSp">
        <pc:chgData name="Nancy Achieng Abira" userId="S::nabira@worldbank.org::465d5cb5-bfe8-4fcd-84a3-c475cbe71f4d" providerId="AD" clId="Web-{FA5352CF-341A-5F2F-C1BA-33900F1DE269}" dt="2024-05-13T14:18:50.487" v="11" actId="20577"/>
        <pc:sldMkLst>
          <pc:docMk/>
          <pc:sldMk cId="2454607246" sldId="1205"/>
        </pc:sldMkLst>
        <pc:spChg chg="mod">
          <ac:chgData name="Nancy Achieng Abira" userId="S::nabira@worldbank.org::465d5cb5-bfe8-4fcd-84a3-c475cbe71f4d" providerId="AD" clId="Web-{FA5352CF-341A-5F2F-C1BA-33900F1DE269}" dt="2024-05-13T14:18:50.487" v="11" actId="20577"/>
          <ac:spMkLst>
            <pc:docMk/>
            <pc:sldMk cId="2454607246" sldId="1205"/>
            <ac:spMk id="8" creationId="{448C0167-FEED-4E0C-A416-4A013A5BDEA5}"/>
          </ac:spMkLst>
        </pc:spChg>
        <pc:picChg chg="del">
          <ac:chgData name="Nancy Achieng Abira" userId="S::nabira@worldbank.org::465d5cb5-bfe8-4fcd-84a3-c475cbe71f4d" providerId="AD" clId="Web-{FA5352CF-341A-5F2F-C1BA-33900F1DE269}" dt="2024-05-13T14:18:42.081" v="4"/>
          <ac:picMkLst>
            <pc:docMk/>
            <pc:sldMk cId="2454607246" sldId="1205"/>
            <ac:picMk id="6" creationId="{D13B3341-0C67-FC40-3766-B7159989C40D}"/>
          </ac:picMkLst>
        </pc:picChg>
      </pc:sldChg>
    </pc:docChg>
  </pc:docChgLst>
  <pc:docChgLst>
    <pc:chgData name="Arif Uddin" userId="148c5cc6-c87d-4d88-bef6-83162531c353" providerId="ADAL" clId="{1DF4D59C-2E37-453E-A0F4-1DD6C707A447}"/>
    <pc:docChg chg="modSld">
      <pc:chgData name="Arif Uddin" userId="148c5cc6-c87d-4d88-bef6-83162531c353" providerId="ADAL" clId="{1DF4D59C-2E37-453E-A0F4-1DD6C707A447}" dt="2024-05-02T18:58:02.918" v="0" actId="6549"/>
      <pc:docMkLst>
        <pc:docMk/>
      </pc:docMkLst>
      <pc:sldChg chg="modNotesTx">
        <pc:chgData name="Arif Uddin" userId="148c5cc6-c87d-4d88-bef6-83162531c353" providerId="ADAL" clId="{1DF4D59C-2E37-453E-A0F4-1DD6C707A447}" dt="2024-05-02T18:58:02.918" v="0" actId="6549"/>
        <pc:sldMkLst>
          <pc:docMk/>
          <pc:sldMk cId="2768420356" sldId="4220"/>
        </pc:sldMkLst>
      </pc:sldChg>
    </pc:docChg>
  </pc:docChgLst>
  <pc:docChgLst>
    <pc:chgData name="Nancy Achieng Abira" userId="S::nabira@worldbank.org::465d5cb5-bfe8-4fcd-84a3-c475cbe71f4d" providerId="AD" clId="Web-{1445FEEB-1C83-72DC-D0DA-66EC2EAA68A0}"/>
    <pc:docChg chg="modSld">
      <pc:chgData name="Nancy Achieng Abira" userId="S::nabira@worldbank.org::465d5cb5-bfe8-4fcd-84a3-c475cbe71f4d" providerId="AD" clId="Web-{1445FEEB-1C83-72DC-D0DA-66EC2EAA68A0}" dt="2024-05-13T14:24:35.581" v="5" actId="1076"/>
      <pc:docMkLst>
        <pc:docMk/>
      </pc:docMkLst>
      <pc:sldChg chg="modSp">
        <pc:chgData name="Nancy Achieng Abira" userId="S::nabira@worldbank.org::465d5cb5-bfe8-4fcd-84a3-c475cbe71f4d" providerId="AD" clId="Web-{1445FEEB-1C83-72DC-D0DA-66EC2EAA68A0}" dt="2024-05-13T14:24:35.581" v="5" actId="1076"/>
        <pc:sldMkLst>
          <pc:docMk/>
          <pc:sldMk cId="1966500823" sldId="1203"/>
        </pc:sldMkLst>
        <pc:spChg chg="mod">
          <ac:chgData name="Nancy Achieng Abira" userId="S::nabira@worldbank.org::465d5cb5-bfe8-4fcd-84a3-c475cbe71f4d" providerId="AD" clId="Web-{1445FEEB-1C83-72DC-D0DA-66EC2EAA68A0}" dt="2024-05-13T14:24:35.581" v="5" actId="1076"/>
          <ac:spMkLst>
            <pc:docMk/>
            <pc:sldMk cId="1966500823" sldId="1203"/>
            <ac:spMk id="8" creationId="{448C0167-FEED-4E0C-A416-4A013A5BDEA5}"/>
          </ac:spMkLst>
        </pc:spChg>
      </pc:sldChg>
    </pc:docChg>
  </pc:docChgLst>
  <pc:docChgLst>
    <pc:chgData name="Benjamin Gerald Holzman" userId="c8f3f3b5-bbd1-4fdf-8bf7-d41b1e7cc181" providerId="ADAL" clId="{69A5A4FF-2C7D-424F-915E-6B097242EC48}"/>
    <pc:docChg chg="custSel addSld delSld modSld modSection">
      <pc:chgData name="Benjamin Gerald Holzman" userId="c8f3f3b5-bbd1-4fdf-8bf7-d41b1e7cc181" providerId="ADAL" clId="{69A5A4FF-2C7D-424F-915E-6B097242EC48}" dt="2024-05-13T16:21:01.205" v="124"/>
      <pc:docMkLst>
        <pc:docMk/>
      </pc:docMkLst>
      <pc:sldChg chg="del">
        <pc:chgData name="Benjamin Gerald Holzman" userId="c8f3f3b5-bbd1-4fdf-8bf7-d41b1e7cc181" providerId="ADAL" clId="{69A5A4FF-2C7D-424F-915E-6B097242EC48}" dt="2024-05-13T14:55:22.123" v="0" actId="47"/>
        <pc:sldMkLst>
          <pc:docMk/>
          <pc:sldMk cId="3031721613" sldId="349"/>
        </pc:sldMkLst>
      </pc:sldChg>
      <pc:sldChg chg="addSp delSp modSp mod">
        <pc:chgData name="Benjamin Gerald Holzman" userId="c8f3f3b5-bbd1-4fdf-8bf7-d41b1e7cc181" providerId="ADAL" clId="{69A5A4FF-2C7D-424F-915E-6B097242EC48}" dt="2024-05-13T16:20:46.184" v="122" actId="20577"/>
        <pc:sldMkLst>
          <pc:docMk/>
          <pc:sldMk cId="1966500823" sldId="1203"/>
        </pc:sldMkLst>
        <pc:spChg chg="add del mod">
          <ac:chgData name="Benjamin Gerald Holzman" userId="c8f3f3b5-bbd1-4fdf-8bf7-d41b1e7cc181" providerId="ADAL" clId="{69A5A4FF-2C7D-424F-915E-6B097242EC48}" dt="2024-05-13T16:20:27.332" v="67"/>
          <ac:spMkLst>
            <pc:docMk/>
            <pc:sldMk cId="1966500823" sldId="1203"/>
            <ac:spMk id="2" creationId="{72EEAD63-C2F8-9F77-1F54-D33CB14BF78C}"/>
          </ac:spMkLst>
        </pc:spChg>
        <pc:spChg chg="del">
          <ac:chgData name="Benjamin Gerald Holzman" userId="c8f3f3b5-bbd1-4fdf-8bf7-d41b1e7cc181" providerId="ADAL" clId="{69A5A4FF-2C7D-424F-915E-6B097242EC48}" dt="2024-05-13T14:55:35.701" v="1" actId="478"/>
          <ac:spMkLst>
            <pc:docMk/>
            <pc:sldMk cId="1966500823" sldId="1203"/>
            <ac:spMk id="2" creationId="{AD7D72B8-B49B-4066-8586-64B8A4702AD9}"/>
          </ac:spMkLst>
        </pc:spChg>
        <pc:spChg chg="add del mod">
          <ac:chgData name="Benjamin Gerald Holzman" userId="c8f3f3b5-bbd1-4fdf-8bf7-d41b1e7cc181" providerId="ADAL" clId="{69A5A4FF-2C7D-424F-915E-6B097242EC48}" dt="2024-05-13T16:20:31.781" v="68" actId="478"/>
          <ac:spMkLst>
            <pc:docMk/>
            <pc:sldMk cId="1966500823" sldId="1203"/>
            <ac:spMk id="4" creationId="{F08B787F-CACB-7F87-B96B-217227F661C5}"/>
          </ac:spMkLst>
        </pc:spChg>
        <pc:spChg chg="add del mod">
          <ac:chgData name="Benjamin Gerald Holzman" userId="c8f3f3b5-bbd1-4fdf-8bf7-d41b1e7cc181" providerId="ADAL" clId="{69A5A4FF-2C7D-424F-915E-6B097242EC48}" dt="2024-05-13T16:20:31.781" v="68" actId="478"/>
          <ac:spMkLst>
            <pc:docMk/>
            <pc:sldMk cId="1966500823" sldId="1203"/>
            <ac:spMk id="5" creationId="{61CC11AE-B942-6C65-B9DA-EB0106E35093}"/>
          </ac:spMkLst>
        </pc:spChg>
        <pc:spChg chg="add del mod">
          <ac:chgData name="Benjamin Gerald Holzman" userId="c8f3f3b5-bbd1-4fdf-8bf7-d41b1e7cc181" providerId="ADAL" clId="{69A5A4FF-2C7D-424F-915E-6B097242EC48}" dt="2024-05-13T16:20:31.781" v="68" actId="478"/>
          <ac:spMkLst>
            <pc:docMk/>
            <pc:sldMk cId="1966500823" sldId="1203"/>
            <ac:spMk id="7" creationId="{845F38CD-4A49-2FD5-E825-9F08F70EEC70}"/>
          </ac:spMkLst>
        </pc:spChg>
        <pc:spChg chg="add del mod">
          <ac:chgData name="Benjamin Gerald Holzman" userId="c8f3f3b5-bbd1-4fdf-8bf7-d41b1e7cc181" providerId="ADAL" clId="{69A5A4FF-2C7D-424F-915E-6B097242EC48}" dt="2024-05-13T16:20:27.332" v="67"/>
          <ac:spMkLst>
            <pc:docMk/>
            <pc:sldMk cId="1966500823" sldId="1203"/>
            <ac:spMk id="8" creationId="{3053661A-F54C-93AF-D781-44ACB4680D03}"/>
          </ac:spMkLst>
        </pc:spChg>
        <pc:spChg chg="del">
          <ac:chgData name="Benjamin Gerald Holzman" userId="c8f3f3b5-bbd1-4fdf-8bf7-d41b1e7cc181" providerId="ADAL" clId="{69A5A4FF-2C7D-424F-915E-6B097242EC48}" dt="2024-05-13T14:55:35.701" v="1" actId="478"/>
          <ac:spMkLst>
            <pc:docMk/>
            <pc:sldMk cId="1966500823" sldId="1203"/>
            <ac:spMk id="8" creationId="{448C0167-FEED-4E0C-A416-4A013A5BDEA5}"/>
          </ac:spMkLst>
        </pc:spChg>
        <pc:spChg chg="add del mod">
          <ac:chgData name="Benjamin Gerald Holzman" userId="c8f3f3b5-bbd1-4fdf-8bf7-d41b1e7cc181" providerId="ADAL" clId="{69A5A4FF-2C7D-424F-915E-6B097242EC48}" dt="2024-05-13T16:20:27.332" v="67"/>
          <ac:spMkLst>
            <pc:docMk/>
            <pc:sldMk cId="1966500823" sldId="1203"/>
            <ac:spMk id="10" creationId="{B609E0B7-9D5D-BBEC-FA9C-80CC415F34B0}"/>
          </ac:spMkLst>
        </pc:spChg>
        <pc:spChg chg="add mod">
          <ac:chgData name="Benjamin Gerald Holzman" userId="c8f3f3b5-bbd1-4fdf-8bf7-d41b1e7cc181" providerId="ADAL" clId="{69A5A4FF-2C7D-424F-915E-6B097242EC48}" dt="2024-05-13T16:20:32.196" v="69"/>
          <ac:spMkLst>
            <pc:docMk/>
            <pc:sldMk cId="1966500823" sldId="1203"/>
            <ac:spMk id="11" creationId="{9E79DA51-AE9B-4F30-32FC-39A80BF100C7}"/>
          </ac:spMkLst>
        </pc:spChg>
        <pc:spChg chg="add mod">
          <ac:chgData name="Benjamin Gerald Holzman" userId="c8f3f3b5-bbd1-4fdf-8bf7-d41b1e7cc181" providerId="ADAL" clId="{69A5A4FF-2C7D-424F-915E-6B097242EC48}" dt="2024-05-13T16:20:32.196" v="69"/>
          <ac:spMkLst>
            <pc:docMk/>
            <pc:sldMk cId="1966500823" sldId="1203"/>
            <ac:spMk id="12" creationId="{DA14BF28-0737-81BD-9EF3-45CA21DABAAE}"/>
          </ac:spMkLst>
        </pc:spChg>
        <pc:spChg chg="add mod">
          <ac:chgData name="Benjamin Gerald Holzman" userId="c8f3f3b5-bbd1-4fdf-8bf7-d41b1e7cc181" providerId="ADAL" clId="{69A5A4FF-2C7D-424F-915E-6B097242EC48}" dt="2024-05-13T16:20:46.184" v="122" actId="20577"/>
          <ac:spMkLst>
            <pc:docMk/>
            <pc:sldMk cId="1966500823" sldId="1203"/>
            <ac:spMk id="14" creationId="{78D63462-A844-74A3-0D3B-CE7A44944777}"/>
          </ac:spMkLst>
        </pc:spChg>
        <pc:picChg chg="add mod">
          <ac:chgData name="Benjamin Gerald Holzman" userId="c8f3f3b5-bbd1-4fdf-8bf7-d41b1e7cc181" providerId="ADAL" clId="{69A5A4FF-2C7D-424F-915E-6B097242EC48}" dt="2024-05-13T14:55:35.984" v="2"/>
          <ac:picMkLst>
            <pc:docMk/>
            <pc:sldMk cId="1966500823" sldId="1203"/>
            <ac:picMk id="3" creationId="{3C346F41-6EE1-58E0-250D-0D4063819050}"/>
          </ac:picMkLst>
        </pc:picChg>
        <pc:picChg chg="add del mod">
          <ac:chgData name="Benjamin Gerald Holzman" userId="c8f3f3b5-bbd1-4fdf-8bf7-d41b1e7cc181" providerId="ADAL" clId="{69A5A4FF-2C7D-424F-915E-6B097242EC48}" dt="2024-05-13T16:20:31.781" v="68" actId="478"/>
          <ac:picMkLst>
            <pc:docMk/>
            <pc:sldMk cId="1966500823" sldId="1203"/>
            <ac:picMk id="6" creationId="{BB3F9657-FD30-F7B8-BA13-784BCF76CBF5}"/>
          </ac:picMkLst>
        </pc:picChg>
        <pc:picChg chg="add del mod">
          <ac:chgData name="Benjamin Gerald Holzman" userId="c8f3f3b5-bbd1-4fdf-8bf7-d41b1e7cc181" providerId="ADAL" clId="{69A5A4FF-2C7D-424F-915E-6B097242EC48}" dt="2024-05-13T16:20:27.332" v="67"/>
          <ac:picMkLst>
            <pc:docMk/>
            <pc:sldMk cId="1966500823" sldId="1203"/>
            <ac:picMk id="9" creationId="{B137FE77-E264-1C48-E93E-585909DC061C}"/>
          </ac:picMkLst>
        </pc:picChg>
        <pc:picChg chg="del">
          <ac:chgData name="Benjamin Gerald Holzman" userId="c8f3f3b5-bbd1-4fdf-8bf7-d41b1e7cc181" providerId="ADAL" clId="{69A5A4FF-2C7D-424F-915E-6B097242EC48}" dt="2024-05-13T14:55:35.701" v="1" actId="478"/>
          <ac:picMkLst>
            <pc:docMk/>
            <pc:sldMk cId="1966500823" sldId="1203"/>
            <ac:picMk id="9" creationId="{F9041E05-1834-457F-89D1-68368DF1483A}"/>
          </ac:picMkLst>
        </pc:picChg>
        <pc:picChg chg="add mod">
          <ac:chgData name="Benjamin Gerald Holzman" userId="c8f3f3b5-bbd1-4fdf-8bf7-d41b1e7cc181" providerId="ADAL" clId="{69A5A4FF-2C7D-424F-915E-6B097242EC48}" dt="2024-05-13T16:20:32.196" v="69"/>
          <ac:picMkLst>
            <pc:docMk/>
            <pc:sldMk cId="1966500823" sldId="1203"/>
            <ac:picMk id="13" creationId="{B24335B6-FD58-9E01-77FB-4E1EF385587E}"/>
          </ac:picMkLst>
        </pc:picChg>
        <pc:picChg chg="del">
          <ac:chgData name="Benjamin Gerald Holzman" userId="c8f3f3b5-bbd1-4fdf-8bf7-d41b1e7cc181" providerId="ADAL" clId="{69A5A4FF-2C7D-424F-915E-6B097242EC48}" dt="2024-05-13T14:55:35.701" v="1" actId="478"/>
          <ac:picMkLst>
            <pc:docMk/>
            <pc:sldMk cId="1966500823" sldId="1203"/>
            <ac:picMk id="1026" creationId="{6FF2866F-37CF-4717-AFEF-25209018C3AC}"/>
          </ac:picMkLst>
        </pc:picChg>
      </pc:sldChg>
      <pc:sldChg chg="addSp delSp modSp add setBg">
        <pc:chgData name="Benjamin Gerald Holzman" userId="c8f3f3b5-bbd1-4fdf-8bf7-d41b1e7cc181" providerId="ADAL" clId="{69A5A4FF-2C7D-424F-915E-6B097242EC48}" dt="2024-05-13T16:21:01.205" v="124"/>
        <pc:sldMkLst>
          <pc:docMk/>
          <pc:sldMk cId="2015981457" sldId="1204"/>
        </pc:sldMkLst>
        <pc:spChg chg="del">
          <ac:chgData name="Benjamin Gerald Holzman" userId="c8f3f3b5-bbd1-4fdf-8bf7-d41b1e7cc181" providerId="ADAL" clId="{69A5A4FF-2C7D-424F-915E-6B097242EC48}" dt="2024-05-13T16:21:00.887" v="123" actId="478"/>
          <ac:spMkLst>
            <pc:docMk/>
            <pc:sldMk cId="2015981457" sldId="1204"/>
            <ac:spMk id="2" creationId="{AD7D72B8-B49B-4066-8586-64B8A4702AD9}"/>
          </ac:spMkLst>
        </pc:spChg>
        <pc:spChg chg="del">
          <ac:chgData name="Benjamin Gerald Holzman" userId="c8f3f3b5-bbd1-4fdf-8bf7-d41b1e7cc181" providerId="ADAL" clId="{69A5A4FF-2C7D-424F-915E-6B097242EC48}" dt="2024-05-13T16:21:00.887" v="123" actId="478"/>
          <ac:spMkLst>
            <pc:docMk/>
            <pc:sldMk cId="2015981457" sldId="1204"/>
            <ac:spMk id="3" creationId="{511F3EE2-3F46-CD5E-DECD-98473A618D61}"/>
          </ac:spMkLst>
        </pc:spChg>
        <pc:spChg chg="del">
          <ac:chgData name="Benjamin Gerald Holzman" userId="c8f3f3b5-bbd1-4fdf-8bf7-d41b1e7cc181" providerId="ADAL" clId="{69A5A4FF-2C7D-424F-915E-6B097242EC48}" dt="2024-05-13T16:21:00.887" v="123" actId="478"/>
          <ac:spMkLst>
            <pc:docMk/>
            <pc:sldMk cId="2015981457" sldId="1204"/>
            <ac:spMk id="4" creationId="{E99A7296-59A8-24F0-C892-42FB01E472FE}"/>
          </ac:spMkLst>
        </pc:spChg>
        <pc:spChg chg="del">
          <ac:chgData name="Benjamin Gerald Holzman" userId="c8f3f3b5-bbd1-4fdf-8bf7-d41b1e7cc181" providerId="ADAL" clId="{69A5A4FF-2C7D-424F-915E-6B097242EC48}" dt="2024-05-13T16:21:00.887" v="123" actId="478"/>
          <ac:spMkLst>
            <pc:docMk/>
            <pc:sldMk cId="2015981457" sldId="1204"/>
            <ac:spMk id="6" creationId="{669BDDB6-7BC1-5536-B5EA-7DBA98F7AF80}"/>
          </ac:spMkLst>
        </pc:spChg>
        <pc:spChg chg="add mod">
          <ac:chgData name="Benjamin Gerald Holzman" userId="c8f3f3b5-bbd1-4fdf-8bf7-d41b1e7cc181" providerId="ADAL" clId="{69A5A4FF-2C7D-424F-915E-6B097242EC48}" dt="2024-05-13T16:21:01.205" v="124"/>
          <ac:spMkLst>
            <pc:docMk/>
            <pc:sldMk cId="2015981457" sldId="1204"/>
            <ac:spMk id="8" creationId="{937A0FC9-9C94-EA81-E0B5-212AFE7CB036}"/>
          </ac:spMkLst>
        </pc:spChg>
        <pc:spChg chg="add mod">
          <ac:chgData name="Benjamin Gerald Holzman" userId="c8f3f3b5-bbd1-4fdf-8bf7-d41b1e7cc181" providerId="ADAL" clId="{69A5A4FF-2C7D-424F-915E-6B097242EC48}" dt="2024-05-13T16:21:01.205" v="124"/>
          <ac:spMkLst>
            <pc:docMk/>
            <pc:sldMk cId="2015981457" sldId="1204"/>
            <ac:spMk id="9" creationId="{DE6D18FC-086F-8EE2-56BE-A39352062751}"/>
          </ac:spMkLst>
        </pc:spChg>
        <pc:spChg chg="add mod">
          <ac:chgData name="Benjamin Gerald Holzman" userId="c8f3f3b5-bbd1-4fdf-8bf7-d41b1e7cc181" providerId="ADAL" clId="{69A5A4FF-2C7D-424F-915E-6B097242EC48}" dt="2024-05-13T16:21:01.205" v="124"/>
          <ac:spMkLst>
            <pc:docMk/>
            <pc:sldMk cId="2015981457" sldId="1204"/>
            <ac:spMk id="10" creationId="{156A353B-64CE-719F-70EA-F25A49FB6918}"/>
          </ac:spMkLst>
        </pc:spChg>
        <pc:spChg chg="add mod">
          <ac:chgData name="Benjamin Gerald Holzman" userId="c8f3f3b5-bbd1-4fdf-8bf7-d41b1e7cc181" providerId="ADAL" clId="{69A5A4FF-2C7D-424F-915E-6B097242EC48}" dt="2024-05-13T16:21:01.205" v="124"/>
          <ac:spMkLst>
            <pc:docMk/>
            <pc:sldMk cId="2015981457" sldId="1204"/>
            <ac:spMk id="12" creationId="{B00C533D-77FA-EBB0-6006-636F09C7827F}"/>
          </ac:spMkLst>
        </pc:spChg>
        <pc:picChg chg="del">
          <ac:chgData name="Benjamin Gerald Holzman" userId="c8f3f3b5-bbd1-4fdf-8bf7-d41b1e7cc181" providerId="ADAL" clId="{69A5A4FF-2C7D-424F-915E-6B097242EC48}" dt="2024-05-13T16:21:00.887" v="123" actId="478"/>
          <ac:picMkLst>
            <pc:docMk/>
            <pc:sldMk cId="2015981457" sldId="1204"/>
            <ac:picMk id="5" creationId="{1F40108A-8469-8006-1218-99E778913599}"/>
          </ac:picMkLst>
        </pc:picChg>
        <pc:picChg chg="add mod">
          <ac:chgData name="Benjamin Gerald Holzman" userId="c8f3f3b5-bbd1-4fdf-8bf7-d41b1e7cc181" providerId="ADAL" clId="{69A5A4FF-2C7D-424F-915E-6B097242EC48}" dt="2024-05-13T16:21:01.205" v="124"/>
          <ac:picMkLst>
            <pc:docMk/>
            <pc:sldMk cId="2015981457" sldId="1204"/>
            <ac:picMk id="7" creationId="{1B024966-1ADB-1D63-5EF1-0AACE063ADC3}"/>
          </ac:picMkLst>
        </pc:picChg>
        <pc:picChg chg="add mod">
          <ac:chgData name="Benjamin Gerald Holzman" userId="c8f3f3b5-bbd1-4fdf-8bf7-d41b1e7cc181" providerId="ADAL" clId="{69A5A4FF-2C7D-424F-915E-6B097242EC48}" dt="2024-05-13T16:21:01.205" v="124"/>
          <ac:picMkLst>
            <pc:docMk/>
            <pc:sldMk cId="2015981457" sldId="1204"/>
            <ac:picMk id="11" creationId="{9F385939-9B74-730A-3F4E-FAF7D2ED1A5F}"/>
          </ac:picMkLst>
        </pc:picChg>
        <pc:picChg chg="del">
          <ac:chgData name="Benjamin Gerald Holzman" userId="c8f3f3b5-bbd1-4fdf-8bf7-d41b1e7cc181" providerId="ADAL" clId="{69A5A4FF-2C7D-424F-915E-6B097242EC48}" dt="2024-05-13T16:21:00.887" v="123" actId="478"/>
          <ac:picMkLst>
            <pc:docMk/>
            <pc:sldMk cId="2015981457" sldId="1204"/>
            <ac:picMk id="1026" creationId="{6FF2866F-37CF-4717-AFEF-25209018C3AC}"/>
          </ac:picMkLst>
        </pc:picChg>
      </pc:sldChg>
      <pc:sldChg chg="addSp delSp modSp del">
        <pc:chgData name="Benjamin Gerald Holzman" userId="c8f3f3b5-bbd1-4fdf-8bf7-d41b1e7cc181" providerId="ADAL" clId="{69A5A4FF-2C7D-424F-915E-6B097242EC48}" dt="2024-05-13T14:56:11.996" v="61" actId="47"/>
        <pc:sldMkLst>
          <pc:docMk/>
          <pc:sldMk cId="2454607246" sldId="1205"/>
        </pc:sldMkLst>
        <pc:spChg chg="add del mod">
          <ac:chgData name="Benjamin Gerald Holzman" userId="c8f3f3b5-bbd1-4fdf-8bf7-d41b1e7cc181" providerId="ADAL" clId="{69A5A4FF-2C7D-424F-915E-6B097242EC48}" dt="2024-05-13T14:56:02.857" v="59"/>
          <ac:spMkLst>
            <pc:docMk/>
            <pc:sldMk cId="2454607246" sldId="1205"/>
            <ac:spMk id="6" creationId="{035BC1B4-3B4B-D66C-232A-57964BC89AED}"/>
          </ac:spMkLst>
        </pc:spChg>
        <pc:spChg chg="add del mod">
          <ac:chgData name="Benjamin Gerald Holzman" userId="c8f3f3b5-bbd1-4fdf-8bf7-d41b1e7cc181" providerId="ADAL" clId="{69A5A4FF-2C7D-424F-915E-6B097242EC48}" dt="2024-05-13T14:56:02.857" v="59"/>
          <ac:spMkLst>
            <pc:docMk/>
            <pc:sldMk cId="2454607246" sldId="1205"/>
            <ac:spMk id="7" creationId="{E67B5709-9344-0DBC-6B28-B7D11E1761CF}"/>
          </ac:spMkLst>
        </pc:spChg>
        <pc:spChg chg="add del mod">
          <ac:chgData name="Benjamin Gerald Holzman" userId="c8f3f3b5-bbd1-4fdf-8bf7-d41b1e7cc181" providerId="ADAL" clId="{69A5A4FF-2C7D-424F-915E-6B097242EC48}" dt="2024-05-13T14:56:02.857" v="59"/>
          <ac:spMkLst>
            <pc:docMk/>
            <pc:sldMk cId="2454607246" sldId="1205"/>
            <ac:spMk id="10" creationId="{A5D69FAB-513E-0EBC-A119-08F74B35B03F}"/>
          </ac:spMkLst>
        </pc:spChg>
        <pc:spChg chg="add del mod">
          <ac:chgData name="Benjamin Gerald Holzman" userId="c8f3f3b5-bbd1-4fdf-8bf7-d41b1e7cc181" providerId="ADAL" clId="{69A5A4FF-2C7D-424F-915E-6B097242EC48}" dt="2024-05-13T14:56:02.857" v="59"/>
          <ac:spMkLst>
            <pc:docMk/>
            <pc:sldMk cId="2454607246" sldId="1205"/>
            <ac:spMk id="12" creationId="{C69CA3BF-C609-B8E1-4E50-2429B0325CB2}"/>
          </ac:spMkLst>
        </pc:spChg>
        <pc:picChg chg="add del mod">
          <ac:chgData name="Benjamin Gerald Holzman" userId="c8f3f3b5-bbd1-4fdf-8bf7-d41b1e7cc181" providerId="ADAL" clId="{69A5A4FF-2C7D-424F-915E-6B097242EC48}" dt="2024-05-13T14:56:02.857" v="59"/>
          <ac:picMkLst>
            <pc:docMk/>
            <pc:sldMk cId="2454607246" sldId="1205"/>
            <ac:picMk id="5" creationId="{B5A7844F-175D-781E-98C8-C05FED7D4247}"/>
          </ac:picMkLst>
        </pc:picChg>
        <pc:picChg chg="add del mod">
          <ac:chgData name="Benjamin Gerald Holzman" userId="c8f3f3b5-bbd1-4fdf-8bf7-d41b1e7cc181" providerId="ADAL" clId="{69A5A4FF-2C7D-424F-915E-6B097242EC48}" dt="2024-05-13T14:56:02.857" v="59"/>
          <ac:picMkLst>
            <pc:docMk/>
            <pc:sldMk cId="2454607246" sldId="1205"/>
            <ac:picMk id="11" creationId="{49E48ED8-7C8D-0CFD-1E8A-DB7B963A5008}"/>
          </ac:picMkLst>
        </pc:picChg>
        <pc:picChg chg="del">
          <ac:chgData name="Benjamin Gerald Holzman" userId="c8f3f3b5-bbd1-4fdf-8bf7-d41b1e7cc181" providerId="ADAL" clId="{69A5A4FF-2C7D-424F-915E-6B097242EC48}" dt="2024-05-13T14:56:03.458" v="60" actId="478"/>
          <ac:picMkLst>
            <pc:docMk/>
            <pc:sldMk cId="2454607246" sldId="1205"/>
            <ac:picMk id="1026" creationId="{6FF2866F-37CF-4717-AFEF-25209018C3AC}"/>
          </ac:picMkLst>
        </pc:picChg>
      </pc:sldChg>
    </pc:docChg>
  </pc:docChgLst>
  <pc:docChgLst>
    <pc:chgData name="Arif Uddin" userId="148c5cc6-c87d-4d88-bef6-83162531c353" providerId="ADAL" clId="{EAD4E5B5-29AF-46CB-A060-330B01A1809C}"/>
    <pc:docChg chg="delSld modSection">
      <pc:chgData name="Arif Uddin" userId="148c5cc6-c87d-4d88-bef6-83162531c353" providerId="ADAL" clId="{EAD4E5B5-29AF-46CB-A060-330B01A1809C}" dt="2024-05-13T13:49:32.826" v="1" actId="47"/>
      <pc:docMkLst>
        <pc:docMk/>
      </pc:docMkLst>
      <pc:sldChg chg="del">
        <pc:chgData name="Arif Uddin" userId="148c5cc6-c87d-4d88-bef6-83162531c353" providerId="ADAL" clId="{EAD4E5B5-29AF-46CB-A060-330B01A1809C}" dt="2024-05-13T13:49:01.585" v="0" actId="47"/>
        <pc:sldMkLst>
          <pc:docMk/>
          <pc:sldMk cId="3837367626" sldId="1182"/>
        </pc:sldMkLst>
      </pc:sldChg>
      <pc:sldChg chg="del">
        <pc:chgData name="Arif Uddin" userId="148c5cc6-c87d-4d88-bef6-83162531c353" providerId="ADAL" clId="{EAD4E5B5-29AF-46CB-A060-330B01A1809C}" dt="2024-05-13T13:49:32.826" v="1" actId="47"/>
        <pc:sldMkLst>
          <pc:docMk/>
          <pc:sldMk cId="2768420356" sldId="422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Scratch\u%20radu\World%20Bank%20-%20PDO\2022\Madagascar\Contractor%20response\Contractor%20Road%20Safety%20Questionnaire%20v2_FRB%20reviewed%20Demir.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337142829988743"/>
          <c:y val="0.14486138069950558"/>
          <c:w val="0.49303997833101271"/>
          <c:h val="0.75996952939022144"/>
        </c:manualLayout>
      </c:layout>
      <c:radarChart>
        <c:radarStyle val="marker"/>
        <c:varyColors val="0"/>
        <c:ser>
          <c:idx val="0"/>
          <c:order val="0"/>
          <c:spPr>
            <a:ln w="34925" cap="rnd">
              <a:solidFill>
                <a:schemeClr val="accent1"/>
              </a:solidFill>
              <a:round/>
            </a:ln>
            <a:effectLst>
              <a:outerShdw blurRad="57150" dist="19050" dir="5400000" algn="ctr" rotWithShape="0">
                <a:srgbClr val="000000">
                  <a:alpha val="63000"/>
                </a:srgbClr>
              </a:outerShdw>
            </a:effectLst>
          </c:spPr>
          <c:marker>
            <c:symbol val="none"/>
          </c:marker>
          <c:dLbls>
            <c:dLbl>
              <c:idx val="0"/>
              <c:layout>
                <c:manualLayout>
                  <c:x val="2.4140012070006035E-2"/>
                  <c:y val="1.86046511627906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30F-4195-9B08-B4B4361BEE3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Score!$B$18:$B$23</c:f>
              <c:strCache>
                <c:ptCount val="6"/>
                <c:pt idx="0">
                  <c:v>Road safety standards</c:v>
                </c:pt>
                <c:pt idx="1">
                  <c:v>Leadership and Commitment</c:v>
                </c:pt>
                <c:pt idx="2">
                  <c:v>Journey management</c:v>
                </c:pt>
                <c:pt idx="3">
                  <c:v>Drivers</c:v>
                </c:pt>
                <c:pt idx="4">
                  <c:v>Vehicles</c:v>
                </c:pt>
                <c:pt idx="5">
                  <c:v>RWI</c:v>
                </c:pt>
              </c:strCache>
            </c:strRef>
          </c:cat>
          <c:val>
            <c:numRef>
              <c:f>Score!$I$18:$I$23</c:f>
              <c:numCache>
                <c:formatCode>0.00</c:formatCode>
                <c:ptCount val="6"/>
                <c:pt idx="0">
                  <c:v>42.105263157894733</c:v>
                </c:pt>
                <c:pt idx="1">
                  <c:v>39.772727272727273</c:v>
                </c:pt>
                <c:pt idx="2">
                  <c:v>15</c:v>
                </c:pt>
                <c:pt idx="3">
                  <c:v>46.153846153846153</c:v>
                </c:pt>
                <c:pt idx="4">
                  <c:v>59.210526315789465</c:v>
                </c:pt>
                <c:pt idx="5">
                  <c:v>65.909090909090907</c:v>
                </c:pt>
              </c:numCache>
            </c:numRef>
          </c:val>
          <c:extLst>
            <c:ext xmlns:c16="http://schemas.microsoft.com/office/drawing/2014/chart" uri="{C3380CC4-5D6E-409C-BE32-E72D297353CC}">
              <c16:uniqueId val="{00000001-030F-4195-9B08-B4B4361BEE38}"/>
            </c:ext>
          </c:extLst>
        </c:ser>
        <c:dLbls>
          <c:showLegendKey val="0"/>
          <c:showVal val="0"/>
          <c:showCatName val="0"/>
          <c:showSerName val="0"/>
          <c:showPercent val="0"/>
          <c:showBubbleSize val="0"/>
        </c:dLbls>
        <c:axId val="172338192"/>
        <c:axId val="172338608"/>
      </c:radarChart>
      <c:catAx>
        <c:axId val="17233819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2338608"/>
        <c:crosses val="autoZero"/>
        <c:auto val="1"/>
        <c:lblAlgn val="ctr"/>
        <c:lblOffset val="100"/>
        <c:noMultiLvlLbl val="0"/>
      </c:catAx>
      <c:valAx>
        <c:axId val="17233860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2338192"/>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5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2128" tIns="46065" rIns="92128" bIns="46065"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2128" tIns="46065" rIns="92128" bIns="46065" rtlCol="0"/>
          <a:lstStyle>
            <a:lvl1pPr algn="r">
              <a:defRPr sz="1200"/>
            </a:lvl1pPr>
          </a:lstStyle>
          <a:p>
            <a:fld id="{51AA1189-2C07-4115-8403-E002720CE2C0}" type="datetimeFigureOut">
              <a:rPr lang="en-US" smtClean="0"/>
              <a:t>5/13/2024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2128" tIns="46065" rIns="92128" bIns="46065"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2128" tIns="46065" rIns="92128" bIns="460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2128" tIns="46065" rIns="92128" bIns="46065"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2128" tIns="46065" rIns="92128" bIns="46065" rtlCol="0" anchor="b"/>
          <a:lstStyle>
            <a:lvl1pPr algn="r">
              <a:defRPr sz="1200"/>
            </a:lvl1pPr>
          </a:lstStyle>
          <a:p>
            <a:fld id="{DDECADF5-2936-45E8-B8D1-3E16D766F3B3}" type="slidenum">
              <a:rPr lang="en-US" smtClean="0"/>
              <a:t>‹#›</a:t>
            </a:fld>
            <a:endParaRPr lang="en-US"/>
          </a:p>
        </p:txBody>
      </p:sp>
    </p:spTree>
    <p:extLst>
      <p:ext uri="{BB962C8B-B14F-4D97-AF65-F5344CB8AC3E}">
        <p14:creationId xmlns:p14="http://schemas.microsoft.com/office/powerpoint/2010/main" val="2694054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ixabay.com/photos/cyclists-cycle-path-traffic-bike-1750975/"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pixabay.com/photos/brazilian-reality-brazil-641231/" TargetMode="External"/><Relationship Id="rId5" Type="http://schemas.openxmlformats.org/officeDocument/2006/relationships/hyperlink" Target="https://pixabay.com/photos/excavators-construction-machine-site-391143/" TargetMode="External"/><Relationship Id="rId4" Type="http://schemas.openxmlformats.org/officeDocument/2006/relationships/hyperlink" Target="https://www.nzherald.co.nz/nz/news/article.cfm?c_id=1&amp;objectid=1159497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FC223C-43C3-4C02-8A93-FC470B11F93B}" type="slidenum">
              <a:rPr kumimoji="0" lang="en-US" sz="1200" b="1" i="0" u="none" strike="noStrike" kern="1200" cap="none" spc="0" normalizeH="0" baseline="0" noProof="0" smtClean="0">
                <a:ln>
                  <a:noFill/>
                </a:ln>
                <a:solidFill>
                  <a:prstClr val="black"/>
                </a:solidFill>
                <a:effectLst/>
                <a:uLnTx/>
                <a:uFillTx/>
                <a:latin typeface="Trebuchet MS" pitchFamily="34" charset="0"/>
                <a:ea typeface="+mn-ea"/>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1" i="0" u="none" strike="noStrike" kern="1200" cap="none" spc="0" normalizeH="0" baseline="0" noProof="0">
              <a:ln>
                <a:noFill/>
              </a:ln>
              <a:solidFill>
                <a:prstClr val="black"/>
              </a:solidFill>
              <a:effectLst/>
              <a:uLnTx/>
              <a:uFillTx/>
              <a:latin typeface="Trebuchet MS" pitchFamily="34" charset="0"/>
              <a:ea typeface="+mn-ea"/>
              <a:cs typeface="Times New Roman" pitchFamily="18" charset="0"/>
            </a:endParaRPr>
          </a:p>
        </p:txBody>
      </p:sp>
    </p:spTree>
    <p:extLst>
      <p:ext uri="{BB962C8B-B14F-4D97-AF65-F5344CB8AC3E}">
        <p14:creationId xmlns:p14="http://schemas.microsoft.com/office/powerpoint/2010/main" val="256280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ECADF5-2936-45E8-B8D1-3E16D766F3B3}" type="slidenum">
              <a:rPr lang="en-US" smtClean="0"/>
              <a:t>14</a:t>
            </a:fld>
            <a:endParaRPr lang="en-US"/>
          </a:p>
        </p:txBody>
      </p:sp>
    </p:spTree>
    <p:extLst>
      <p:ext uri="{BB962C8B-B14F-4D97-AF65-F5344CB8AC3E}">
        <p14:creationId xmlns:p14="http://schemas.microsoft.com/office/powerpoint/2010/main" val="1069505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ECADF5-2936-45E8-B8D1-3E16D766F3B3}" type="slidenum">
              <a:rPr lang="en-US" smtClean="0"/>
              <a:t>15</a:t>
            </a:fld>
            <a:endParaRPr lang="en-US"/>
          </a:p>
        </p:txBody>
      </p:sp>
    </p:spTree>
    <p:extLst>
      <p:ext uri="{BB962C8B-B14F-4D97-AF65-F5344CB8AC3E}">
        <p14:creationId xmlns:p14="http://schemas.microsoft.com/office/powerpoint/2010/main" val="2138864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FC223C-43C3-4C02-8A93-FC470B11F93B}" type="slidenum">
              <a:rPr kumimoji="0" lang="en-US" sz="1200" b="1" i="0" u="none" strike="noStrike" kern="1200" cap="none" spc="0" normalizeH="0" baseline="0" noProof="0" smtClean="0">
                <a:ln>
                  <a:noFill/>
                </a:ln>
                <a:solidFill>
                  <a:prstClr val="black"/>
                </a:solidFill>
                <a:effectLst/>
                <a:uLnTx/>
                <a:uFillTx/>
                <a:latin typeface="Trebuchet MS" pitchFamily="34" charset="0"/>
                <a:ea typeface="+mn-ea"/>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prstClr val="black"/>
              </a:solidFill>
              <a:effectLst/>
              <a:uLnTx/>
              <a:uFillTx/>
              <a:latin typeface="Trebuchet MS" pitchFamily="34" charset="0"/>
              <a:ea typeface="+mn-ea"/>
              <a:cs typeface="Times New Roman" pitchFamily="18" charset="0"/>
            </a:endParaRPr>
          </a:p>
        </p:txBody>
      </p:sp>
    </p:spTree>
    <p:extLst>
      <p:ext uri="{BB962C8B-B14F-4D97-AF65-F5344CB8AC3E}">
        <p14:creationId xmlns:p14="http://schemas.microsoft.com/office/powerpoint/2010/main" val="567134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FC223C-43C3-4C02-8A93-FC470B11F93B}" type="slidenum">
              <a:rPr kumimoji="0" lang="en-US" sz="1200" b="1" i="0" u="none" strike="noStrike" kern="1200" cap="none" spc="0" normalizeH="0" baseline="0" noProof="0" smtClean="0">
                <a:ln>
                  <a:noFill/>
                </a:ln>
                <a:solidFill>
                  <a:prstClr val="black"/>
                </a:solidFill>
                <a:effectLst/>
                <a:uLnTx/>
                <a:uFillTx/>
                <a:latin typeface="Trebuchet MS" pitchFamily="34" charset="0"/>
                <a:ea typeface="+mn-ea"/>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i="0" u="none" strike="noStrike" kern="1200" cap="none" spc="0" normalizeH="0" baseline="0" noProof="0">
              <a:ln>
                <a:noFill/>
              </a:ln>
              <a:solidFill>
                <a:prstClr val="black"/>
              </a:solidFill>
              <a:effectLst/>
              <a:uLnTx/>
              <a:uFillTx/>
              <a:latin typeface="Trebuchet MS" pitchFamily="34" charset="0"/>
              <a:ea typeface="+mn-ea"/>
              <a:cs typeface="Times New Roman" pitchFamily="18" charset="0"/>
            </a:endParaRPr>
          </a:p>
        </p:txBody>
      </p:sp>
    </p:spTree>
    <p:extLst>
      <p:ext uri="{BB962C8B-B14F-4D97-AF65-F5344CB8AC3E}">
        <p14:creationId xmlns:p14="http://schemas.microsoft.com/office/powerpoint/2010/main" val="3316117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FC223C-43C3-4C02-8A93-FC470B11F93B}" type="slidenum">
              <a:rPr kumimoji="0" lang="en-US" sz="1200" b="1" i="0" u="none" strike="noStrike" kern="1200" cap="none" spc="0" normalizeH="0" baseline="0" noProof="0" smtClean="0">
                <a:ln>
                  <a:noFill/>
                </a:ln>
                <a:solidFill>
                  <a:prstClr val="black"/>
                </a:solidFill>
                <a:effectLst/>
                <a:uLnTx/>
                <a:uFillTx/>
                <a:latin typeface="Trebuchet MS" pitchFamily="34" charset="0"/>
                <a:ea typeface="+mn-ea"/>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a:ln>
                <a:noFill/>
              </a:ln>
              <a:solidFill>
                <a:prstClr val="black"/>
              </a:solidFill>
              <a:effectLst/>
              <a:uLnTx/>
              <a:uFillTx/>
              <a:latin typeface="Trebuchet MS" pitchFamily="34" charset="0"/>
              <a:ea typeface="+mn-ea"/>
              <a:cs typeface="Times New Roman" pitchFamily="18" charset="0"/>
            </a:endParaRPr>
          </a:p>
        </p:txBody>
      </p:sp>
    </p:spTree>
    <p:extLst>
      <p:ext uri="{BB962C8B-B14F-4D97-AF65-F5344CB8AC3E}">
        <p14:creationId xmlns:p14="http://schemas.microsoft.com/office/powerpoint/2010/main" val="690295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ECADF5-2936-45E8-B8D1-3E16D766F3B3}" type="slidenum">
              <a:rPr lang="en-US" smtClean="0"/>
              <a:t>23</a:t>
            </a:fld>
            <a:endParaRPr lang="en-US"/>
          </a:p>
        </p:txBody>
      </p:sp>
    </p:spTree>
    <p:extLst>
      <p:ext uri="{BB962C8B-B14F-4D97-AF65-F5344CB8AC3E}">
        <p14:creationId xmlns:p14="http://schemas.microsoft.com/office/powerpoint/2010/main" val="2749068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FC223C-43C3-4C02-8A93-FC470B11F93B}" type="slidenum">
              <a:rPr kumimoji="0" lang="en-US" sz="1200" b="1" i="0" u="none" strike="noStrike" kern="1200" cap="none" spc="0" normalizeH="0" baseline="0" noProof="0" smtClean="0">
                <a:ln>
                  <a:noFill/>
                </a:ln>
                <a:solidFill>
                  <a:prstClr val="black"/>
                </a:solidFill>
                <a:effectLst/>
                <a:uLnTx/>
                <a:uFillTx/>
                <a:latin typeface="Trebuchet MS" pitchFamily="34" charset="0"/>
                <a:ea typeface="+mn-ea"/>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1" i="0" u="none" strike="noStrike" kern="1200" cap="none" spc="0" normalizeH="0" baseline="0" noProof="0">
              <a:ln>
                <a:noFill/>
              </a:ln>
              <a:solidFill>
                <a:prstClr val="black"/>
              </a:solidFill>
              <a:effectLst/>
              <a:uLnTx/>
              <a:uFillTx/>
              <a:latin typeface="Trebuchet MS" pitchFamily="34" charset="0"/>
              <a:ea typeface="+mn-ea"/>
              <a:cs typeface="Times New Roman" pitchFamily="18" charset="0"/>
            </a:endParaRPr>
          </a:p>
        </p:txBody>
      </p:sp>
    </p:spTree>
    <p:extLst>
      <p:ext uri="{BB962C8B-B14F-4D97-AF65-F5344CB8AC3E}">
        <p14:creationId xmlns:p14="http://schemas.microsoft.com/office/powerpoint/2010/main" val="2790012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GPN identified these three groups of people at risk of road safety issues, and interventions are designed to benefit each.</a:t>
            </a:r>
          </a:p>
          <a:p>
            <a:endParaRPr lang="en-US"/>
          </a:p>
          <a:p>
            <a:r>
              <a:rPr lang="en-US" sz="1200" b="1" kern="1200">
                <a:solidFill>
                  <a:schemeClr val="tx1"/>
                </a:solidFill>
                <a:effectLst/>
                <a:latin typeface="+mn-lt"/>
                <a:ea typeface="MS PGothic" pitchFamily="34" charset="-128"/>
                <a:cs typeface="ＭＳ Ｐゴシック" charset="0"/>
              </a:rPr>
              <a:t>Project Workers </a:t>
            </a:r>
            <a:r>
              <a:rPr lang="en-US" sz="1200" kern="1200">
                <a:solidFill>
                  <a:schemeClr val="tx1"/>
                </a:solidFill>
                <a:effectLst/>
                <a:latin typeface="+mn-lt"/>
                <a:ea typeface="MS PGothic" pitchFamily="34" charset="-128"/>
                <a:cs typeface="ＭＳ Ｐゴシック" charset="0"/>
              </a:rPr>
              <a:t>who are the individuals and groups engaged in the project Implementation Phase such as direct workers, contracted workers, workers bring supplies and materials to the work site, and community workers.</a:t>
            </a:r>
          </a:p>
          <a:p>
            <a:endParaRPr lang="en-US" sz="1200" kern="1200">
              <a:solidFill>
                <a:schemeClr val="tx1"/>
              </a:solidFill>
              <a:effectLst/>
              <a:latin typeface="+mn-lt"/>
              <a:ea typeface="MS PGothic" pitchFamily="34" charset="-128"/>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MS PGothic" pitchFamily="34" charset="-128"/>
                <a:cs typeface="ＭＳ Ｐゴシック" charset="0"/>
              </a:rPr>
              <a:t>Affected Communities </a:t>
            </a:r>
            <a:r>
              <a:rPr lang="en-US" sz="1200" kern="1200">
                <a:solidFill>
                  <a:schemeClr val="tx1"/>
                </a:solidFill>
                <a:effectLst/>
                <a:latin typeface="+mn-lt"/>
                <a:ea typeface="MS PGothic" pitchFamily="34" charset="-128"/>
                <a:cs typeface="ＭＳ Ｐゴシック" charset="0"/>
              </a:rPr>
              <a:t>who are</a:t>
            </a:r>
            <a:r>
              <a:rPr lang="en-US" sz="1200" b="1" kern="1200">
                <a:solidFill>
                  <a:schemeClr val="tx1"/>
                </a:solidFill>
                <a:effectLst/>
                <a:latin typeface="+mn-lt"/>
                <a:ea typeface="MS PGothic" pitchFamily="34" charset="-128"/>
                <a:cs typeface="ＭＳ Ｐゴシック" charset="0"/>
              </a:rPr>
              <a:t> </a:t>
            </a:r>
            <a:r>
              <a:rPr lang="en-US" sz="1200" kern="1200">
                <a:solidFill>
                  <a:schemeClr val="tx1"/>
                </a:solidFill>
                <a:effectLst/>
                <a:latin typeface="+mn-lt"/>
                <a:ea typeface="MS PGothic" pitchFamily="34" charset="-128"/>
                <a:cs typeface="ＭＳ Ｐゴシック" charset="0"/>
              </a:rPr>
              <a:t>the</a:t>
            </a:r>
            <a:r>
              <a:rPr lang="en-US" sz="1200" b="1" kern="1200">
                <a:solidFill>
                  <a:schemeClr val="tx1"/>
                </a:solidFill>
                <a:effectLst/>
                <a:latin typeface="+mn-lt"/>
                <a:ea typeface="MS PGothic" pitchFamily="34" charset="-128"/>
                <a:cs typeface="ＭＳ Ｐゴシック" charset="0"/>
              </a:rPr>
              <a:t> </a:t>
            </a:r>
            <a:r>
              <a:rPr lang="en-US" sz="1200" kern="1200">
                <a:solidFill>
                  <a:schemeClr val="tx1"/>
                </a:solidFill>
                <a:effectLst/>
                <a:latin typeface="+mn-lt"/>
                <a:ea typeface="MS PGothic" pitchFamily="34" charset="-128"/>
                <a:cs typeface="ＭＳ Ｐゴシック" charset="0"/>
              </a:rPr>
              <a:t>vulnerable individuals and groups directly exposed to project construction activities and ongoing exposure to operations once construction is completed; As noted in the ESF Guidance Note to Borrowers “Communities affected by traffic and road safety issues include those alongside, or bisected or fragmented by a road associated with the project. Shops, stalls, and residential properties may all be affected, along with people present on the road itself, whether nonmotorized (pedestrians and cyclists) or motorized (on motorcycles, or in cars, trucks, or buses).”</a:t>
            </a:r>
          </a:p>
          <a:p>
            <a:endParaRPr lang="en-US"/>
          </a:p>
          <a:p>
            <a:endParaRPr lang="en-US"/>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MS PGothic" pitchFamily="34" charset="-128"/>
                <a:cs typeface="ＭＳ Ｐゴシック" charset="0"/>
              </a:rPr>
              <a:t>Road Users </a:t>
            </a:r>
            <a:r>
              <a:rPr lang="en-US" sz="1200" kern="1200">
                <a:solidFill>
                  <a:schemeClr val="tx1"/>
                </a:solidFill>
                <a:effectLst/>
                <a:latin typeface="+mn-lt"/>
                <a:ea typeface="MS PGothic" pitchFamily="34" charset="-128"/>
                <a:cs typeface="ＭＳ Ｐゴシック" charset="0"/>
              </a:rPr>
              <a:t>who are the public using the project road either during construction or operation phases. </a:t>
            </a:r>
            <a:r>
              <a:rPr lang="en-US" sz="1200" b="1" kern="1200">
                <a:solidFill>
                  <a:schemeClr val="tx1"/>
                </a:solidFill>
                <a:effectLst/>
                <a:latin typeface="+mn-lt"/>
                <a:ea typeface="MS PGothic" pitchFamily="34" charset="-128"/>
                <a:cs typeface="ＭＳ Ｐゴシック" charset="0"/>
              </a:rPr>
              <a:t>B</a:t>
            </a:r>
            <a:r>
              <a:rPr lang="en-US" b="1"/>
              <a:t>y far the majority of FSIs arise during the operational phase of a project once the road/facility is opened. </a:t>
            </a:r>
            <a:r>
              <a:rPr lang="en-US" b="0"/>
              <a:t>For this reason, the GPN has a strong focus on interventions to reduce these risks.</a:t>
            </a:r>
          </a:p>
          <a:p>
            <a:endParaRPr lang="en-US" b="0"/>
          </a:p>
          <a:p>
            <a:r>
              <a:rPr lang="en-US" b="1"/>
              <a:t>Vulnerable users are also a focus. </a:t>
            </a:r>
            <a:r>
              <a:rPr lang="en-US" b="0"/>
              <a:t>As shown earlier, w</a:t>
            </a:r>
            <a:r>
              <a:rPr lang="en-US"/>
              <a:t>ell over 50% of deaths in LMICs are these three road user groups. It was also shown how at 30 km/h 15% of pedestrians would be fatalities in a collision, compared to 85% at 60 km/h. </a:t>
            </a:r>
          </a:p>
          <a:p>
            <a:endParaRPr lang="en-US"/>
          </a:p>
          <a:p>
            <a:r>
              <a:rPr lang="en-US"/>
              <a:t>Ideally, vulnerable users should be protected through segregation—such as through the provision of footpaths or dedicated cycle/motorcycle lanes. As segregation is impossible in many situations, the next option is speed management: </a:t>
            </a:r>
            <a:r>
              <a:rPr lang="en-US" b="1"/>
              <a:t>vulnerable road users require a low speed environment to interact with traffic.</a:t>
            </a:r>
          </a:p>
          <a:p>
            <a:endParaRPr lang="en-US"/>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MS PGothic" pitchFamily="34" charset="-128"/>
                <a:cs typeface="ＭＳ Ｐゴシック" charset="0"/>
              </a:rPr>
              <a:t>Vulnerable road users</a:t>
            </a:r>
            <a:r>
              <a:rPr lang="en-US" sz="1200" kern="1200">
                <a:solidFill>
                  <a:schemeClr val="tx1"/>
                </a:solidFill>
                <a:effectLst/>
                <a:latin typeface="+mn-lt"/>
                <a:ea typeface="MS PGothic" pitchFamily="34" charset="-128"/>
                <a:cs typeface="ＭＳ Ｐゴシック" charset="0"/>
              </a:rPr>
              <a:t> are pedestrians, cyclists, and motorcyclists, who are </a:t>
            </a:r>
            <a:r>
              <a:rPr lang="en-US" sz="1200" b="1" kern="1200">
                <a:solidFill>
                  <a:schemeClr val="tx1"/>
                </a:solidFill>
                <a:effectLst/>
                <a:latin typeface="+mn-lt"/>
                <a:ea typeface="MS PGothic" pitchFamily="34" charset="-128"/>
                <a:cs typeface="ＭＳ Ｐゴシック" charset="0"/>
              </a:rPr>
              <a:t>a key focus area </a:t>
            </a:r>
            <a:r>
              <a:rPr lang="en-US" sz="1200" kern="1200">
                <a:solidFill>
                  <a:schemeClr val="tx1"/>
                </a:solidFill>
                <a:effectLst/>
                <a:latin typeface="+mn-lt"/>
                <a:ea typeface="MS PGothic" pitchFamily="34" charset="-128"/>
                <a:cs typeface="ＭＳ Ｐゴシック" charset="0"/>
              </a:rPr>
              <a:t>in the GPN. As shown earlier, well over 50% of deaths in LMICs are these three road user groups—93% in Indonesia! These users are most at risk of an FSI in the event of a crash with a motor vehicle. We also showed that at 30 km/h 15% of pedestrians would be fatalities in a collision, compared to 85% at 60 km/h.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mn-lt"/>
              <a:ea typeface="MS PGothic" pitchFamily="34" charset="-128"/>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mn-lt"/>
                <a:ea typeface="MS PGothic" pitchFamily="34" charset="-128"/>
                <a:cs typeface="ＭＳ Ｐゴシック" charset="0"/>
              </a:rPr>
              <a:t>Ideally, vulnerable users should be protected through segregation—such as through the provision of footpaths or dedicated cycle/motorcycle lanes. As segregation is impossible in many situations, the next option is speed management: vulnerable road users require a low speed environment to interact with traffic.</a:t>
            </a:r>
          </a:p>
          <a:p>
            <a:endParaRPr lang="en-US"/>
          </a:p>
          <a:p>
            <a:r>
              <a:rPr lang="en-US"/>
              <a:t>Pedestrian Source: https://pixabay.com/photos/london-pedestrian-crossing-crossing-2286985/ </a:t>
            </a:r>
          </a:p>
          <a:p>
            <a:r>
              <a:rPr lang="en-US"/>
              <a:t>Bicycle Source: </a:t>
            </a:r>
            <a:r>
              <a:rPr lang="en-US">
                <a:hlinkClick r:id="rId3"/>
              </a:rPr>
              <a:t>https://pixabay.com/photos/cyclists-cycle-path-traffic-bike-1750975/</a:t>
            </a:r>
            <a:r>
              <a:rPr lang="en-US"/>
              <a:t> </a:t>
            </a:r>
          </a:p>
          <a:p>
            <a:r>
              <a:rPr lang="en-US"/>
              <a:t>Motorcycle Source: </a:t>
            </a:r>
            <a:r>
              <a:rPr lang="en-US">
                <a:hlinkClick r:id="rId4"/>
              </a:rPr>
              <a:t>https://www.nzherald.co.nz/nz/news/article.cfm?c_id=1&amp;objectid=11594979</a:t>
            </a:r>
            <a:endParaRPr lang="en-US"/>
          </a:p>
          <a:p>
            <a:endParaRPr lang="en-US"/>
          </a:p>
          <a:p>
            <a:endParaRPr lang="en-US"/>
          </a:p>
          <a:p>
            <a:r>
              <a:rPr lang="en-US"/>
              <a:t>Workers Source: </a:t>
            </a:r>
            <a:r>
              <a:rPr lang="en-US">
                <a:hlinkClick r:id="rId5"/>
              </a:rPr>
              <a:t>https://pixabay.com/photos/excavators-construction-machine-site-391143/</a:t>
            </a:r>
            <a:r>
              <a:rPr lang="en-US"/>
              <a:t> </a:t>
            </a:r>
          </a:p>
          <a:p>
            <a:r>
              <a:rPr lang="en-US"/>
              <a:t>Community Source: </a:t>
            </a:r>
            <a:r>
              <a:rPr lang="en-US">
                <a:hlinkClick r:id="rId6"/>
              </a:rPr>
              <a:t>https://pixabay.com/photos/brazilian-reality-brazil-641231/</a:t>
            </a:r>
            <a:endParaRPr lang="en-US"/>
          </a:p>
          <a:p>
            <a:r>
              <a:rPr lang="en-US"/>
              <a:t>Motorcycle Source: </a:t>
            </a:r>
            <a:r>
              <a:rPr lang="en-US">
                <a:hlinkClick r:id="rId4"/>
              </a:rPr>
              <a:t>https://www.nzherald.co.nz/nz/news/article.cfm?c_id=1&amp;objectid=11594979</a:t>
            </a:r>
            <a:endParaRPr lang="en-US"/>
          </a:p>
          <a:p>
            <a:endParaRPr lang="en-US"/>
          </a:p>
          <a:p>
            <a:pPr algn="l"/>
            <a:endParaRPr lang="en-US" sz="1800" b="0" i="0" u="none" strike="noStrike" baseline="0">
              <a:solidFill>
                <a:srgbClr val="000000"/>
              </a:solidFill>
              <a:latin typeface="Calibri" panose="020F0502020204030204" pitchFamily="34" charset="0"/>
            </a:endParaRPr>
          </a:p>
          <a:p>
            <a:r>
              <a:rPr lang="en-US" sz="1800" b="0" i="0" u="none" strike="noStrike" baseline="0">
                <a:solidFill>
                  <a:srgbClr val="000000"/>
                </a:solidFill>
                <a:latin typeface="Calibri" panose="020F0502020204030204" pitchFamily="34" charset="0"/>
              </a:rPr>
              <a:t>At the identification stage of the project, Task Teams should identify the ‘Overall Project Traffic and Road Safety Risk’ (OPTRSR). </a:t>
            </a:r>
          </a:p>
          <a:p>
            <a:endParaRPr lang="en-US"/>
          </a:p>
        </p:txBody>
      </p:sp>
      <p:sp>
        <p:nvSpPr>
          <p:cNvPr id="4" name="Slide Number Placeholder 3"/>
          <p:cNvSpPr>
            <a:spLocks noGrp="1"/>
          </p:cNvSpPr>
          <p:nvPr>
            <p:ph type="sldNum" sz="quarter" idx="5"/>
          </p:nvPr>
        </p:nvSpPr>
        <p:spPr/>
        <p:txBody>
          <a:bodyPr/>
          <a:lstStyle/>
          <a:p>
            <a:pPr>
              <a:defRPr/>
            </a:pPr>
            <a:fld id="{F2FC223C-43C3-4C02-8A93-FC470B11F93B}" type="slidenum">
              <a:rPr lang="en-US" smtClean="0"/>
              <a:pPr>
                <a:defRPr/>
              </a:pPr>
              <a:t>2</a:t>
            </a:fld>
            <a:endParaRPr lang="en-US"/>
          </a:p>
        </p:txBody>
      </p:sp>
    </p:spTree>
    <p:extLst>
      <p:ext uri="{BB962C8B-B14F-4D97-AF65-F5344CB8AC3E}">
        <p14:creationId xmlns:p14="http://schemas.microsoft.com/office/powerpoint/2010/main" val="1784009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FC223C-43C3-4C02-8A93-FC470B11F93B}" type="slidenum">
              <a:rPr kumimoji="0" lang="en-US" sz="1200" b="1" i="0" u="none" strike="noStrike" kern="1200" cap="none" spc="0" normalizeH="0" baseline="0" noProof="0" smtClean="0">
                <a:ln>
                  <a:noFill/>
                </a:ln>
                <a:solidFill>
                  <a:prstClr val="black"/>
                </a:solidFill>
                <a:effectLst/>
                <a:uLnTx/>
                <a:uFillTx/>
                <a:latin typeface="Trebuchet MS" pitchFamily="34" charset="0"/>
                <a:ea typeface="+mn-ea"/>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1" i="0" u="none" strike="noStrike" kern="1200" cap="none" spc="0" normalizeH="0" baseline="0" noProof="0">
              <a:ln>
                <a:noFill/>
              </a:ln>
              <a:solidFill>
                <a:prstClr val="black"/>
              </a:solidFill>
              <a:effectLst/>
              <a:uLnTx/>
              <a:uFillTx/>
              <a:latin typeface="Trebuchet MS" pitchFamily="34" charset="0"/>
              <a:ea typeface="+mn-ea"/>
              <a:cs typeface="Times New Roman" pitchFamily="18" charset="0"/>
            </a:endParaRPr>
          </a:p>
        </p:txBody>
      </p:sp>
    </p:spTree>
    <p:extLst>
      <p:ext uri="{BB962C8B-B14F-4D97-AF65-F5344CB8AC3E}">
        <p14:creationId xmlns:p14="http://schemas.microsoft.com/office/powerpoint/2010/main" val="2066417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FC223C-43C3-4C02-8A93-FC470B11F93B}" type="slidenum">
              <a:rPr kumimoji="0" lang="en-US" sz="1200" b="1" i="0" u="none" strike="noStrike" kern="1200" cap="none" spc="0" normalizeH="0" baseline="0" noProof="0" smtClean="0">
                <a:ln>
                  <a:noFill/>
                </a:ln>
                <a:solidFill>
                  <a:prstClr val="black"/>
                </a:solidFill>
                <a:effectLst/>
                <a:uLnTx/>
                <a:uFillTx/>
                <a:latin typeface="Trebuchet MS" pitchFamily="34" charset="0"/>
                <a:ea typeface="+mn-ea"/>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1" i="0" u="none" strike="noStrike" kern="1200" cap="none" spc="0" normalizeH="0" baseline="0" noProof="0">
              <a:ln>
                <a:noFill/>
              </a:ln>
              <a:solidFill>
                <a:prstClr val="black"/>
              </a:solidFill>
              <a:effectLst/>
              <a:uLnTx/>
              <a:uFillTx/>
              <a:latin typeface="Trebuchet MS" pitchFamily="34" charset="0"/>
              <a:ea typeface="+mn-ea"/>
              <a:cs typeface="Times New Roman" pitchFamily="18" charset="0"/>
            </a:endParaRPr>
          </a:p>
        </p:txBody>
      </p:sp>
    </p:spTree>
    <p:extLst>
      <p:ext uri="{BB962C8B-B14F-4D97-AF65-F5344CB8AC3E}">
        <p14:creationId xmlns:p14="http://schemas.microsoft.com/office/powerpoint/2010/main" val="1768877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30000"/>
              </a:lnSpc>
              <a:buFont typeface="Symbol" panose="05050102010706020507" pitchFamily="18" charset="2"/>
              <a:buChar char=""/>
              <a:tabLst>
                <a:tab pos="2743200" algn="ctr"/>
                <a:tab pos="5486400" algn="r"/>
                <a:tab pos="457200" algn="l"/>
                <a:tab pos="2743200" algn="ctr"/>
                <a:tab pos="5486400" algn="r"/>
              </a:tabLst>
            </a:pPr>
            <a:r>
              <a:rPr lang="en-PH" sz="1200" b="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Information on the proposed works </a:t>
            </a:r>
            <a:r>
              <a:rPr lang="en-PH" sz="1200">
                <a:effectLst/>
                <a:latin typeface="Arial" panose="020B0604020202020204" pitchFamily="34" charset="0"/>
                <a:ea typeface="Times New Roman" panose="02020603050405020304" pitchFamily="18" charset="0"/>
                <a:cs typeface="Times New Roman" panose="02020603050405020304" pitchFamily="18" charset="0"/>
              </a:rPr>
              <a:t>(timelines, contact details for road operators, consultant and contractors) and inspection and enforcement program;</a:t>
            </a:r>
            <a:endParaRPr lang="de-AT" sz="120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30000"/>
              </a:lnSpc>
              <a:buFont typeface="Symbol" panose="05050102010706020507" pitchFamily="18" charset="2"/>
              <a:buChar char=""/>
              <a:tabLst>
                <a:tab pos="2743200" algn="ctr"/>
                <a:tab pos="5486400" algn="r"/>
                <a:tab pos="457200" algn="l"/>
                <a:tab pos="2743200" algn="ctr"/>
                <a:tab pos="5486400" algn="r"/>
              </a:tabLst>
            </a:pPr>
            <a:r>
              <a:rPr lang="en-PH" sz="1200" b="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Implementation plan </a:t>
            </a:r>
            <a:r>
              <a:rPr lang="en-PH" sz="1200">
                <a:effectLst/>
                <a:latin typeface="Arial" panose="020B0604020202020204" pitchFamily="34" charset="0"/>
                <a:ea typeface="Times New Roman" panose="02020603050405020304" pitchFamily="18" charset="0"/>
                <a:cs typeface="Times New Roman" panose="02020603050405020304" pitchFamily="18" charset="0"/>
              </a:rPr>
              <a:t>containing a method statement for implementing the traffic management arrangements including diversion routes, descriptions and drawings of operational procedures, and changeovers between concurrent traffic management arrangements for various project phases;</a:t>
            </a:r>
            <a:endParaRPr lang="de-AT" sz="120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30000"/>
              </a:lnSpc>
              <a:buFont typeface="Symbol" panose="05050102010706020507" pitchFamily="18" charset="2"/>
              <a:buChar char=""/>
              <a:tabLst>
                <a:tab pos="2743200" algn="ctr"/>
                <a:tab pos="5486400" algn="r"/>
                <a:tab pos="457200" algn="l"/>
                <a:tab pos="2743200" algn="ctr"/>
                <a:tab pos="5486400" algn="r"/>
              </a:tabLst>
            </a:pPr>
            <a:r>
              <a:rPr lang="en-PH" sz="1200" b="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Inspection program </a:t>
            </a:r>
            <a:r>
              <a:rPr lang="en-PH" sz="1200">
                <a:effectLst/>
                <a:latin typeface="Arial" panose="020B0604020202020204" pitchFamily="34" charset="0"/>
                <a:ea typeface="Times New Roman" panose="02020603050405020304" pitchFamily="18" charset="0"/>
                <a:cs typeface="Times New Roman" panose="02020603050405020304" pitchFamily="18" charset="0"/>
              </a:rPr>
              <a:t>defining the responsibility for specific reviews and inspections by the Safety Supervisor throughout the duration of the works; </a:t>
            </a:r>
            <a:endParaRPr lang="de-AT" sz="120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30000"/>
              </a:lnSpc>
              <a:buFont typeface="Symbol" panose="05050102010706020507" pitchFamily="18" charset="2"/>
              <a:buChar char=""/>
              <a:tabLst>
                <a:tab pos="2743200" algn="ctr"/>
                <a:tab pos="5486400" algn="r"/>
                <a:tab pos="457200" algn="l"/>
                <a:tab pos="2743200" algn="ctr"/>
                <a:tab pos="5486400" algn="r"/>
              </a:tabLst>
            </a:pPr>
            <a:r>
              <a:rPr lang="en-PH" sz="1200" b="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Clearance plan </a:t>
            </a:r>
            <a:r>
              <a:rPr lang="en-PH" sz="1200">
                <a:effectLst/>
                <a:latin typeface="Arial" panose="020B0604020202020204" pitchFamily="34" charset="0"/>
                <a:ea typeface="Times New Roman" panose="02020603050405020304" pitchFamily="18" charset="0"/>
                <a:cs typeface="Times New Roman" panose="02020603050405020304" pitchFamily="18" charset="0"/>
              </a:rPr>
              <a:t>containing a method statement for decommissioning at the end of the project;</a:t>
            </a:r>
            <a:endParaRPr lang="de-AT" sz="120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30000"/>
              </a:lnSpc>
              <a:buFont typeface="Symbol" panose="05050102010706020507" pitchFamily="18" charset="2"/>
              <a:buChar char=""/>
              <a:tabLst>
                <a:tab pos="2743200" algn="ctr"/>
                <a:tab pos="5486400" algn="r"/>
                <a:tab pos="457200" algn="l"/>
                <a:tab pos="2743200" algn="ctr"/>
                <a:tab pos="5486400" algn="r"/>
              </a:tabLst>
            </a:pPr>
            <a:r>
              <a:rPr lang="en-PH" sz="1200" b="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Contingency plan </a:t>
            </a:r>
            <a:r>
              <a:rPr lang="en-PH" sz="1200">
                <a:effectLst/>
                <a:latin typeface="Arial" panose="020B0604020202020204" pitchFamily="34" charset="0"/>
                <a:ea typeface="Times New Roman" panose="02020603050405020304" pitchFamily="18" charset="0"/>
                <a:cs typeface="Times New Roman" panose="02020603050405020304" pitchFamily="18" charset="0"/>
              </a:rPr>
              <a:t>for unplanned and emergency events (key contacts at DPWH and emergency services) particularly for large scale long-term projects;</a:t>
            </a:r>
            <a:endParaRPr lang="de-AT" sz="120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30000"/>
              </a:lnSpc>
              <a:buFont typeface="Symbol" panose="05050102010706020507" pitchFamily="18" charset="2"/>
              <a:buChar char=""/>
              <a:tabLst>
                <a:tab pos="2743200" algn="ctr"/>
                <a:tab pos="5486400" algn="r"/>
                <a:tab pos="457200" algn="l"/>
                <a:tab pos="2743200" algn="ctr"/>
                <a:tab pos="5486400" algn="r"/>
              </a:tabLst>
            </a:pPr>
            <a:r>
              <a:rPr lang="en-PH" sz="1200" b="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Stakeholder management and communication plan</a:t>
            </a:r>
            <a:r>
              <a:rPr lang="en-PH" sz="1200">
                <a:effectLst/>
                <a:latin typeface="Arial" panose="020B0604020202020204" pitchFamily="34" charset="0"/>
                <a:ea typeface="Times New Roman" panose="02020603050405020304" pitchFamily="18" charset="0"/>
                <a:cs typeface="Times New Roman" panose="02020603050405020304" pitchFamily="18" charset="0"/>
              </a:rPr>
              <a:t> detailing how stakeholders and the public will be informed throughout the work;</a:t>
            </a:r>
          </a:p>
          <a:p>
            <a:pPr marL="342900" indent="-342900" algn="just">
              <a:lnSpc>
                <a:spcPct val="130000"/>
              </a:lnSpc>
              <a:buFont typeface="Symbol" panose="05050102010706020507" pitchFamily="18" charset="2"/>
              <a:buChar char=""/>
              <a:tabLst>
                <a:tab pos="2743200" algn="ctr"/>
                <a:tab pos="5486400" algn="r"/>
                <a:tab pos="457200" algn="l"/>
                <a:tab pos="2743200" algn="ctr"/>
                <a:tab pos="5486400" algn="r"/>
              </a:tabLst>
            </a:pPr>
            <a:r>
              <a:rPr lang="en-PH" sz="1200" b="1">
                <a:solidFill>
                  <a:srgbClr val="FF0000"/>
                </a:solidFill>
                <a:latin typeface="Arial" panose="020B0604020202020204" pitchFamily="34" charset="0"/>
                <a:ea typeface="Times New Roman" panose="02020603050405020304" pitchFamily="18" charset="0"/>
                <a:cs typeface="Times New Roman" panose="02020603050405020304" pitchFamily="18" charset="0"/>
              </a:rPr>
              <a:t>Traffic Guidance Scheme with l</a:t>
            </a:r>
            <a:r>
              <a:rPr lang="en-PH" sz="1200" b="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ayouts and details for all phases of the roadworks </a:t>
            </a:r>
            <a:r>
              <a:rPr lang="en-PH" sz="1200">
                <a:effectLst/>
                <a:latin typeface="Arial" panose="020B0604020202020204" pitchFamily="34" charset="0"/>
                <a:ea typeface="Times New Roman" panose="02020603050405020304" pitchFamily="18" charset="0"/>
                <a:cs typeface="Times New Roman" panose="02020603050405020304" pitchFamily="18" charset="0"/>
              </a:rPr>
              <a:t>such as diversion route drawings, traffic management drawings and cross sections.</a:t>
            </a:r>
            <a:endParaRPr lang="de-AT" sz="1200">
              <a:effectLst/>
              <a:latin typeface="Arial" panose="020B060402020202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DECADF5-2936-45E8-B8D1-3E16D766F3B3}" type="slidenum">
              <a:rPr lang="en-US" smtClean="0"/>
              <a:t>6</a:t>
            </a:fld>
            <a:endParaRPr lang="en-US"/>
          </a:p>
        </p:txBody>
      </p:sp>
    </p:spTree>
    <p:extLst>
      <p:ext uri="{BB962C8B-B14F-4D97-AF65-F5344CB8AC3E}">
        <p14:creationId xmlns:p14="http://schemas.microsoft.com/office/powerpoint/2010/main" val="714700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 zone areas</a:t>
            </a:r>
          </a:p>
          <a:p>
            <a:endParaRPr lang="en-US"/>
          </a:p>
          <a:p>
            <a:pPr marL="342000" indent="-342000" eaLnBrk="1" hangingPunct="1">
              <a:lnSpc>
                <a:spcPct val="130000"/>
              </a:lnSpc>
              <a:buClrTx/>
              <a:buFont typeface="Wingdings" panose="05000000000000000000" pitchFamily="2" charset="2"/>
              <a:buChar char="§"/>
            </a:pPr>
            <a:r>
              <a:rPr lang="en-US" altLang="sr-Latn-RS" kern="0">
                <a:solidFill>
                  <a:srgbClr val="FF0000"/>
                </a:solidFill>
                <a:latin typeface="Arial" panose="020B0604020202020204" pitchFamily="34" charset="0"/>
                <a:cs typeface="Arial" panose="020B0604020202020204" pitchFamily="34" charset="0"/>
              </a:rPr>
              <a:t>Advance Warning Area:</a:t>
            </a:r>
            <a:r>
              <a:rPr lang="en-GB" altLang="sr-Latn-RS" b="0" kern="0">
                <a:latin typeface="Arial" panose="020B0604020202020204" pitchFamily="34" charset="0"/>
                <a:cs typeface="Arial" panose="020B0604020202020204" pitchFamily="34" charset="0"/>
              </a:rPr>
              <a:t> road users are informed about the oncoming roadworks and should adapt their behaviour to the new situation</a:t>
            </a:r>
            <a:endParaRPr lang="sr-Latn-RS" altLang="sr-Latn-RS" b="0" kern="0">
              <a:latin typeface="Arial" panose="020B0604020202020204" pitchFamily="34" charset="0"/>
              <a:cs typeface="Arial" panose="020B0604020202020204" pitchFamily="34" charset="0"/>
            </a:endParaRPr>
          </a:p>
          <a:p>
            <a:pPr marL="342000" indent="-342000" eaLnBrk="1" hangingPunct="1">
              <a:lnSpc>
                <a:spcPct val="130000"/>
              </a:lnSpc>
              <a:buClrTx/>
              <a:buFont typeface="Wingdings" panose="05000000000000000000" pitchFamily="2" charset="2"/>
              <a:buChar char="§"/>
            </a:pPr>
            <a:r>
              <a:rPr lang="en-US" altLang="sr-Latn-RS" kern="0">
                <a:solidFill>
                  <a:srgbClr val="FF0000"/>
                </a:solidFill>
                <a:latin typeface="Arial" panose="020B0604020202020204" pitchFamily="34" charset="0"/>
                <a:cs typeface="Arial" panose="020B0604020202020204" pitchFamily="34" charset="0"/>
              </a:rPr>
              <a:t>Transition Area</a:t>
            </a:r>
            <a:r>
              <a:rPr lang="de-AT" altLang="sr-Latn-RS" kern="0">
                <a:solidFill>
                  <a:srgbClr val="FF0000"/>
                </a:solidFill>
                <a:latin typeface="Arial" panose="020B0604020202020204" pitchFamily="34" charset="0"/>
                <a:cs typeface="Arial" panose="020B0604020202020204" pitchFamily="34" charset="0"/>
              </a:rPr>
              <a:t>:</a:t>
            </a:r>
            <a:r>
              <a:rPr lang="en-GB" altLang="sr-Latn-RS" b="0" kern="0">
                <a:latin typeface="Arial" panose="020B0604020202020204" pitchFamily="34" charset="0"/>
                <a:cs typeface="Arial" panose="020B0604020202020204" pitchFamily="34" charset="0"/>
              </a:rPr>
              <a:t> road users are redirected (delineated) from their route (e.g., initial speed reduction, initial narrowing of the road, further speed reduction, final narrowing of the road)</a:t>
            </a:r>
          </a:p>
          <a:p>
            <a:pPr marL="342000" indent="-342000" eaLnBrk="1" hangingPunct="1">
              <a:lnSpc>
                <a:spcPct val="130000"/>
              </a:lnSpc>
              <a:buClrTx/>
              <a:buFont typeface="Wingdings" panose="05000000000000000000" pitchFamily="2" charset="2"/>
              <a:buChar char="§"/>
            </a:pPr>
            <a:r>
              <a:rPr lang="en-US" altLang="sr-Latn-RS" kern="0">
                <a:solidFill>
                  <a:srgbClr val="FF0000"/>
                </a:solidFill>
                <a:latin typeface="Arial" panose="020B0604020202020204" pitchFamily="34" charset="0"/>
                <a:cs typeface="Arial" panose="020B0604020202020204" pitchFamily="34" charset="0"/>
              </a:rPr>
              <a:t>Buffer Area</a:t>
            </a:r>
            <a:r>
              <a:rPr lang="de-AT" altLang="sr-Latn-RS" kern="0">
                <a:solidFill>
                  <a:srgbClr val="FF0000"/>
                </a:solidFill>
                <a:latin typeface="Arial" panose="020B0604020202020204" pitchFamily="34" charset="0"/>
                <a:cs typeface="Arial" panose="020B0604020202020204" pitchFamily="34" charset="0"/>
              </a:rPr>
              <a:t>: </a:t>
            </a:r>
            <a:r>
              <a:rPr lang="en-GB" altLang="sr-Latn-RS" b="0" kern="0">
                <a:latin typeface="Arial" panose="020B0604020202020204" pitchFamily="34" charset="0"/>
                <a:cs typeface="Arial" panose="020B0604020202020204" pitchFamily="34" charset="0"/>
              </a:rPr>
              <a:t>lateral and longitudinal area separating the traffic from the construction site, allows protection of workers from vehicles and protection of road users from workers and machinery</a:t>
            </a:r>
            <a:endParaRPr lang="en-US" altLang="sr-Latn-RS" b="0" kern="0">
              <a:latin typeface="Arial" panose="020B0604020202020204" pitchFamily="34" charset="0"/>
              <a:cs typeface="Arial" panose="020B0604020202020204" pitchFamily="34" charset="0"/>
            </a:endParaRPr>
          </a:p>
          <a:p>
            <a:pPr marL="342000" indent="-342000" eaLnBrk="1" hangingPunct="1">
              <a:lnSpc>
                <a:spcPct val="130000"/>
              </a:lnSpc>
              <a:buClrTx/>
              <a:buFont typeface="Wingdings" panose="05000000000000000000" pitchFamily="2" charset="2"/>
              <a:buChar char="§"/>
            </a:pPr>
            <a:r>
              <a:rPr lang="en-US" altLang="sr-Latn-RS" kern="0">
                <a:solidFill>
                  <a:srgbClr val="FF0000"/>
                </a:solidFill>
                <a:latin typeface="Arial" panose="020B0604020202020204" pitchFamily="34" charset="0"/>
                <a:cs typeface="Arial" panose="020B0604020202020204" pitchFamily="34" charset="0"/>
              </a:rPr>
              <a:t>Work Area</a:t>
            </a:r>
            <a:r>
              <a:rPr lang="de-AT" altLang="sr-Latn-RS" kern="0">
                <a:solidFill>
                  <a:srgbClr val="FF0000"/>
                </a:solidFill>
                <a:latin typeface="Arial" panose="020B0604020202020204" pitchFamily="34" charset="0"/>
                <a:cs typeface="Arial" panose="020B0604020202020204" pitchFamily="34" charset="0"/>
              </a:rPr>
              <a:t>: </a:t>
            </a:r>
            <a:r>
              <a:rPr lang="en-GB" altLang="sr-Latn-RS" b="0" kern="0">
                <a:latin typeface="Arial" panose="020B0604020202020204" pitchFamily="34" charset="0"/>
                <a:cs typeface="Arial" panose="020B0604020202020204" pitchFamily="34" charset="0"/>
              </a:rPr>
              <a:t>construction works are performed, tools, excavated materials and equipment are stored, as well as the space needed for movement during the work</a:t>
            </a:r>
            <a:endParaRPr lang="sr-Latn-RS" altLang="sr-Latn-RS" b="0" kern="0">
              <a:latin typeface="Arial" panose="020B0604020202020204" pitchFamily="34" charset="0"/>
              <a:cs typeface="Arial" panose="020B0604020202020204" pitchFamily="34" charset="0"/>
            </a:endParaRPr>
          </a:p>
          <a:p>
            <a:pPr marL="342000" indent="-342000" eaLnBrk="1" hangingPunct="1">
              <a:lnSpc>
                <a:spcPct val="130000"/>
              </a:lnSpc>
              <a:buClrTx/>
              <a:buFont typeface="Wingdings" panose="05000000000000000000" pitchFamily="2" charset="2"/>
              <a:buChar char="§"/>
            </a:pPr>
            <a:r>
              <a:rPr lang="en-US" altLang="sr-Latn-RS" kern="0">
                <a:solidFill>
                  <a:srgbClr val="FF0000"/>
                </a:solidFill>
                <a:latin typeface="Arial" panose="020B0604020202020204" pitchFamily="34" charset="0"/>
                <a:cs typeface="Arial" panose="020B0604020202020204" pitchFamily="34" charset="0"/>
              </a:rPr>
              <a:t>Transition Area</a:t>
            </a:r>
            <a:r>
              <a:rPr lang="de-AT" altLang="sr-Latn-RS" kern="0">
                <a:solidFill>
                  <a:srgbClr val="FF0000"/>
                </a:solidFill>
                <a:latin typeface="Arial" panose="020B0604020202020204" pitchFamily="34" charset="0"/>
                <a:cs typeface="Arial" panose="020B0604020202020204" pitchFamily="34" charset="0"/>
              </a:rPr>
              <a:t>: </a:t>
            </a:r>
            <a:r>
              <a:rPr lang="en-GB" altLang="sr-Latn-RS" b="0" kern="0">
                <a:latin typeface="Arial" panose="020B0604020202020204" pitchFamily="34" charset="0"/>
                <a:cs typeface="Arial" panose="020B0604020202020204" pitchFamily="34" charset="0"/>
              </a:rPr>
              <a:t>traffic returns to the original route</a:t>
            </a:r>
            <a:endParaRPr lang="sr-Latn-RS" altLang="sr-Latn-RS" b="0" kern="0">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DDECADF5-2936-45E8-B8D1-3E16D766F3B3}" type="slidenum">
              <a:rPr lang="en-US" smtClean="0"/>
              <a:t>7</a:t>
            </a:fld>
            <a:endParaRPr lang="en-US"/>
          </a:p>
        </p:txBody>
      </p:sp>
    </p:spTree>
    <p:extLst>
      <p:ext uri="{BB962C8B-B14F-4D97-AF65-F5344CB8AC3E}">
        <p14:creationId xmlns:p14="http://schemas.microsoft.com/office/powerpoint/2010/main" val="2461202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E863D92-EE7A-4BE4-AE0F-C84848DF607B}" type="slidenum">
              <a:rPr lang="en-US" smtClean="0"/>
              <a:t>8</a:t>
            </a:fld>
            <a:endParaRPr lang="en-US"/>
          </a:p>
        </p:txBody>
      </p:sp>
    </p:spTree>
    <p:extLst>
      <p:ext uri="{BB962C8B-B14F-4D97-AF65-F5344CB8AC3E}">
        <p14:creationId xmlns:p14="http://schemas.microsoft.com/office/powerpoint/2010/main" val="2917293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if that driver is distracted for a moment, this situation (shown with yellow arrows) can easily arise.</a:t>
            </a:r>
          </a:p>
        </p:txBody>
      </p:sp>
      <p:sp>
        <p:nvSpPr>
          <p:cNvPr id="4" name="Slide Number Placeholder 3"/>
          <p:cNvSpPr>
            <a:spLocks noGrp="1"/>
          </p:cNvSpPr>
          <p:nvPr>
            <p:ph type="sldNum" sz="quarter" idx="5"/>
          </p:nvPr>
        </p:nvSpPr>
        <p:spPr/>
        <p:txBody>
          <a:bodyPr/>
          <a:lstStyle/>
          <a:p>
            <a:fld id="{1E863D92-EE7A-4BE4-AE0F-C84848DF607B}" type="slidenum">
              <a:rPr lang="en-US" smtClean="0"/>
              <a:t>10</a:t>
            </a:fld>
            <a:endParaRPr lang="en-US"/>
          </a:p>
        </p:txBody>
      </p:sp>
    </p:spTree>
    <p:extLst>
      <p:ext uri="{BB962C8B-B14F-4D97-AF65-F5344CB8AC3E}">
        <p14:creationId xmlns:p14="http://schemas.microsoft.com/office/powerpoint/2010/main" val="3469798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FC223C-43C3-4C02-8A93-FC470B11F93B}" type="slidenum">
              <a:rPr kumimoji="0" lang="en-US" sz="1200" b="1" i="0" u="none" strike="noStrike" kern="1200" cap="none" spc="0" normalizeH="0" baseline="0" noProof="0" smtClean="0">
                <a:ln>
                  <a:noFill/>
                </a:ln>
                <a:solidFill>
                  <a:prstClr val="black"/>
                </a:solidFill>
                <a:effectLst/>
                <a:uLnTx/>
                <a:uFillTx/>
                <a:latin typeface="Trebuchet MS" pitchFamily="34" charset="0"/>
                <a:ea typeface="+mn-ea"/>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prstClr val="black"/>
              </a:solidFill>
              <a:effectLst/>
              <a:uLnTx/>
              <a:uFillTx/>
              <a:latin typeface="Trebuchet MS" pitchFamily="34" charset="0"/>
              <a:ea typeface="+mn-ea"/>
              <a:cs typeface="Times New Roman" pitchFamily="18" charset="0"/>
            </a:endParaRPr>
          </a:p>
        </p:txBody>
      </p:sp>
    </p:spTree>
    <p:extLst>
      <p:ext uri="{BB962C8B-B14F-4D97-AF65-F5344CB8AC3E}">
        <p14:creationId xmlns:p14="http://schemas.microsoft.com/office/powerpoint/2010/main" val="488153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475913" y="301627"/>
            <a:ext cx="11282705" cy="756707"/>
          </a:xfrm>
        </p:spPr>
        <p:txBody>
          <a:bodyPr/>
          <a:lstStyle>
            <a:lvl1pPr>
              <a:defRPr sz="2200" b="0" i="0">
                <a:solidFill>
                  <a:schemeClr val="tx1"/>
                </a:solidFill>
              </a:defRPr>
            </a:lvl1pPr>
          </a:lstStyle>
          <a:p>
            <a:r>
              <a:rPr lang="en-US"/>
              <a:t>Click to edit Master title style</a:t>
            </a:r>
          </a:p>
        </p:txBody>
      </p:sp>
      <p:sp>
        <p:nvSpPr>
          <p:cNvPr id="7" name="Text Placeholder 6"/>
          <p:cNvSpPr>
            <a:spLocks noGrp="1"/>
          </p:cNvSpPr>
          <p:nvPr>
            <p:ph type="body" sz="quarter" idx="13"/>
          </p:nvPr>
        </p:nvSpPr>
        <p:spPr>
          <a:xfrm>
            <a:off x="465667" y="1598613"/>
            <a:ext cx="11303000" cy="4613804"/>
          </a:xfrm>
        </p:spPr>
        <p:txBody>
          <a:bodyPr>
            <a:normAutofit/>
          </a:bodyPr>
          <a:lstStyle>
            <a:lvl1pPr>
              <a:lnSpc>
                <a:spcPct val="100000"/>
              </a:lnSpc>
              <a:spcBef>
                <a:spcPts val="2400"/>
              </a:spcBef>
              <a:tabLst>
                <a:tab pos="8402638" algn="r"/>
              </a:tabLst>
              <a:defRPr lang="en-US" sz="1600" smtClean="0"/>
            </a:lvl1pPr>
          </a:lstStyle>
          <a:p>
            <a:pPr lvl="0"/>
            <a:r>
              <a:rPr lang="en-US"/>
              <a:t>Click to edit Master text styles</a:t>
            </a:r>
          </a:p>
        </p:txBody>
      </p:sp>
    </p:spTree>
    <p:extLst>
      <p:ext uri="{BB962C8B-B14F-4D97-AF65-F5344CB8AC3E}">
        <p14:creationId xmlns:p14="http://schemas.microsoft.com/office/powerpoint/2010/main" val="2120942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4" name="Freeform 1682"/>
          <p:cNvSpPr>
            <a:spLocks/>
          </p:cNvSpPr>
          <p:nvPr/>
        </p:nvSpPr>
        <p:spPr bwMode="auto">
          <a:xfrm flipH="1">
            <a:off x="8506884" y="615951"/>
            <a:ext cx="1352549" cy="1895475"/>
          </a:xfrm>
          <a:custGeom>
            <a:avLst/>
            <a:gdLst>
              <a:gd name="T0" fmla="*/ 0 w 638"/>
              <a:gd name="T1" fmla="*/ 0 h 1194"/>
              <a:gd name="T2" fmla="*/ 2147483647 w 638"/>
              <a:gd name="T3" fmla="*/ 2147483647 h 1194"/>
              <a:gd name="T4" fmla="*/ 2147483647 w 638"/>
              <a:gd name="T5" fmla="*/ 2147483647 h 1194"/>
              <a:gd name="T6" fmla="*/ 2147483647 w 638"/>
              <a:gd name="T7" fmla="*/ 2147483647 h 1194"/>
              <a:gd name="T8" fmla="*/ 2147483647 w 638"/>
              <a:gd name="T9" fmla="*/ 2147483647 h 1194"/>
              <a:gd name="T10" fmla="*/ 2147483647 w 638"/>
              <a:gd name="T11" fmla="*/ 2147483647 h 1194"/>
              <a:gd name="T12" fmla="*/ 2147483647 w 638"/>
              <a:gd name="T13" fmla="*/ 2147483647 h 1194"/>
              <a:gd name="T14" fmla="*/ 2147483647 w 638"/>
              <a:gd name="T15" fmla="*/ 2147483647 h 1194"/>
              <a:gd name="T16" fmla="*/ 2147483647 w 638"/>
              <a:gd name="T17" fmla="*/ 2147483647 h 1194"/>
              <a:gd name="T18" fmla="*/ 2147483647 w 638"/>
              <a:gd name="T19" fmla="*/ 2147483647 h 1194"/>
              <a:gd name="T20" fmla="*/ 2147483647 w 638"/>
              <a:gd name="T21" fmla="*/ 2147483647 h 1194"/>
              <a:gd name="T22" fmla="*/ 2147483647 w 638"/>
              <a:gd name="T23" fmla="*/ 2147483647 h 1194"/>
              <a:gd name="T24" fmla="*/ 2147483647 w 638"/>
              <a:gd name="T25" fmla="*/ 2147483647 h 1194"/>
              <a:gd name="T26" fmla="*/ 2147483647 w 638"/>
              <a:gd name="T27" fmla="*/ 2147483647 h 1194"/>
              <a:gd name="T28" fmla="*/ 2147483647 w 638"/>
              <a:gd name="T29" fmla="*/ 2147483647 h 1194"/>
              <a:gd name="T30" fmla="*/ 2147483647 w 638"/>
              <a:gd name="T31" fmla="*/ 2147483647 h 1194"/>
              <a:gd name="T32" fmla="*/ 2147483647 w 638"/>
              <a:gd name="T33" fmla="*/ 2147483647 h 1194"/>
              <a:gd name="T34" fmla="*/ 2147483647 w 638"/>
              <a:gd name="T35" fmla="*/ 2147483647 h 1194"/>
              <a:gd name="T36" fmla="*/ 2147483647 w 638"/>
              <a:gd name="T37" fmla="*/ 2147483647 h 1194"/>
              <a:gd name="T38" fmla="*/ 2147483647 w 638"/>
              <a:gd name="T39" fmla="*/ 2147483647 h 1194"/>
              <a:gd name="T40" fmla="*/ 2147483647 w 638"/>
              <a:gd name="T41" fmla="*/ 2147483647 h 1194"/>
              <a:gd name="T42" fmla="*/ 2147483647 w 638"/>
              <a:gd name="T43" fmla="*/ 2147483647 h 1194"/>
              <a:gd name="T44" fmla="*/ 2147483647 w 638"/>
              <a:gd name="T45" fmla="*/ 2147483647 h 1194"/>
              <a:gd name="T46" fmla="*/ 2147483647 w 638"/>
              <a:gd name="T47" fmla="*/ 2147483647 h 1194"/>
              <a:gd name="T48" fmla="*/ 2147483647 w 638"/>
              <a:gd name="T49" fmla="*/ 2147483647 h 1194"/>
              <a:gd name="T50" fmla="*/ 2147483647 w 638"/>
              <a:gd name="T51" fmla="*/ 2147483647 h 1194"/>
              <a:gd name="T52" fmla="*/ 2147483647 w 638"/>
              <a:gd name="T53" fmla="*/ 2147483647 h 1194"/>
              <a:gd name="T54" fmla="*/ 2147483647 w 638"/>
              <a:gd name="T55" fmla="*/ 2147483647 h 1194"/>
              <a:gd name="T56" fmla="*/ 0 w 638"/>
              <a:gd name="T57" fmla="*/ 0 h 11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38" h="1194">
                <a:moveTo>
                  <a:pt x="0" y="0"/>
                </a:moveTo>
                <a:lnTo>
                  <a:pt x="38" y="110"/>
                </a:lnTo>
                <a:lnTo>
                  <a:pt x="78" y="216"/>
                </a:lnTo>
                <a:lnTo>
                  <a:pt x="106" y="304"/>
                </a:lnTo>
                <a:lnTo>
                  <a:pt x="136" y="398"/>
                </a:lnTo>
                <a:lnTo>
                  <a:pt x="164" y="506"/>
                </a:lnTo>
                <a:lnTo>
                  <a:pt x="206" y="672"/>
                </a:lnTo>
                <a:lnTo>
                  <a:pt x="236" y="788"/>
                </a:lnTo>
                <a:lnTo>
                  <a:pt x="272" y="990"/>
                </a:lnTo>
                <a:lnTo>
                  <a:pt x="286" y="1086"/>
                </a:lnTo>
                <a:lnTo>
                  <a:pt x="302" y="1194"/>
                </a:lnTo>
                <a:lnTo>
                  <a:pt x="638" y="1194"/>
                </a:lnTo>
                <a:lnTo>
                  <a:pt x="624" y="1142"/>
                </a:lnTo>
                <a:lnTo>
                  <a:pt x="598" y="1060"/>
                </a:lnTo>
                <a:lnTo>
                  <a:pt x="572" y="980"/>
                </a:lnTo>
                <a:lnTo>
                  <a:pt x="548" y="912"/>
                </a:lnTo>
                <a:lnTo>
                  <a:pt x="494" y="784"/>
                </a:lnTo>
                <a:lnTo>
                  <a:pt x="456" y="698"/>
                </a:lnTo>
                <a:lnTo>
                  <a:pt x="424" y="626"/>
                </a:lnTo>
                <a:lnTo>
                  <a:pt x="378" y="532"/>
                </a:lnTo>
                <a:lnTo>
                  <a:pt x="340" y="470"/>
                </a:lnTo>
                <a:lnTo>
                  <a:pt x="306" y="414"/>
                </a:lnTo>
                <a:lnTo>
                  <a:pt x="268" y="342"/>
                </a:lnTo>
                <a:lnTo>
                  <a:pt x="228" y="286"/>
                </a:lnTo>
                <a:lnTo>
                  <a:pt x="174" y="210"/>
                </a:lnTo>
                <a:lnTo>
                  <a:pt x="122" y="140"/>
                </a:lnTo>
                <a:lnTo>
                  <a:pt x="58" y="52"/>
                </a:lnTo>
                <a:lnTo>
                  <a:pt x="30" y="2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p>
        </p:txBody>
      </p:sp>
      <p:sp>
        <p:nvSpPr>
          <p:cNvPr id="5" name="Freeform 1683"/>
          <p:cNvSpPr>
            <a:spLocks/>
          </p:cNvSpPr>
          <p:nvPr/>
        </p:nvSpPr>
        <p:spPr bwMode="auto">
          <a:xfrm flipH="1">
            <a:off x="9880600" y="3175"/>
            <a:ext cx="950384" cy="584200"/>
          </a:xfrm>
          <a:custGeom>
            <a:avLst/>
            <a:gdLst>
              <a:gd name="T0" fmla="*/ 2147483647 w 448"/>
              <a:gd name="T1" fmla="*/ 2147483647 h 372"/>
              <a:gd name="T2" fmla="*/ 2147483647 w 448"/>
              <a:gd name="T3" fmla="*/ 2147483647 h 372"/>
              <a:gd name="T4" fmla="*/ 2147483647 w 448"/>
              <a:gd name="T5" fmla="*/ 2147483647 h 372"/>
              <a:gd name="T6" fmla="*/ 2147483647 w 448"/>
              <a:gd name="T7" fmla="*/ 2147483647 h 372"/>
              <a:gd name="T8" fmla="*/ 2147483647 w 448"/>
              <a:gd name="T9" fmla="*/ 2147483647 h 372"/>
              <a:gd name="T10" fmla="*/ 2147483647 w 448"/>
              <a:gd name="T11" fmla="*/ 2147483647 h 372"/>
              <a:gd name="T12" fmla="*/ 0 w 448"/>
              <a:gd name="T13" fmla="*/ 0 h 372"/>
              <a:gd name="T14" fmla="*/ 2147483647 w 448"/>
              <a:gd name="T15" fmla="*/ 0 h 372"/>
              <a:gd name="T16" fmla="*/ 2147483647 w 448"/>
              <a:gd name="T17" fmla="*/ 2147483647 h 372"/>
              <a:gd name="T18" fmla="*/ 2147483647 w 448"/>
              <a:gd name="T19" fmla="*/ 2147483647 h 372"/>
              <a:gd name="T20" fmla="*/ 2147483647 w 448"/>
              <a:gd name="T21" fmla="*/ 2147483647 h 372"/>
              <a:gd name="T22" fmla="*/ 2147483647 w 448"/>
              <a:gd name="T23" fmla="*/ 2147483647 h 372"/>
              <a:gd name="T24" fmla="*/ 2147483647 w 448"/>
              <a:gd name="T25" fmla="*/ 2147483647 h 372"/>
              <a:gd name="T26" fmla="*/ 2147483647 w 448"/>
              <a:gd name="T27" fmla="*/ 2147483647 h 372"/>
              <a:gd name="T28" fmla="*/ 2147483647 w 448"/>
              <a:gd name="T29" fmla="*/ 2147483647 h 3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8" h="372">
                <a:moveTo>
                  <a:pt x="448" y="372"/>
                </a:moveTo>
                <a:lnTo>
                  <a:pt x="388" y="302"/>
                </a:lnTo>
                <a:lnTo>
                  <a:pt x="280" y="208"/>
                </a:lnTo>
                <a:lnTo>
                  <a:pt x="210" y="142"/>
                </a:lnTo>
                <a:lnTo>
                  <a:pt x="140" y="94"/>
                </a:lnTo>
                <a:lnTo>
                  <a:pt x="64" y="44"/>
                </a:lnTo>
                <a:lnTo>
                  <a:pt x="0" y="0"/>
                </a:lnTo>
                <a:lnTo>
                  <a:pt x="280" y="0"/>
                </a:lnTo>
                <a:lnTo>
                  <a:pt x="300" y="36"/>
                </a:lnTo>
                <a:lnTo>
                  <a:pt x="324" y="82"/>
                </a:lnTo>
                <a:lnTo>
                  <a:pt x="346" y="134"/>
                </a:lnTo>
                <a:lnTo>
                  <a:pt x="378" y="206"/>
                </a:lnTo>
                <a:lnTo>
                  <a:pt x="408" y="264"/>
                </a:lnTo>
                <a:lnTo>
                  <a:pt x="434" y="334"/>
                </a:lnTo>
                <a:lnTo>
                  <a:pt x="448" y="37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p>
        </p:txBody>
      </p:sp>
      <p:sp>
        <p:nvSpPr>
          <p:cNvPr id="324" name="Title 323"/>
          <p:cNvSpPr>
            <a:spLocks noGrp="1"/>
          </p:cNvSpPr>
          <p:nvPr>
            <p:ph type="title"/>
          </p:nvPr>
        </p:nvSpPr>
        <p:spPr>
          <a:xfrm>
            <a:off x="457868" y="301626"/>
            <a:ext cx="11252869" cy="1031875"/>
          </a:xfrm>
        </p:spPr>
        <p:txBody>
          <a:bodyPr/>
          <a:lstStyle>
            <a:lvl1pPr>
              <a:defRPr b="0" i="0" cap="none" baseline="0">
                <a:solidFill>
                  <a:schemeClr val="tx1"/>
                </a:solidFill>
                <a:latin typeface="+mn-lt"/>
                <a:cs typeface="Andes ExtraLight"/>
              </a:defRPr>
            </a:lvl1pPr>
          </a:lstStyle>
          <a:p>
            <a:r>
              <a:rPr lang="en-US"/>
              <a:t>Click to edit Master title style</a:t>
            </a:r>
          </a:p>
        </p:txBody>
      </p:sp>
      <p:sp>
        <p:nvSpPr>
          <p:cNvPr id="331" name="Content Placeholder 330"/>
          <p:cNvSpPr>
            <a:spLocks noGrp="1"/>
          </p:cNvSpPr>
          <p:nvPr>
            <p:ph sz="quarter" idx="10"/>
          </p:nvPr>
        </p:nvSpPr>
        <p:spPr>
          <a:xfrm>
            <a:off x="457869" y="1460501"/>
            <a:ext cx="11253740" cy="4600863"/>
          </a:xfrm>
        </p:spPr>
        <p:txBody>
          <a:bodyPr>
            <a:normAutofit/>
          </a:bodyPr>
          <a:lstStyle>
            <a:lvl1pPr>
              <a:lnSpc>
                <a:spcPct val="130000"/>
              </a:lnSpc>
              <a:spcBef>
                <a:spcPts val="1200"/>
              </a:spcBef>
              <a:defRPr>
                <a:solidFill>
                  <a:srgbClr val="7F7F7F"/>
                </a:solidFill>
              </a:defRPr>
            </a:lvl1pPr>
            <a:lvl2pPr>
              <a:lnSpc>
                <a:spcPct val="130000"/>
              </a:lnSpc>
              <a:spcBef>
                <a:spcPts val="1200"/>
              </a:spcBef>
              <a:buClr>
                <a:schemeClr val="tx2">
                  <a:lumMod val="50000"/>
                  <a:lumOff val="50000"/>
                </a:schemeClr>
              </a:buClr>
              <a:defRPr>
                <a:solidFill>
                  <a:srgbClr val="7F7F7F"/>
                </a:solidFill>
              </a:defRPr>
            </a:lvl2pPr>
            <a:lvl3pPr marL="557784">
              <a:lnSpc>
                <a:spcPct val="130000"/>
              </a:lnSpc>
              <a:spcBef>
                <a:spcPts val="0"/>
              </a:spcBef>
              <a:buClr>
                <a:schemeClr val="tx2">
                  <a:lumMod val="50000"/>
                  <a:lumOff val="50000"/>
                </a:schemeClr>
              </a:buClr>
              <a:defRPr>
                <a:solidFill>
                  <a:srgbClr val="7F7F7F"/>
                </a:solidFill>
              </a:defRPr>
            </a:lvl3pPr>
            <a:lvl4pPr>
              <a:lnSpc>
                <a:spcPct val="130000"/>
              </a:lnSpc>
              <a:spcBef>
                <a:spcPts val="0"/>
              </a:spcBef>
              <a:buClr>
                <a:schemeClr val="tx2">
                  <a:lumMod val="50000"/>
                  <a:lumOff val="50000"/>
                </a:schemeClr>
              </a:buClr>
              <a:defRPr>
                <a:solidFill>
                  <a:srgbClr val="7F7F7F"/>
                </a:solidFill>
              </a:defRPr>
            </a:lvl4pPr>
            <a:lvl5pPr>
              <a:lnSpc>
                <a:spcPct val="130000"/>
              </a:lnSpc>
              <a:spcBef>
                <a:spcPts val="0"/>
              </a:spcBef>
              <a:buClr>
                <a:schemeClr val="tx2">
                  <a:lumMod val="50000"/>
                  <a:lumOff val="50000"/>
                </a:schemeClr>
              </a:buClr>
              <a:defRPr>
                <a:solidFill>
                  <a:srgbClr val="7F7F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6381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ull Page with Sub-Title">
    <p:spTree>
      <p:nvGrpSpPr>
        <p:cNvPr id="1" name=""/>
        <p:cNvGrpSpPr/>
        <p:nvPr/>
      </p:nvGrpSpPr>
      <p:grpSpPr>
        <a:xfrm>
          <a:off x="0" y="0"/>
          <a:ext cx="0" cy="0"/>
          <a:chOff x="0" y="0"/>
          <a:chExt cx="0" cy="0"/>
        </a:xfrm>
      </p:grpSpPr>
      <p:sp>
        <p:nvSpPr>
          <p:cNvPr id="5" name="Freeform 1682"/>
          <p:cNvSpPr>
            <a:spLocks/>
          </p:cNvSpPr>
          <p:nvPr userDrawn="1"/>
        </p:nvSpPr>
        <p:spPr bwMode="auto">
          <a:xfrm flipH="1">
            <a:off x="8506884" y="615951"/>
            <a:ext cx="1352549" cy="1895475"/>
          </a:xfrm>
          <a:custGeom>
            <a:avLst/>
            <a:gdLst>
              <a:gd name="T0" fmla="*/ 0 w 638"/>
              <a:gd name="T1" fmla="*/ 0 h 1194"/>
              <a:gd name="T2" fmla="*/ 2147483647 w 638"/>
              <a:gd name="T3" fmla="*/ 2147483647 h 1194"/>
              <a:gd name="T4" fmla="*/ 2147483647 w 638"/>
              <a:gd name="T5" fmla="*/ 2147483647 h 1194"/>
              <a:gd name="T6" fmla="*/ 2147483647 w 638"/>
              <a:gd name="T7" fmla="*/ 2147483647 h 1194"/>
              <a:gd name="T8" fmla="*/ 2147483647 w 638"/>
              <a:gd name="T9" fmla="*/ 2147483647 h 1194"/>
              <a:gd name="T10" fmla="*/ 2147483647 w 638"/>
              <a:gd name="T11" fmla="*/ 2147483647 h 1194"/>
              <a:gd name="T12" fmla="*/ 2147483647 w 638"/>
              <a:gd name="T13" fmla="*/ 2147483647 h 1194"/>
              <a:gd name="T14" fmla="*/ 2147483647 w 638"/>
              <a:gd name="T15" fmla="*/ 2147483647 h 1194"/>
              <a:gd name="T16" fmla="*/ 2147483647 w 638"/>
              <a:gd name="T17" fmla="*/ 2147483647 h 1194"/>
              <a:gd name="T18" fmla="*/ 2147483647 w 638"/>
              <a:gd name="T19" fmla="*/ 2147483647 h 1194"/>
              <a:gd name="T20" fmla="*/ 2147483647 w 638"/>
              <a:gd name="T21" fmla="*/ 2147483647 h 1194"/>
              <a:gd name="T22" fmla="*/ 2147483647 w 638"/>
              <a:gd name="T23" fmla="*/ 2147483647 h 1194"/>
              <a:gd name="T24" fmla="*/ 2147483647 w 638"/>
              <a:gd name="T25" fmla="*/ 2147483647 h 1194"/>
              <a:gd name="T26" fmla="*/ 2147483647 w 638"/>
              <a:gd name="T27" fmla="*/ 2147483647 h 1194"/>
              <a:gd name="T28" fmla="*/ 2147483647 w 638"/>
              <a:gd name="T29" fmla="*/ 2147483647 h 1194"/>
              <a:gd name="T30" fmla="*/ 2147483647 w 638"/>
              <a:gd name="T31" fmla="*/ 2147483647 h 1194"/>
              <a:gd name="T32" fmla="*/ 2147483647 w 638"/>
              <a:gd name="T33" fmla="*/ 2147483647 h 1194"/>
              <a:gd name="T34" fmla="*/ 2147483647 w 638"/>
              <a:gd name="T35" fmla="*/ 2147483647 h 1194"/>
              <a:gd name="T36" fmla="*/ 2147483647 w 638"/>
              <a:gd name="T37" fmla="*/ 2147483647 h 1194"/>
              <a:gd name="T38" fmla="*/ 2147483647 w 638"/>
              <a:gd name="T39" fmla="*/ 2147483647 h 1194"/>
              <a:gd name="T40" fmla="*/ 2147483647 w 638"/>
              <a:gd name="T41" fmla="*/ 2147483647 h 1194"/>
              <a:gd name="T42" fmla="*/ 2147483647 w 638"/>
              <a:gd name="T43" fmla="*/ 2147483647 h 1194"/>
              <a:gd name="T44" fmla="*/ 2147483647 w 638"/>
              <a:gd name="T45" fmla="*/ 2147483647 h 1194"/>
              <a:gd name="T46" fmla="*/ 2147483647 w 638"/>
              <a:gd name="T47" fmla="*/ 2147483647 h 1194"/>
              <a:gd name="T48" fmla="*/ 2147483647 w 638"/>
              <a:gd name="T49" fmla="*/ 2147483647 h 1194"/>
              <a:gd name="T50" fmla="*/ 2147483647 w 638"/>
              <a:gd name="T51" fmla="*/ 2147483647 h 1194"/>
              <a:gd name="T52" fmla="*/ 2147483647 w 638"/>
              <a:gd name="T53" fmla="*/ 2147483647 h 1194"/>
              <a:gd name="T54" fmla="*/ 2147483647 w 638"/>
              <a:gd name="T55" fmla="*/ 2147483647 h 1194"/>
              <a:gd name="T56" fmla="*/ 0 w 638"/>
              <a:gd name="T57" fmla="*/ 0 h 11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38" h="1194">
                <a:moveTo>
                  <a:pt x="0" y="0"/>
                </a:moveTo>
                <a:lnTo>
                  <a:pt x="38" y="110"/>
                </a:lnTo>
                <a:lnTo>
                  <a:pt x="78" y="216"/>
                </a:lnTo>
                <a:lnTo>
                  <a:pt x="106" y="304"/>
                </a:lnTo>
                <a:lnTo>
                  <a:pt x="136" y="398"/>
                </a:lnTo>
                <a:lnTo>
                  <a:pt x="164" y="506"/>
                </a:lnTo>
                <a:lnTo>
                  <a:pt x="206" y="672"/>
                </a:lnTo>
                <a:lnTo>
                  <a:pt x="236" y="788"/>
                </a:lnTo>
                <a:lnTo>
                  <a:pt x="272" y="990"/>
                </a:lnTo>
                <a:lnTo>
                  <a:pt x="286" y="1086"/>
                </a:lnTo>
                <a:lnTo>
                  <a:pt x="302" y="1194"/>
                </a:lnTo>
                <a:lnTo>
                  <a:pt x="638" y="1194"/>
                </a:lnTo>
                <a:lnTo>
                  <a:pt x="624" y="1142"/>
                </a:lnTo>
                <a:lnTo>
                  <a:pt x="598" y="1060"/>
                </a:lnTo>
                <a:lnTo>
                  <a:pt x="572" y="980"/>
                </a:lnTo>
                <a:lnTo>
                  <a:pt x="548" y="912"/>
                </a:lnTo>
                <a:lnTo>
                  <a:pt x="494" y="784"/>
                </a:lnTo>
                <a:lnTo>
                  <a:pt x="456" y="698"/>
                </a:lnTo>
                <a:lnTo>
                  <a:pt x="424" y="626"/>
                </a:lnTo>
                <a:lnTo>
                  <a:pt x="378" y="532"/>
                </a:lnTo>
                <a:lnTo>
                  <a:pt x="340" y="470"/>
                </a:lnTo>
                <a:lnTo>
                  <a:pt x="306" y="414"/>
                </a:lnTo>
                <a:lnTo>
                  <a:pt x="268" y="342"/>
                </a:lnTo>
                <a:lnTo>
                  <a:pt x="228" y="286"/>
                </a:lnTo>
                <a:lnTo>
                  <a:pt x="174" y="210"/>
                </a:lnTo>
                <a:lnTo>
                  <a:pt x="122" y="140"/>
                </a:lnTo>
                <a:lnTo>
                  <a:pt x="58" y="52"/>
                </a:lnTo>
                <a:lnTo>
                  <a:pt x="30" y="2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p>
        </p:txBody>
      </p:sp>
      <p:sp>
        <p:nvSpPr>
          <p:cNvPr id="7" name="Freeform 1683"/>
          <p:cNvSpPr>
            <a:spLocks/>
          </p:cNvSpPr>
          <p:nvPr userDrawn="1"/>
        </p:nvSpPr>
        <p:spPr bwMode="auto">
          <a:xfrm flipH="1">
            <a:off x="9880600" y="3175"/>
            <a:ext cx="950384" cy="584200"/>
          </a:xfrm>
          <a:custGeom>
            <a:avLst/>
            <a:gdLst>
              <a:gd name="T0" fmla="*/ 2147483647 w 448"/>
              <a:gd name="T1" fmla="*/ 2147483647 h 372"/>
              <a:gd name="T2" fmla="*/ 2147483647 w 448"/>
              <a:gd name="T3" fmla="*/ 2147483647 h 372"/>
              <a:gd name="T4" fmla="*/ 2147483647 w 448"/>
              <a:gd name="T5" fmla="*/ 2147483647 h 372"/>
              <a:gd name="T6" fmla="*/ 2147483647 w 448"/>
              <a:gd name="T7" fmla="*/ 2147483647 h 372"/>
              <a:gd name="T8" fmla="*/ 2147483647 w 448"/>
              <a:gd name="T9" fmla="*/ 2147483647 h 372"/>
              <a:gd name="T10" fmla="*/ 2147483647 w 448"/>
              <a:gd name="T11" fmla="*/ 2147483647 h 372"/>
              <a:gd name="T12" fmla="*/ 0 w 448"/>
              <a:gd name="T13" fmla="*/ 0 h 372"/>
              <a:gd name="T14" fmla="*/ 2147483647 w 448"/>
              <a:gd name="T15" fmla="*/ 0 h 372"/>
              <a:gd name="T16" fmla="*/ 2147483647 w 448"/>
              <a:gd name="T17" fmla="*/ 2147483647 h 372"/>
              <a:gd name="T18" fmla="*/ 2147483647 w 448"/>
              <a:gd name="T19" fmla="*/ 2147483647 h 372"/>
              <a:gd name="T20" fmla="*/ 2147483647 w 448"/>
              <a:gd name="T21" fmla="*/ 2147483647 h 372"/>
              <a:gd name="T22" fmla="*/ 2147483647 w 448"/>
              <a:gd name="T23" fmla="*/ 2147483647 h 372"/>
              <a:gd name="T24" fmla="*/ 2147483647 w 448"/>
              <a:gd name="T25" fmla="*/ 2147483647 h 372"/>
              <a:gd name="T26" fmla="*/ 2147483647 w 448"/>
              <a:gd name="T27" fmla="*/ 2147483647 h 372"/>
              <a:gd name="T28" fmla="*/ 2147483647 w 448"/>
              <a:gd name="T29" fmla="*/ 2147483647 h 3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8" h="372">
                <a:moveTo>
                  <a:pt x="448" y="372"/>
                </a:moveTo>
                <a:lnTo>
                  <a:pt x="388" y="302"/>
                </a:lnTo>
                <a:lnTo>
                  <a:pt x="280" y="208"/>
                </a:lnTo>
                <a:lnTo>
                  <a:pt x="210" y="142"/>
                </a:lnTo>
                <a:lnTo>
                  <a:pt x="140" y="94"/>
                </a:lnTo>
                <a:lnTo>
                  <a:pt x="64" y="44"/>
                </a:lnTo>
                <a:lnTo>
                  <a:pt x="0" y="0"/>
                </a:lnTo>
                <a:lnTo>
                  <a:pt x="280" y="0"/>
                </a:lnTo>
                <a:lnTo>
                  <a:pt x="300" y="36"/>
                </a:lnTo>
                <a:lnTo>
                  <a:pt x="324" y="82"/>
                </a:lnTo>
                <a:lnTo>
                  <a:pt x="346" y="134"/>
                </a:lnTo>
                <a:lnTo>
                  <a:pt x="378" y="206"/>
                </a:lnTo>
                <a:lnTo>
                  <a:pt x="408" y="264"/>
                </a:lnTo>
                <a:lnTo>
                  <a:pt x="434" y="334"/>
                </a:lnTo>
                <a:lnTo>
                  <a:pt x="448" y="37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p>
        </p:txBody>
      </p:sp>
      <p:sp>
        <p:nvSpPr>
          <p:cNvPr id="324" name="Title 323"/>
          <p:cNvSpPr>
            <a:spLocks noGrp="1"/>
          </p:cNvSpPr>
          <p:nvPr>
            <p:ph type="title"/>
          </p:nvPr>
        </p:nvSpPr>
        <p:spPr>
          <a:xfrm>
            <a:off x="475913" y="301625"/>
            <a:ext cx="11252649" cy="667338"/>
          </a:xfrm>
        </p:spPr>
        <p:txBody>
          <a:bodyPr/>
          <a:lstStyle>
            <a:lvl1pPr>
              <a:defRPr b="0" i="0" cap="none" baseline="0">
                <a:solidFill>
                  <a:srgbClr val="021F43"/>
                </a:solidFill>
                <a:latin typeface="+mn-lt"/>
                <a:cs typeface="Andes ExtraLight"/>
              </a:defRPr>
            </a:lvl1pPr>
          </a:lstStyle>
          <a:p>
            <a:r>
              <a:rPr lang="en-US"/>
              <a:t>Click to edit Master title style</a:t>
            </a:r>
          </a:p>
        </p:txBody>
      </p:sp>
      <p:sp>
        <p:nvSpPr>
          <p:cNvPr id="331" name="Content Placeholder 330"/>
          <p:cNvSpPr>
            <a:spLocks noGrp="1"/>
          </p:cNvSpPr>
          <p:nvPr>
            <p:ph sz="quarter" idx="10"/>
          </p:nvPr>
        </p:nvSpPr>
        <p:spPr>
          <a:xfrm>
            <a:off x="475913" y="1599260"/>
            <a:ext cx="11253740" cy="4462104"/>
          </a:xfrm>
        </p:spPr>
        <p:txBody>
          <a:bodyPr/>
          <a:lstStyle>
            <a:lvl1pPr>
              <a:defRPr>
                <a:solidFill>
                  <a:srgbClr val="7F7F7F"/>
                </a:solidFill>
              </a:defRPr>
            </a:lvl1pPr>
            <a:lvl2pPr>
              <a:buClr>
                <a:schemeClr val="tx2">
                  <a:lumMod val="50000"/>
                  <a:lumOff val="50000"/>
                </a:schemeClr>
              </a:buClr>
              <a:defRPr>
                <a:solidFill>
                  <a:srgbClr val="7F7F7F"/>
                </a:solidFill>
              </a:defRPr>
            </a:lvl2pPr>
            <a:lvl3pPr marL="557784">
              <a:buClr>
                <a:schemeClr val="tx2">
                  <a:lumMod val="50000"/>
                  <a:lumOff val="50000"/>
                </a:schemeClr>
              </a:buClr>
              <a:defRPr>
                <a:solidFill>
                  <a:srgbClr val="7F7F7F"/>
                </a:solidFill>
              </a:defRPr>
            </a:lvl3pPr>
            <a:lvl4pPr>
              <a:buClr>
                <a:schemeClr val="tx2">
                  <a:lumMod val="50000"/>
                  <a:lumOff val="50000"/>
                </a:schemeClr>
              </a:buClr>
              <a:defRPr>
                <a:solidFill>
                  <a:srgbClr val="7F7F7F"/>
                </a:solidFill>
              </a:defRPr>
            </a:lvl4pPr>
            <a:lvl5pPr>
              <a:buClr>
                <a:schemeClr val="tx2">
                  <a:lumMod val="50000"/>
                  <a:lumOff val="50000"/>
                </a:schemeClr>
              </a:buClr>
              <a:defRPr>
                <a:solidFill>
                  <a:srgbClr val="7F7F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4"/>
          </p:nvPr>
        </p:nvSpPr>
        <p:spPr>
          <a:xfrm>
            <a:off x="475913" y="1025408"/>
            <a:ext cx="11247297" cy="517408"/>
          </a:xfrm>
        </p:spPr>
        <p:txBody>
          <a:bodyPr>
            <a:normAutofit/>
          </a:bodyPr>
          <a:lstStyle>
            <a:lvl1pPr algn="l">
              <a:lnSpc>
                <a:spcPct val="100000"/>
              </a:lnSpc>
              <a:spcBef>
                <a:spcPts val="0"/>
              </a:spcBef>
              <a:defRPr sz="1600" b="0" cap="none" baseline="0">
                <a:solidFill>
                  <a:schemeClr val="tx1"/>
                </a:solidFill>
              </a:defRPr>
            </a:lvl1pPr>
            <a:lvl2pPr>
              <a:defRPr sz="1600" cap="all">
                <a:solidFill>
                  <a:schemeClr val="tx2">
                    <a:lumMod val="50000"/>
                    <a:lumOff val="50000"/>
                  </a:schemeClr>
                </a:solidFill>
              </a:defRPr>
            </a:lvl2pPr>
            <a:lvl3pPr>
              <a:defRPr sz="1600" cap="all">
                <a:solidFill>
                  <a:schemeClr val="tx2">
                    <a:lumMod val="50000"/>
                    <a:lumOff val="50000"/>
                  </a:schemeClr>
                </a:solidFill>
              </a:defRPr>
            </a:lvl3pPr>
            <a:lvl4pPr>
              <a:defRPr sz="1600" cap="all">
                <a:solidFill>
                  <a:schemeClr val="tx2">
                    <a:lumMod val="50000"/>
                    <a:lumOff val="50000"/>
                  </a:schemeClr>
                </a:solidFill>
              </a:defRPr>
            </a:lvl4pPr>
            <a:lvl5pPr>
              <a:defRPr sz="1600" cap="all">
                <a:solidFill>
                  <a:schemeClr val="tx2">
                    <a:lumMod val="50000"/>
                    <a:lumOff val="50000"/>
                  </a:schemeClr>
                </a:solidFill>
              </a:defRPr>
            </a:lvl5pPr>
          </a:lstStyle>
          <a:p>
            <a:pPr lvl="0"/>
            <a:r>
              <a:rPr lang="en-US"/>
              <a:t>Click to edit Master text styles</a:t>
            </a:r>
          </a:p>
        </p:txBody>
      </p:sp>
    </p:spTree>
    <p:extLst>
      <p:ext uri="{BB962C8B-B14F-4D97-AF65-F5344CB8AC3E}">
        <p14:creationId xmlns:p14="http://schemas.microsoft.com/office/powerpoint/2010/main" val="2971575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E0FDBB1-6D1B-D849-9DF7-3F55D04A3B30}" type="datetimeFigureOut">
              <a:rPr lang="es-ES_tradnl" smtClean="0"/>
              <a:t>13/05/2024</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B78C32A4-B419-2A4C-B0C5-40C1BC94536C}" type="slidenum">
              <a:rPr lang="es-ES_tradnl" smtClean="0"/>
              <a:t>‹#›</a:t>
            </a:fld>
            <a:endParaRPr lang="es-ES_tradnl"/>
          </a:p>
        </p:txBody>
      </p:sp>
    </p:spTree>
    <p:extLst>
      <p:ext uri="{BB962C8B-B14F-4D97-AF65-F5344CB8AC3E}">
        <p14:creationId xmlns:p14="http://schemas.microsoft.com/office/powerpoint/2010/main" val="2078630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eere Se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701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idx="10"/>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833424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bwMode="auto">
          <a:xfrm>
            <a:off x="476252" y="301625"/>
            <a:ext cx="1128183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1033" name="Rectangle 3"/>
          <p:cNvSpPr>
            <a:spLocks noGrp="1" noChangeArrowheads="1"/>
          </p:cNvSpPr>
          <p:nvPr>
            <p:ph type="body" idx="1"/>
          </p:nvPr>
        </p:nvSpPr>
        <p:spPr bwMode="auto">
          <a:xfrm>
            <a:off x="476251" y="1697039"/>
            <a:ext cx="11305116" cy="438943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Paragraph content</a:t>
            </a:r>
          </a:p>
          <a:p>
            <a:pPr lvl="1"/>
            <a:r>
              <a:rPr lang="en-US"/>
              <a:t>Bullets</a:t>
            </a:r>
          </a:p>
          <a:p>
            <a:pPr lvl="5"/>
            <a:r>
              <a:rPr lang="en-US"/>
              <a:t>Bullets</a:t>
            </a:r>
          </a:p>
          <a:p>
            <a:pPr lvl="3"/>
            <a:r>
              <a:rPr lang="en-US"/>
              <a:t>Bullets</a:t>
            </a:r>
          </a:p>
          <a:p>
            <a:pPr lvl="4"/>
            <a:r>
              <a:rPr lang="en-US"/>
              <a:t>Bullets</a:t>
            </a:r>
          </a:p>
        </p:txBody>
      </p:sp>
    </p:spTree>
    <p:extLst>
      <p:ext uri="{BB962C8B-B14F-4D97-AF65-F5344CB8AC3E}">
        <p14:creationId xmlns:p14="http://schemas.microsoft.com/office/powerpoint/2010/main" val="11182301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hf hdr="0" dt="0"/>
  <p:txStyles>
    <p:titleStyle>
      <a:lvl1pPr algn="l" rtl="0" eaLnBrk="0" fontAlgn="base" hangingPunct="0">
        <a:spcBef>
          <a:spcPct val="0"/>
        </a:spcBef>
        <a:spcAft>
          <a:spcPct val="0"/>
        </a:spcAft>
        <a:buFont typeface="Arial" charset="0"/>
        <a:defRPr sz="2200">
          <a:solidFill>
            <a:schemeClr val="tx1"/>
          </a:solidFill>
          <a:latin typeface="+mn-lt"/>
          <a:ea typeface="MS PGothic" pitchFamily="34" charset="-128"/>
          <a:cs typeface="Andes ExtraLight"/>
        </a:defRPr>
      </a:lvl1pPr>
      <a:lvl2pPr algn="l" rtl="0" eaLnBrk="0" fontAlgn="base" hangingPunct="0">
        <a:spcBef>
          <a:spcPct val="0"/>
        </a:spcBef>
        <a:spcAft>
          <a:spcPct val="0"/>
        </a:spcAft>
        <a:buFont typeface="Arial" charset="0"/>
        <a:defRPr sz="2200">
          <a:solidFill>
            <a:schemeClr val="tx1"/>
          </a:solidFill>
          <a:latin typeface="Arial" charset="0"/>
          <a:ea typeface="MS PGothic" pitchFamily="34" charset="-128"/>
          <a:cs typeface="Andes ExtraLight" pitchFamily="50" charset="0"/>
        </a:defRPr>
      </a:lvl2pPr>
      <a:lvl3pPr algn="l" rtl="0" eaLnBrk="0" fontAlgn="base" hangingPunct="0">
        <a:spcBef>
          <a:spcPct val="0"/>
        </a:spcBef>
        <a:spcAft>
          <a:spcPct val="0"/>
        </a:spcAft>
        <a:buFont typeface="Arial" charset="0"/>
        <a:defRPr sz="2200">
          <a:solidFill>
            <a:schemeClr val="tx1"/>
          </a:solidFill>
          <a:latin typeface="Arial" charset="0"/>
          <a:ea typeface="MS PGothic" pitchFamily="34" charset="-128"/>
          <a:cs typeface="Andes ExtraLight" pitchFamily="50" charset="0"/>
        </a:defRPr>
      </a:lvl3pPr>
      <a:lvl4pPr algn="l" rtl="0" eaLnBrk="0" fontAlgn="base" hangingPunct="0">
        <a:spcBef>
          <a:spcPct val="0"/>
        </a:spcBef>
        <a:spcAft>
          <a:spcPct val="0"/>
        </a:spcAft>
        <a:buFont typeface="Arial" charset="0"/>
        <a:defRPr sz="2200">
          <a:solidFill>
            <a:schemeClr val="tx1"/>
          </a:solidFill>
          <a:latin typeface="Arial" charset="0"/>
          <a:ea typeface="MS PGothic" pitchFamily="34" charset="-128"/>
          <a:cs typeface="Andes ExtraLight" pitchFamily="50" charset="0"/>
        </a:defRPr>
      </a:lvl4pPr>
      <a:lvl5pPr algn="l" rtl="0" eaLnBrk="0" fontAlgn="base" hangingPunct="0">
        <a:spcBef>
          <a:spcPct val="0"/>
        </a:spcBef>
        <a:spcAft>
          <a:spcPct val="0"/>
        </a:spcAft>
        <a:buFont typeface="Arial" charset="0"/>
        <a:defRPr sz="2200">
          <a:solidFill>
            <a:schemeClr val="tx1"/>
          </a:solidFill>
          <a:latin typeface="Arial" charset="0"/>
          <a:ea typeface="MS PGothic" pitchFamily="34" charset="-128"/>
          <a:cs typeface="Andes ExtraLight" pitchFamily="50" charset="0"/>
        </a:defRPr>
      </a:lvl5pPr>
      <a:lvl6pPr marL="457200" algn="ctr" rtl="0" fontAlgn="base">
        <a:spcBef>
          <a:spcPct val="0"/>
        </a:spcBef>
        <a:spcAft>
          <a:spcPct val="0"/>
        </a:spcAft>
        <a:defRPr sz="2600" b="1">
          <a:solidFill>
            <a:srgbClr val="014C6D"/>
          </a:solidFill>
          <a:latin typeface="Trebuchet MS" pitchFamily="34" charset="0"/>
        </a:defRPr>
      </a:lvl6pPr>
      <a:lvl7pPr marL="914400" algn="ctr" rtl="0" fontAlgn="base">
        <a:spcBef>
          <a:spcPct val="0"/>
        </a:spcBef>
        <a:spcAft>
          <a:spcPct val="0"/>
        </a:spcAft>
        <a:defRPr sz="2600" b="1">
          <a:solidFill>
            <a:srgbClr val="014C6D"/>
          </a:solidFill>
          <a:latin typeface="Trebuchet MS" pitchFamily="34" charset="0"/>
        </a:defRPr>
      </a:lvl7pPr>
      <a:lvl8pPr marL="1371600" algn="ctr" rtl="0" fontAlgn="base">
        <a:spcBef>
          <a:spcPct val="0"/>
        </a:spcBef>
        <a:spcAft>
          <a:spcPct val="0"/>
        </a:spcAft>
        <a:defRPr sz="2600" b="1">
          <a:solidFill>
            <a:srgbClr val="014C6D"/>
          </a:solidFill>
          <a:latin typeface="Trebuchet MS" pitchFamily="34" charset="0"/>
        </a:defRPr>
      </a:lvl8pPr>
      <a:lvl9pPr marL="1828800" algn="ctr" rtl="0" fontAlgn="base">
        <a:spcBef>
          <a:spcPct val="0"/>
        </a:spcBef>
        <a:spcAft>
          <a:spcPct val="0"/>
        </a:spcAft>
        <a:defRPr sz="2600" b="1">
          <a:solidFill>
            <a:srgbClr val="014C6D"/>
          </a:solidFill>
          <a:latin typeface="Trebuchet MS" pitchFamily="34" charset="0"/>
        </a:defRPr>
      </a:lvl9pPr>
    </p:titleStyle>
    <p:bodyStyle>
      <a:lvl1pPr marL="342900" indent="-342900" algn="l" rtl="0" eaLnBrk="0" fontAlgn="base" hangingPunct="0">
        <a:lnSpc>
          <a:spcPct val="150000"/>
        </a:lnSpc>
        <a:spcBef>
          <a:spcPts val="1800"/>
        </a:spcBef>
        <a:spcAft>
          <a:spcPct val="0"/>
        </a:spcAft>
        <a:buClr>
          <a:srgbClr val="404040"/>
        </a:buClr>
        <a:defRPr>
          <a:solidFill>
            <a:srgbClr val="595959"/>
          </a:solidFill>
          <a:latin typeface="Arial"/>
          <a:ea typeface="MS PGothic" pitchFamily="34" charset="-128"/>
          <a:cs typeface="Arial"/>
        </a:defRPr>
      </a:lvl1pPr>
      <a:lvl2pPr marL="285750" indent="-285750" algn="l" rtl="0" eaLnBrk="0" fontAlgn="base" hangingPunct="0">
        <a:lnSpc>
          <a:spcPct val="110000"/>
        </a:lnSpc>
        <a:spcBef>
          <a:spcPct val="0"/>
        </a:spcBef>
        <a:spcAft>
          <a:spcPct val="0"/>
        </a:spcAft>
        <a:buClr>
          <a:srgbClr val="595959"/>
        </a:buClr>
        <a:buFont typeface="Arial" charset="0"/>
        <a:buChar char="•"/>
        <a:defRPr>
          <a:solidFill>
            <a:srgbClr val="595959"/>
          </a:solidFill>
          <a:latin typeface="Arial"/>
          <a:ea typeface="MS PGothic" pitchFamily="34" charset="-128"/>
          <a:cs typeface="Arial"/>
        </a:defRPr>
      </a:lvl2pPr>
      <a:lvl3pPr marL="285750" indent="-285750" algn="l" rtl="0" eaLnBrk="0" fontAlgn="base" hangingPunct="0">
        <a:lnSpc>
          <a:spcPct val="110000"/>
        </a:lnSpc>
        <a:spcBef>
          <a:spcPct val="0"/>
        </a:spcBef>
        <a:spcAft>
          <a:spcPct val="0"/>
        </a:spcAft>
        <a:buClr>
          <a:schemeClr val="tx1"/>
        </a:buClr>
        <a:buFont typeface="Arial" charset="0"/>
        <a:buChar char="•"/>
        <a:defRPr>
          <a:solidFill>
            <a:schemeClr val="tx2"/>
          </a:solidFill>
          <a:latin typeface="Arial"/>
          <a:ea typeface="MS PGothic" pitchFamily="34" charset="-128"/>
          <a:cs typeface="Arial"/>
        </a:defRPr>
      </a:lvl3pPr>
      <a:lvl4pPr marL="831850" indent="-285750" algn="l" rtl="0" eaLnBrk="0" fontAlgn="base" hangingPunct="0">
        <a:lnSpc>
          <a:spcPct val="110000"/>
        </a:lnSpc>
        <a:spcBef>
          <a:spcPct val="0"/>
        </a:spcBef>
        <a:spcAft>
          <a:spcPct val="0"/>
        </a:spcAft>
        <a:buClr>
          <a:srgbClr val="595959"/>
        </a:buClr>
        <a:buFont typeface="Arial" charset="0"/>
        <a:buChar char="•"/>
        <a:defRPr>
          <a:solidFill>
            <a:srgbClr val="595959"/>
          </a:solidFill>
          <a:latin typeface="Arial"/>
          <a:ea typeface="MS PGothic" pitchFamily="34" charset="-128"/>
          <a:cs typeface="Arial"/>
        </a:defRPr>
      </a:lvl4pPr>
      <a:lvl5pPr marL="1196975" indent="-285750" algn="l" rtl="0" eaLnBrk="0" fontAlgn="base" hangingPunct="0">
        <a:lnSpc>
          <a:spcPct val="110000"/>
        </a:lnSpc>
        <a:spcBef>
          <a:spcPct val="0"/>
        </a:spcBef>
        <a:spcAft>
          <a:spcPct val="0"/>
        </a:spcAft>
        <a:buClr>
          <a:srgbClr val="595959"/>
        </a:buClr>
        <a:buFont typeface="Arial" charset="0"/>
        <a:buChar char="•"/>
        <a:defRPr>
          <a:solidFill>
            <a:srgbClr val="595959"/>
          </a:solidFill>
          <a:latin typeface="Arial"/>
          <a:ea typeface="MS PGothic" pitchFamily="34" charset="-128"/>
          <a:cs typeface="Arial"/>
        </a:defRPr>
      </a:lvl5pPr>
      <a:lvl6pPr marL="502920" indent="-228600" algn="l" rtl="0" fontAlgn="base">
        <a:spcBef>
          <a:spcPct val="20000"/>
        </a:spcBef>
        <a:spcAft>
          <a:spcPct val="0"/>
        </a:spcAft>
        <a:buClr>
          <a:schemeClr val="tx2">
            <a:lumMod val="65000"/>
            <a:lumOff val="35000"/>
          </a:schemeClr>
        </a:buClr>
        <a:buFont typeface="Arial"/>
        <a:buChar char="•"/>
        <a:defRPr sz="1800">
          <a:solidFill>
            <a:schemeClr val="tx2">
              <a:lumMod val="65000"/>
              <a:lumOff val="35000"/>
            </a:schemeClr>
          </a:solidFill>
          <a:latin typeface="+mn-lt"/>
        </a:defRPr>
      </a:lvl6pPr>
      <a:lvl7pPr marL="2971800" indent="-228600" algn="l" rtl="0" fontAlgn="base">
        <a:spcBef>
          <a:spcPct val="20000"/>
        </a:spcBef>
        <a:spcAft>
          <a:spcPct val="0"/>
        </a:spcAft>
        <a:buClr>
          <a:srgbClr val="00783C"/>
        </a:buClr>
        <a:buChar char="»"/>
        <a:defRPr sz="1600">
          <a:solidFill>
            <a:schemeClr val="tx1"/>
          </a:solidFill>
          <a:latin typeface="+mn-lt"/>
        </a:defRPr>
      </a:lvl7pPr>
      <a:lvl8pPr marL="3429000" indent="-228600" algn="l" rtl="0" fontAlgn="base">
        <a:spcBef>
          <a:spcPct val="20000"/>
        </a:spcBef>
        <a:spcAft>
          <a:spcPct val="0"/>
        </a:spcAft>
        <a:buClr>
          <a:srgbClr val="00783C"/>
        </a:buClr>
        <a:buChar char="»"/>
        <a:defRPr sz="1600">
          <a:solidFill>
            <a:schemeClr val="tx1"/>
          </a:solidFill>
          <a:latin typeface="+mn-lt"/>
        </a:defRPr>
      </a:lvl8pPr>
      <a:lvl9pPr marL="3886200" indent="-228600" algn="l" rtl="0" fontAlgn="base">
        <a:spcBef>
          <a:spcPct val="20000"/>
        </a:spcBef>
        <a:spcAft>
          <a:spcPct val="0"/>
        </a:spcAft>
        <a:buClr>
          <a:srgbClr val="00783C"/>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jpe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microsoft.com/office/2017/06/relationships/model3d" Target="../media/model3d1.glb"/><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90000"/>
            <a:lumOff val="1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346F41-6EE1-58E0-250D-0D4063819050}"/>
              </a:ext>
            </a:extLst>
          </p:cNvPr>
          <p:cNvPicPr>
            <a:picLocks noChangeAspect="1" noChangeArrowheads="1"/>
          </p:cNvPicPr>
          <p:nvPr/>
        </p:nvPicPr>
        <p:blipFill>
          <a:blip r:embed="rId3">
            <a:alphaModFix amt="50000"/>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7166" b="7166"/>
          <a:stretch/>
        </p:blipFill>
        <p:spPr bwMode="auto">
          <a:xfrm flipH="1">
            <a:off x="-1" y="0"/>
            <a:ext cx="12178489"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E79DA51-AE9B-4F30-32FC-39A80BF100C7}"/>
              </a:ext>
            </a:extLst>
          </p:cNvPr>
          <p:cNvSpPr/>
          <p:nvPr/>
        </p:nvSpPr>
        <p:spPr bwMode="auto">
          <a:xfrm>
            <a:off x="0" y="1369130"/>
            <a:ext cx="12192000" cy="1446550"/>
          </a:xfrm>
          <a:prstGeom prst="rect">
            <a:avLst/>
          </a:prstGeom>
          <a:gradFill flip="none" rotWithShape="1">
            <a:gsLst>
              <a:gs pos="100000">
                <a:srgbClr val="00AEEF"/>
              </a:gs>
              <a:gs pos="0">
                <a:srgbClr val="0070C0">
                  <a:alpha val="29000"/>
                </a:srgb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12" name="TextBox 11">
            <a:extLst>
              <a:ext uri="{FF2B5EF4-FFF2-40B4-BE49-F238E27FC236}">
                <a16:creationId xmlns:a16="http://schemas.microsoft.com/office/drawing/2014/main" id="{DA14BF28-0737-81BD-9EF3-45CA21DABAAE}"/>
              </a:ext>
            </a:extLst>
          </p:cNvPr>
          <p:cNvSpPr txBox="1"/>
          <p:nvPr/>
        </p:nvSpPr>
        <p:spPr>
          <a:xfrm>
            <a:off x="454242" y="1551567"/>
            <a:ext cx="11737757" cy="111569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uLnTx/>
                <a:uFillTx/>
                <a:latin typeface="Arial Black" panose="020B0A04020102020204" pitchFamily="34" charset="0"/>
              </a:rPr>
              <a:t>WORLD BANK ACADEMY</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050" b="1">
              <a:solidFill>
                <a:srgbClr val="FFC000"/>
              </a:solidFill>
              <a:effectLst/>
              <a:ea typeface="Franklin Gothic Medium" panose="020B0603020102020204" pitchFamily="34" charset="0"/>
              <a:cs typeface="Franklin Gothic Medium" panose="020B06030201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3200" b="1">
                <a:solidFill>
                  <a:srgbClr val="FFC000"/>
                </a:solidFill>
                <a:effectLst/>
                <a:ea typeface="Franklin Gothic Medium" panose="020B0603020102020204" pitchFamily="34" charset="0"/>
                <a:cs typeface="Franklin Gothic Medium" panose="020B0603020102020204" pitchFamily="34" charset="0"/>
              </a:rPr>
              <a:t>Leaders in Road Safety Management</a:t>
            </a:r>
          </a:p>
        </p:txBody>
      </p:sp>
      <p:pic>
        <p:nvPicPr>
          <p:cNvPr id="13" name="Picture 12">
            <a:extLst>
              <a:ext uri="{FF2B5EF4-FFF2-40B4-BE49-F238E27FC236}">
                <a16:creationId xmlns:a16="http://schemas.microsoft.com/office/drawing/2014/main" id="{B24335B6-FD58-9E01-77FB-4E1EF38558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533" y="236511"/>
            <a:ext cx="5216013" cy="896108"/>
          </a:xfrm>
          <a:prstGeom prst="rect">
            <a:avLst/>
          </a:prstGeom>
        </p:spPr>
      </p:pic>
      <p:sp>
        <p:nvSpPr>
          <p:cNvPr id="14" name="TextBox 13">
            <a:extLst>
              <a:ext uri="{FF2B5EF4-FFF2-40B4-BE49-F238E27FC236}">
                <a16:creationId xmlns:a16="http://schemas.microsoft.com/office/drawing/2014/main" id="{78D63462-A844-74A3-0D3B-CE7A44944777}"/>
              </a:ext>
            </a:extLst>
          </p:cNvPr>
          <p:cNvSpPr txBox="1"/>
          <p:nvPr/>
        </p:nvSpPr>
        <p:spPr>
          <a:xfrm>
            <a:off x="-1" y="3515950"/>
            <a:ext cx="12185243"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solidFill>
                <a:effectLst/>
                <a:uLnTx/>
                <a:uFillTx/>
                <a:latin typeface="Arial Black" panose="020B0A04020102020204" pitchFamily="34" charset="0"/>
              </a:rPr>
              <a:t>Session 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Arial Black" panose="020B0A04020102020204" pitchFamily="34" charset="0"/>
              </a:rPr>
              <a:t>Managing Traffic Safety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Arial Black" panose="020B0A04020102020204" pitchFamily="34" charset="0"/>
              </a:rPr>
              <a:t>During Construction</a:t>
            </a:r>
          </a:p>
        </p:txBody>
      </p:sp>
    </p:spTree>
    <p:extLst>
      <p:ext uri="{BB962C8B-B14F-4D97-AF65-F5344CB8AC3E}">
        <p14:creationId xmlns:p14="http://schemas.microsoft.com/office/powerpoint/2010/main" val="1966500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ground&#10;&#10;Description automatically generated">
            <a:extLst>
              <a:ext uri="{FF2B5EF4-FFF2-40B4-BE49-F238E27FC236}">
                <a16:creationId xmlns:a16="http://schemas.microsoft.com/office/drawing/2014/main" id="{0F5934E7-092D-DA8A-D840-02CC8E93F5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634" y="1121415"/>
            <a:ext cx="3607981" cy="4810642"/>
          </a:xfrm>
          <a:prstGeom prst="rect">
            <a:avLst/>
          </a:prstGeom>
        </p:spPr>
      </p:pic>
      <p:grpSp>
        <p:nvGrpSpPr>
          <p:cNvPr id="45" name="Group 44">
            <a:extLst>
              <a:ext uri="{FF2B5EF4-FFF2-40B4-BE49-F238E27FC236}">
                <a16:creationId xmlns:a16="http://schemas.microsoft.com/office/drawing/2014/main" id="{1D348F02-8922-4CD4-09BF-78DA1713B049}"/>
              </a:ext>
            </a:extLst>
          </p:cNvPr>
          <p:cNvGrpSpPr/>
          <p:nvPr/>
        </p:nvGrpSpPr>
        <p:grpSpPr>
          <a:xfrm>
            <a:off x="6287329" y="1121415"/>
            <a:ext cx="3607981" cy="4810642"/>
            <a:chOff x="6255431" y="1128714"/>
            <a:chExt cx="3607981" cy="4810642"/>
          </a:xfrm>
        </p:grpSpPr>
        <p:pic>
          <p:nvPicPr>
            <p:cNvPr id="31" name="Picture 30" descr="A picture containing text, ground&#10;&#10;Description automatically generated">
              <a:extLst>
                <a:ext uri="{FF2B5EF4-FFF2-40B4-BE49-F238E27FC236}">
                  <a16:creationId xmlns:a16="http://schemas.microsoft.com/office/drawing/2014/main" id="{DF59CE30-2FC1-5E9F-0AF4-8E1ED1A3F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431" y="1128714"/>
              <a:ext cx="3607981" cy="4810642"/>
            </a:xfrm>
            <a:prstGeom prst="rect">
              <a:avLst/>
            </a:prstGeom>
          </p:spPr>
        </p:pic>
        <p:pic>
          <p:nvPicPr>
            <p:cNvPr id="33" name="Picture 32" descr="A picture containing text, sign&#10;&#10;Description automatically generated">
              <a:extLst>
                <a:ext uri="{FF2B5EF4-FFF2-40B4-BE49-F238E27FC236}">
                  <a16:creationId xmlns:a16="http://schemas.microsoft.com/office/drawing/2014/main" id="{3B0CFBC1-BA72-F091-2C9C-9255A9462B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03" b="3137"/>
            <a:stretch/>
          </p:blipFill>
          <p:spPr>
            <a:xfrm>
              <a:off x="7849219" y="2132692"/>
              <a:ext cx="422377" cy="429755"/>
            </a:xfrm>
            <a:prstGeom prst="rect">
              <a:avLst/>
            </a:prstGeom>
          </p:spPr>
        </p:pic>
        <p:pic>
          <p:nvPicPr>
            <p:cNvPr id="4102" name="Picture 6" descr="Prepare To Stop 900x600mm Boxed Edge Sign T1-18A">
              <a:extLst>
                <a:ext uri="{FF2B5EF4-FFF2-40B4-BE49-F238E27FC236}">
                  <a16:creationId xmlns:a16="http://schemas.microsoft.com/office/drawing/2014/main" id="{F79C69AA-6FFB-DDD3-8E6E-E16727E735F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772" t="21607" r="6693" b="20026"/>
            <a:stretch/>
          </p:blipFill>
          <p:spPr bwMode="auto">
            <a:xfrm>
              <a:off x="7625080" y="3272291"/>
              <a:ext cx="1021080" cy="66600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A picture containing text&#10;&#10;Description automatically generated">
              <a:extLst>
                <a:ext uri="{FF2B5EF4-FFF2-40B4-BE49-F238E27FC236}">
                  <a16:creationId xmlns:a16="http://schemas.microsoft.com/office/drawing/2014/main" id="{745CEAC8-10CD-E3AF-9AFF-E1BFDF15D8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44716" y="1751423"/>
              <a:ext cx="829972" cy="1239659"/>
            </a:xfrm>
            <a:prstGeom prst="rect">
              <a:avLst/>
            </a:prstGeom>
          </p:spPr>
        </p:pic>
        <p:pic>
          <p:nvPicPr>
            <p:cNvPr id="44" name="Picture 43" descr="A picture containing text, clipart&#10;&#10;Description automatically generated">
              <a:extLst>
                <a:ext uri="{FF2B5EF4-FFF2-40B4-BE49-F238E27FC236}">
                  <a16:creationId xmlns:a16="http://schemas.microsoft.com/office/drawing/2014/main" id="{D77FB63E-B078-2138-1364-51F45B5275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903972" y="2026583"/>
              <a:ext cx="513663" cy="1155742"/>
            </a:xfrm>
            <a:prstGeom prst="rect">
              <a:avLst/>
            </a:prstGeom>
          </p:spPr>
        </p:pic>
      </p:grpSp>
      <p:sp>
        <p:nvSpPr>
          <p:cNvPr id="4" name="TextBox 3">
            <a:extLst>
              <a:ext uri="{FF2B5EF4-FFF2-40B4-BE49-F238E27FC236}">
                <a16:creationId xmlns:a16="http://schemas.microsoft.com/office/drawing/2014/main" id="{108DD8DC-538B-24F5-18F7-925142D87BD9}"/>
              </a:ext>
            </a:extLst>
          </p:cNvPr>
          <p:cNvSpPr txBox="1"/>
          <p:nvPr/>
        </p:nvSpPr>
        <p:spPr>
          <a:xfrm>
            <a:off x="1097949" y="465892"/>
            <a:ext cx="9370354" cy="677108"/>
          </a:xfrm>
          <a:prstGeom prst="rect">
            <a:avLst/>
          </a:prstGeom>
          <a:noFill/>
        </p:spPr>
        <p:txBody>
          <a:bodyPr wrap="square" rtlCol="0">
            <a:spAutoFit/>
          </a:bodyPr>
          <a:lstStyle/>
          <a:p>
            <a:r>
              <a:rPr lang="en-US" sz="3800" b="1">
                <a:solidFill>
                  <a:schemeClr val="accent2"/>
                </a:solidFill>
                <a:latin typeface="Arial Black" panose="020B0A04020102020204" pitchFamily="34" charset="0"/>
              </a:rPr>
              <a:t>Clear Direction – Delineation </a:t>
            </a:r>
            <a:endParaRPr lang="en-US" sz="3800">
              <a:solidFill>
                <a:schemeClr val="accent2"/>
              </a:solidFill>
              <a:latin typeface="Arial Black" panose="020B0A04020102020204" pitchFamily="34" charset="0"/>
            </a:endParaRPr>
          </a:p>
        </p:txBody>
      </p:sp>
      <p:pic>
        <p:nvPicPr>
          <p:cNvPr id="5" name="Picture 4">
            <a:extLst>
              <a:ext uri="{FF2B5EF4-FFF2-40B4-BE49-F238E27FC236}">
                <a16:creationId xmlns:a16="http://schemas.microsoft.com/office/drawing/2014/main" id="{2656472C-6940-35D0-A2B4-26C04743DA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974" y="465892"/>
            <a:ext cx="488349" cy="706669"/>
          </a:xfrm>
          <a:prstGeom prst="rect">
            <a:avLst/>
          </a:prstGeom>
        </p:spPr>
      </p:pic>
    </p:spTree>
    <p:extLst>
      <p:ext uri="{BB962C8B-B14F-4D97-AF65-F5344CB8AC3E}">
        <p14:creationId xmlns:p14="http://schemas.microsoft.com/office/powerpoint/2010/main" val="122726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CA3E73-C410-EA37-0E72-AFE4BF133F2F}"/>
              </a:ext>
            </a:extLst>
          </p:cNvPr>
          <p:cNvSpPr txBox="1"/>
          <p:nvPr/>
        </p:nvSpPr>
        <p:spPr>
          <a:xfrm>
            <a:off x="1097949" y="465892"/>
            <a:ext cx="8802796" cy="677108"/>
          </a:xfrm>
          <a:prstGeom prst="rect">
            <a:avLst/>
          </a:prstGeom>
          <a:noFill/>
        </p:spPr>
        <p:txBody>
          <a:bodyPr wrap="square" rtlCol="0">
            <a:spAutoFit/>
          </a:bodyPr>
          <a:lstStyle/>
          <a:p>
            <a:r>
              <a:rPr lang="en-US" sz="3800" b="1">
                <a:solidFill>
                  <a:schemeClr val="accent2"/>
                </a:solidFill>
                <a:latin typeface="Arial Black" panose="020B0A04020102020204" pitchFamily="34" charset="0"/>
              </a:rPr>
              <a:t>Route Selection</a:t>
            </a:r>
            <a:endParaRPr lang="en-US" sz="3800">
              <a:solidFill>
                <a:schemeClr val="accent2"/>
              </a:solidFill>
              <a:latin typeface="Arial Black" panose="020B0A04020102020204" pitchFamily="34" charset="0"/>
            </a:endParaRPr>
          </a:p>
        </p:txBody>
      </p:sp>
      <p:pic>
        <p:nvPicPr>
          <p:cNvPr id="5" name="Picture 4">
            <a:extLst>
              <a:ext uri="{FF2B5EF4-FFF2-40B4-BE49-F238E27FC236}">
                <a16:creationId xmlns:a16="http://schemas.microsoft.com/office/drawing/2014/main" id="{9AD0A810-77B0-B305-76C1-8680BA6F5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974" y="465892"/>
            <a:ext cx="488349" cy="706669"/>
          </a:xfrm>
          <a:prstGeom prst="rect">
            <a:avLst/>
          </a:prstGeom>
        </p:spPr>
      </p:pic>
      <p:sp>
        <p:nvSpPr>
          <p:cNvPr id="10" name="Text Placeholder 9">
            <a:extLst>
              <a:ext uri="{FF2B5EF4-FFF2-40B4-BE49-F238E27FC236}">
                <a16:creationId xmlns:a16="http://schemas.microsoft.com/office/drawing/2014/main" id="{6F9CFC78-0951-8E07-748D-71D48217C4AD}"/>
              </a:ext>
            </a:extLst>
          </p:cNvPr>
          <p:cNvSpPr>
            <a:spLocks noGrp="1"/>
          </p:cNvSpPr>
          <p:nvPr>
            <p:ph type="body" sz="quarter" idx="13"/>
          </p:nvPr>
        </p:nvSpPr>
        <p:spPr>
          <a:xfrm>
            <a:off x="465666" y="1598613"/>
            <a:ext cx="14858305" cy="6595140"/>
          </a:xfrm>
        </p:spPr>
        <p:txBody>
          <a:bodyPr>
            <a:normAutofit/>
          </a:bodyPr>
          <a:lstStyle/>
          <a:p>
            <a:pPr>
              <a:buFont typeface="Arial" panose="020B0604020202020204" pitchFamily="34" charset="0"/>
              <a:buChar char="•"/>
            </a:pPr>
            <a:r>
              <a:rPr lang="en-US" sz="2000"/>
              <a:t>Moving materials on the safest route possible</a:t>
            </a:r>
          </a:p>
          <a:p>
            <a:pPr>
              <a:buFont typeface="Arial" panose="020B0604020202020204" pitchFamily="34" charset="0"/>
              <a:buChar char="•"/>
            </a:pPr>
            <a:r>
              <a:rPr lang="en-US" sz="2000"/>
              <a:t>May avoid certain locations or times of day</a:t>
            </a:r>
          </a:p>
          <a:p>
            <a:pPr>
              <a:buFont typeface="Arial" panose="020B0604020202020204" pitchFamily="34" charset="0"/>
              <a:buChar char="•"/>
            </a:pPr>
            <a:r>
              <a:rPr lang="en-US" sz="2000"/>
              <a:t>Vulnerable road users</a:t>
            </a:r>
          </a:p>
          <a:p>
            <a:pPr>
              <a:buFont typeface="Arial" panose="020B0604020202020204" pitchFamily="34" charset="0"/>
              <a:buChar char="•"/>
            </a:pPr>
            <a:r>
              <a:rPr lang="en-US" sz="2000"/>
              <a:t>Narrow roadways</a:t>
            </a:r>
          </a:p>
          <a:p>
            <a:pPr>
              <a:buFont typeface="Arial" panose="020B0604020202020204" pitchFamily="34" charset="0"/>
              <a:buChar char="•"/>
            </a:pPr>
            <a:r>
              <a:rPr lang="en-US" sz="2000"/>
              <a:t>Turning movements</a:t>
            </a:r>
          </a:p>
          <a:p>
            <a:pPr>
              <a:buFont typeface="Arial" panose="020B0604020202020204" pitchFamily="34" charset="0"/>
              <a:buChar char="•"/>
            </a:pPr>
            <a:r>
              <a:rPr lang="en-US" sz="2000"/>
              <a:t>Check detours carefully</a:t>
            </a:r>
          </a:p>
        </p:txBody>
      </p:sp>
      <p:pic>
        <p:nvPicPr>
          <p:cNvPr id="1026" name="Picture 2" descr="Motorists Association of Kenya - Back to School Road Safety Tips for  Children. Cross Roads with utmost care. Look Right then Left and Right  again. If the road is clear cross quickly">
            <a:extLst>
              <a:ext uri="{FF2B5EF4-FFF2-40B4-BE49-F238E27FC236}">
                <a16:creationId xmlns:a16="http://schemas.microsoft.com/office/drawing/2014/main" id="{6A168728-FEFE-6051-16D6-7134AAB28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0643" y="2040628"/>
            <a:ext cx="4680211" cy="3114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883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5B1C86-8528-4093-9574-98033BDCA199}"/>
              </a:ext>
            </a:extLst>
          </p:cNvPr>
          <p:cNvSpPr txBox="1"/>
          <p:nvPr/>
        </p:nvSpPr>
        <p:spPr>
          <a:xfrm>
            <a:off x="1097949" y="465892"/>
            <a:ext cx="4312251" cy="677108"/>
          </a:xfrm>
          <a:prstGeom prst="rect">
            <a:avLst/>
          </a:prstGeom>
          <a:noFill/>
        </p:spPr>
        <p:txBody>
          <a:bodyPr wrap="square" rtlCol="0">
            <a:spAutoFit/>
          </a:bodyPr>
          <a:lstStyle/>
          <a:p>
            <a:r>
              <a:rPr lang="en-US" sz="3800" b="1">
                <a:solidFill>
                  <a:schemeClr val="accent2"/>
                </a:solidFill>
                <a:latin typeface="Arial Black" panose="020B0A04020102020204" pitchFamily="34" charset="0"/>
              </a:rPr>
              <a:t>Safe System</a:t>
            </a:r>
            <a:endParaRPr lang="en-US" sz="3800">
              <a:solidFill>
                <a:schemeClr val="accent2"/>
              </a:solidFill>
              <a:latin typeface="Arial Black" panose="020B0A04020102020204" pitchFamily="34" charset="0"/>
            </a:endParaRPr>
          </a:p>
        </p:txBody>
      </p:sp>
      <p:pic>
        <p:nvPicPr>
          <p:cNvPr id="10" name="Picture 9">
            <a:extLst>
              <a:ext uri="{FF2B5EF4-FFF2-40B4-BE49-F238E27FC236}">
                <a16:creationId xmlns:a16="http://schemas.microsoft.com/office/drawing/2014/main" id="{B49634A1-30D3-452A-8F85-7C3E3B9D5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974" y="465892"/>
            <a:ext cx="488349" cy="706669"/>
          </a:xfrm>
          <a:prstGeom prst="rect">
            <a:avLst/>
          </a:prstGeom>
        </p:spPr>
      </p:pic>
      <p:pic>
        <p:nvPicPr>
          <p:cNvPr id="2050" name="Picture 2" descr="Traffic Engineer">
            <a:extLst>
              <a:ext uri="{FF2B5EF4-FFF2-40B4-BE49-F238E27FC236}">
                <a16:creationId xmlns:a16="http://schemas.microsoft.com/office/drawing/2014/main" id="{718114FA-A519-3DD2-9CDC-146B1F9AB8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7882" y="1776248"/>
            <a:ext cx="3724636" cy="35150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CD0F092-CB45-1E97-4636-6FB0C45CD760}"/>
              </a:ext>
            </a:extLst>
          </p:cNvPr>
          <p:cNvSpPr txBox="1"/>
          <p:nvPr/>
        </p:nvSpPr>
        <p:spPr>
          <a:xfrm>
            <a:off x="8050923" y="1925146"/>
            <a:ext cx="2879835" cy="954107"/>
          </a:xfrm>
          <a:prstGeom prst="rect">
            <a:avLst/>
          </a:prstGeom>
          <a:solidFill>
            <a:srgbClr val="FFC000"/>
          </a:solidFill>
          <a:ln w="28575">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en-US" sz="1400"/>
              <a:t>Reduced speed limit</a:t>
            </a:r>
          </a:p>
          <a:p>
            <a:pPr marL="285750" indent="-285750">
              <a:buFont typeface="Arial" panose="020B0604020202020204" pitchFamily="34" charset="0"/>
              <a:buChar char="•"/>
            </a:pPr>
            <a:r>
              <a:rPr lang="en-US" sz="1400"/>
              <a:t>Calming - Narrow road</a:t>
            </a:r>
          </a:p>
          <a:p>
            <a:pPr marL="285750" indent="-285750">
              <a:buFont typeface="Arial" panose="020B0604020202020204" pitchFamily="34" charset="0"/>
              <a:buChar char="•"/>
            </a:pPr>
            <a:r>
              <a:rPr lang="en-US" sz="1400"/>
              <a:t>Enforcement</a:t>
            </a:r>
          </a:p>
          <a:p>
            <a:pPr marL="285750" indent="-285750">
              <a:buFont typeface="Arial" panose="020B0604020202020204" pitchFamily="34" charset="0"/>
              <a:buChar char="•"/>
            </a:pPr>
            <a:r>
              <a:rPr lang="en-US" sz="1400"/>
              <a:t>Vehicle monitoring</a:t>
            </a:r>
          </a:p>
        </p:txBody>
      </p:sp>
      <p:sp>
        <p:nvSpPr>
          <p:cNvPr id="6" name="TextBox 5">
            <a:extLst>
              <a:ext uri="{FF2B5EF4-FFF2-40B4-BE49-F238E27FC236}">
                <a16:creationId xmlns:a16="http://schemas.microsoft.com/office/drawing/2014/main" id="{44DAA78A-7CA6-DBF5-C6E5-ABEB2565124D}"/>
              </a:ext>
            </a:extLst>
          </p:cNvPr>
          <p:cNvSpPr txBox="1"/>
          <p:nvPr/>
        </p:nvSpPr>
        <p:spPr>
          <a:xfrm>
            <a:off x="6611005" y="665946"/>
            <a:ext cx="2879835" cy="954107"/>
          </a:xfrm>
          <a:prstGeom prst="rect">
            <a:avLst/>
          </a:prstGeom>
          <a:noFill/>
          <a:ln w="28575">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en-US" sz="1400"/>
              <a:t>Management process – monitoring,</a:t>
            </a:r>
          </a:p>
          <a:p>
            <a:pPr marL="285750" indent="-285750">
              <a:buFont typeface="Arial" panose="020B0604020202020204" pitchFamily="34" charset="0"/>
              <a:buChar char="•"/>
            </a:pPr>
            <a:r>
              <a:rPr lang="en-US" sz="1400"/>
              <a:t>Capacity building </a:t>
            </a:r>
          </a:p>
          <a:p>
            <a:pPr marL="285750" indent="-285750">
              <a:buFont typeface="Arial" panose="020B0604020202020204" pitchFamily="34" charset="0"/>
              <a:buChar char="•"/>
            </a:pPr>
            <a:r>
              <a:rPr lang="en-US" sz="1400"/>
              <a:t>Standards and guidelines</a:t>
            </a:r>
          </a:p>
        </p:txBody>
      </p:sp>
      <p:sp>
        <p:nvSpPr>
          <p:cNvPr id="7" name="TextBox 6">
            <a:extLst>
              <a:ext uri="{FF2B5EF4-FFF2-40B4-BE49-F238E27FC236}">
                <a16:creationId xmlns:a16="http://schemas.microsoft.com/office/drawing/2014/main" id="{E282978E-0ADE-FAAE-B982-8A3B664BACC4}"/>
              </a:ext>
            </a:extLst>
          </p:cNvPr>
          <p:cNvSpPr txBox="1"/>
          <p:nvPr/>
        </p:nvSpPr>
        <p:spPr>
          <a:xfrm>
            <a:off x="7551682" y="3801243"/>
            <a:ext cx="2879835" cy="1600438"/>
          </a:xfrm>
          <a:prstGeom prst="rect">
            <a:avLst/>
          </a:prstGeom>
          <a:noFill/>
          <a:ln w="28575">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en-US" sz="1400"/>
              <a:t>Road users </a:t>
            </a:r>
          </a:p>
          <a:p>
            <a:pPr marL="742950" lvl="1" indent="-285750">
              <a:buFont typeface="Arial" panose="020B0604020202020204" pitchFamily="34" charset="0"/>
              <a:buChar char="•"/>
            </a:pPr>
            <a:r>
              <a:rPr lang="en-US" sz="1400"/>
              <a:t>Adequate warning, delineation, speed</a:t>
            </a:r>
          </a:p>
          <a:p>
            <a:pPr marL="285750" indent="-285750">
              <a:buFont typeface="Arial" panose="020B0604020202020204" pitchFamily="34" charset="0"/>
              <a:buChar char="•"/>
            </a:pPr>
            <a:r>
              <a:rPr lang="en-US" sz="1400"/>
              <a:t>Project workers</a:t>
            </a:r>
          </a:p>
          <a:p>
            <a:pPr marL="742950" lvl="1" indent="-285750">
              <a:buFont typeface="Arial" panose="020B0604020202020204" pitchFamily="34" charset="0"/>
              <a:buChar char="•"/>
            </a:pPr>
            <a:r>
              <a:rPr lang="en-US" sz="1400"/>
              <a:t>Training, PPE</a:t>
            </a:r>
          </a:p>
          <a:p>
            <a:pPr marL="742950" lvl="1" indent="-285750">
              <a:buFont typeface="Arial" panose="020B0604020202020204" pitchFamily="34" charset="0"/>
              <a:buChar char="•"/>
            </a:pPr>
            <a:r>
              <a:rPr lang="en-US" sz="1400"/>
              <a:t>Toolbox talks</a:t>
            </a:r>
          </a:p>
          <a:p>
            <a:pPr marL="742950" lvl="1" indent="-285750">
              <a:buFont typeface="Arial" panose="020B0604020202020204" pitchFamily="34" charset="0"/>
              <a:buChar char="•"/>
            </a:pPr>
            <a:r>
              <a:rPr lang="en-US" sz="1400"/>
              <a:t>Monitoring / testing</a:t>
            </a:r>
          </a:p>
        </p:txBody>
      </p:sp>
      <p:sp>
        <p:nvSpPr>
          <p:cNvPr id="8" name="TextBox 7">
            <a:extLst>
              <a:ext uri="{FF2B5EF4-FFF2-40B4-BE49-F238E27FC236}">
                <a16:creationId xmlns:a16="http://schemas.microsoft.com/office/drawing/2014/main" id="{9FE40322-63E2-E19B-1C23-8D81EED3C6EF}"/>
              </a:ext>
            </a:extLst>
          </p:cNvPr>
          <p:cNvSpPr txBox="1"/>
          <p:nvPr/>
        </p:nvSpPr>
        <p:spPr>
          <a:xfrm>
            <a:off x="278844" y="1923393"/>
            <a:ext cx="2879835" cy="1384995"/>
          </a:xfrm>
          <a:prstGeom prst="rect">
            <a:avLst/>
          </a:prstGeom>
          <a:noFill/>
          <a:ln w="28575">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en-US" sz="1400"/>
              <a:t>Traffic management plan – warning, delineation, speed</a:t>
            </a:r>
          </a:p>
          <a:p>
            <a:pPr marL="285750" indent="-285750">
              <a:buFont typeface="Arial" panose="020B0604020202020204" pitchFamily="34" charset="0"/>
              <a:buChar char="•"/>
            </a:pPr>
            <a:r>
              <a:rPr lang="en-US" sz="1400"/>
              <a:t>Separation from hazards</a:t>
            </a:r>
          </a:p>
          <a:p>
            <a:pPr marL="285750" indent="-285750">
              <a:buFont typeface="Arial" panose="020B0604020202020204" pitchFamily="34" charset="0"/>
              <a:buChar char="•"/>
            </a:pPr>
            <a:r>
              <a:rPr lang="en-US" sz="1400"/>
              <a:t>Facilities for vulnerable road users</a:t>
            </a:r>
          </a:p>
          <a:p>
            <a:pPr marL="285750" indent="-285750">
              <a:buFont typeface="Arial" panose="020B0604020202020204" pitchFamily="34" charset="0"/>
              <a:buChar char="•"/>
            </a:pPr>
            <a:r>
              <a:rPr lang="en-US" sz="1400"/>
              <a:t>Route selection</a:t>
            </a:r>
          </a:p>
        </p:txBody>
      </p:sp>
      <p:sp>
        <p:nvSpPr>
          <p:cNvPr id="9" name="TextBox 8">
            <a:extLst>
              <a:ext uri="{FF2B5EF4-FFF2-40B4-BE49-F238E27FC236}">
                <a16:creationId xmlns:a16="http://schemas.microsoft.com/office/drawing/2014/main" id="{1ECC033D-BBD0-AE10-264A-E48FBBE57B76}"/>
              </a:ext>
            </a:extLst>
          </p:cNvPr>
          <p:cNvSpPr txBox="1"/>
          <p:nvPr/>
        </p:nvSpPr>
        <p:spPr>
          <a:xfrm>
            <a:off x="374239" y="3801242"/>
            <a:ext cx="2879835" cy="954107"/>
          </a:xfrm>
          <a:prstGeom prst="rect">
            <a:avLst/>
          </a:prstGeom>
          <a:noFill/>
          <a:ln w="28575">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en-US" sz="1400"/>
              <a:t>Vehicle selection</a:t>
            </a:r>
          </a:p>
          <a:p>
            <a:pPr marL="285750" indent="-285750">
              <a:buFont typeface="Arial" panose="020B0604020202020204" pitchFamily="34" charset="0"/>
              <a:buChar char="•"/>
            </a:pPr>
            <a:r>
              <a:rPr lang="en-US" sz="1400"/>
              <a:t>Vehicle maintenance and checking</a:t>
            </a:r>
          </a:p>
          <a:p>
            <a:pPr marL="285750" indent="-285750">
              <a:buFont typeface="Arial" panose="020B0604020202020204" pitchFamily="34" charset="0"/>
              <a:buChar char="•"/>
            </a:pPr>
            <a:r>
              <a:rPr lang="en-US" sz="1400"/>
              <a:t>Vehicle monitoring</a:t>
            </a:r>
          </a:p>
        </p:txBody>
      </p:sp>
      <p:cxnSp>
        <p:nvCxnSpPr>
          <p:cNvPr id="12" name="Connector: Elbow 11">
            <a:extLst>
              <a:ext uri="{FF2B5EF4-FFF2-40B4-BE49-F238E27FC236}">
                <a16:creationId xmlns:a16="http://schemas.microsoft.com/office/drawing/2014/main" id="{23C1B336-047B-5A84-1DF8-015283B7D917}"/>
              </a:ext>
            </a:extLst>
          </p:cNvPr>
          <p:cNvCxnSpPr>
            <a:cxnSpLocks/>
          </p:cNvCxnSpPr>
          <p:nvPr/>
        </p:nvCxnSpPr>
        <p:spPr bwMode="auto">
          <a:xfrm flipV="1">
            <a:off x="5654566" y="956440"/>
            <a:ext cx="882867" cy="819808"/>
          </a:xfrm>
          <a:prstGeom prst="bentConnector3">
            <a:avLst/>
          </a:prstGeom>
          <a:noFill/>
          <a:ln w="19050" cap="flat" cmpd="sng" algn="ctr">
            <a:solidFill>
              <a:schemeClr val="tx1"/>
            </a:solidFill>
            <a:prstDash val="solid"/>
            <a:round/>
            <a:headEnd type="none" w="med" len="med"/>
            <a:tailEnd type="triangle"/>
          </a:ln>
          <a:effectLst/>
        </p:spPr>
      </p:cxnSp>
      <p:cxnSp>
        <p:nvCxnSpPr>
          <p:cNvPr id="14" name="Connector: Elbow 13">
            <a:extLst>
              <a:ext uri="{FF2B5EF4-FFF2-40B4-BE49-F238E27FC236}">
                <a16:creationId xmlns:a16="http://schemas.microsoft.com/office/drawing/2014/main" id="{523D48E9-B199-F3A3-6E99-709BF66CB809}"/>
              </a:ext>
            </a:extLst>
          </p:cNvPr>
          <p:cNvCxnSpPr>
            <a:cxnSpLocks/>
          </p:cNvCxnSpPr>
          <p:nvPr/>
        </p:nvCxnSpPr>
        <p:spPr bwMode="auto">
          <a:xfrm flipV="1">
            <a:off x="6529233" y="2363330"/>
            <a:ext cx="1353526" cy="739527"/>
          </a:xfrm>
          <a:prstGeom prst="bentConnector3">
            <a:avLst/>
          </a:prstGeom>
          <a:noFill/>
          <a:ln w="19050" cap="flat" cmpd="sng" algn="ctr">
            <a:solidFill>
              <a:schemeClr val="tx1"/>
            </a:solidFill>
            <a:prstDash val="solid"/>
            <a:round/>
            <a:headEnd type="none" w="med" len="med"/>
            <a:tailEnd type="triangle"/>
          </a:ln>
          <a:effectLst/>
        </p:spPr>
      </p:cxnSp>
      <p:cxnSp>
        <p:nvCxnSpPr>
          <p:cNvPr id="16" name="Connector: Elbow 15">
            <a:extLst>
              <a:ext uri="{FF2B5EF4-FFF2-40B4-BE49-F238E27FC236}">
                <a16:creationId xmlns:a16="http://schemas.microsoft.com/office/drawing/2014/main" id="{AD296A7A-4A5C-AED7-2EF5-DE439CF760C6}"/>
              </a:ext>
            </a:extLst>
          </p:cNvPr>
          <p:cNvCxnSpPr>
            <a:cxnSpLocks/>
          </p:cNvCxnSpPr>
          <p:nvPr/>
        </p:nvCxnSpPr>
        <p:spPr bwMode="auto">
          <a:xfrm>
            <a:off x="6369269" y="4277021"/>
            <a:ext cx="1106530" cy="352785"/>
          </a:xfrm>
          <a:prstGeom prst="bentConnector3">
            <a:avLst/>
          </a:prstGeom>
          <a:noFill/>
          <a:ln w="19050" cap="flat" cmpd="sng" algn="ctr">
            <a:solidFill>
              <a:schemeClr val="tx1"/>
            </a:solidFill>
            <a:prstDash val="solid"/>
            <a:round/>
            <a:headEnd type="none" w="med" len="med"/>
            <a:tailEnd type="triangle"/>
          </a:ln>
          <a:effectLst/>
        </p:spPr>
      </p:cxnSp>
      <p:cxnSp>
        <p:nvCxnSpPr>
          <p:cNvPr id="19" name="Connector: Elbow 18">
            <a:extLst>
              <a:ext uri="{FF2B5EF4-FFF2-40B4-BE49-F238E27FC236}">
                <a16:creationId xmlns:a16="http://schemas.microsoft.com/office/drawing/2014/main" id="{1DF627D9-A042-3044-E732-FAA308195A88}"/>
              </a:ext>
            </a:extLst>
          </p:cNvPr>
          <p:cNvCxnSpPr/>
          <p:nvPr/>
        </p:nvCxnSpPr>
        <p:spPr bwMode="auto">
          <a:xfrm rot="10800000">
            <a:off x="3254074" y="2363330"/>
            <a:ext cx="1149760" cy="514170"/>
          </a:xfrm>
          <a:prstGeom prst="bentConnector3">
            <a:avLst/>
          </a:prstGeom>
          <a:noFill/>
          <a:ln w="19050" cap="flat" cmpd="sng" algn="ctr">
            <a:solidFill>
              <a:schemeClr val="tx1"/>
            </a:solidFill>
            <a:prstDash val="solid"/>
            <a:round/>
            <a:headEnd type="none" w="med" len="med"/>
            <a:tailEnd type="triangle"/>
          </a:ln>
          <a:effectLst/>
        </p:spPr>
      </p:cxnSp>
      <p:cxnSp>
        <p:nvCxnSpPr>
          <p:cNvPr id="20" name="Connector: Elbow 19">
            <a:extLst>
              <a:ext uri="{FF2B5EF4-FFF2-40B4-BE49-F238E27FC236}">
                <a16:creationId xmlns:a16="http://schemas.microsoft.com/office/drawing/2014/main" id="{9AA6F3D8-CF28-2D8B-07AD-9C1E2A0A6CFA}"/>
              </a:ext>
            </a:extLst>
          </p:cNvPr>
          <p:cNvCxnSpPr>
            <a:cxnSpLocks/>
          </p:cNvCxnSpPr>
          <p:nvPr/>
        </p:nvCxnSpPr>
        <p:spPr bwMode="auto">
          <a:xfrm rot="10800000">
            <a:off x="3329957" y="4311308"/>
            <a:ext cx="1273574" cy="182433"/>
          </a:xfrm>
          <a:prstGeom prst="bentConnector3">
            <a:avLst/>
          </a:prstGeom>
          <a:noFill/>
          <a:ln w="190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919215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CA3E73-C410-EA37-0E72-AFE4BF133F2F}"/>
              </a:ext>
            </a:extLst>
          </p:cNvPr>
          <p:cNvSpPr txBox="1"/>
          <p:nvPr/>
        </p:nvSpPr>
        <p:spPr>
          <a:xfrm>
            <a:off x="1097949" y="465892"/>
            <a:ext cx="8802796" cy="677108"/>
          </a:xfrm>
          <a:prstGeom prst="rect">
            <a:avLst/>
          </a:prstGeom>
          <a:noFill/>
        </p:spPr>
        <p:txBody>
          <a:bodyPr wrap="square" rtlCol="0">
            <a:spAutoFit/>
          </a:bodyPr>
          <a:lstStyle/>
          <a:p>
            <a:r>
              <a:rPr lang="en-US" sz="3800" b="1">
                <a:solidFill>
                  <a:schemeClr val="accent2"/>
                </a:solidFill>
                <a:latin typeface="Arial Black" panose="020B0A04020102020204" pitchFamily="34" charset="0"/>
              </a:rPr>
              <a:t>Speed Control</a:t>
            </a:r>
            <a:endParaRPr lang="en-US" sz="3800">
              <a:solidFill>
                <a:schemeClr val="accent2"/>
              </a:solidFill>
              <a:latin typeface="Arial Black" panose="020B0A04020102020204" pitchFamily="34" charset="0"/>
            </a:endParaRPr>
          </a:p>
        </p:txBody>
      </p:sp>
      <p:pic>
        <p:nvPicPr>
          <p:cNvPr id="5" name="Picture 4">
            <a:extLst>
              <a:ext uri="{FF2B5EF4-FFF2-40B4-BE49-F238E27FC236}">
                <a16:creationId xmlns:a16="http://schemas.microsoft.com/office/drawing/2014/main" id="{9AD0A810-77B0-B305-76C1-8680BA6F5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974" y="465892"/>
            <a:ext cx="488349" cy="706669"/>
          </a:xfrm>
          <a:prstGeom prst="rect">
            <a:avLst/>
          </a:prstGeom>
        </p:spPr>
      </p:pic>
      <p:sp>
        <p:nvSpPr>
          <p:cNvPr id="10" name="Text Placeholder 9">
            <a:extLst>
              <a:ext uri="{FF2B5EF4-FFF2-40B4-BE49-F238E27FC236}">
                <a16:creationId xmlns:a16="http://schemas.microsoft.com/office/drawing/2014/main" id="{6F9CFC78-0951-8E07-748D-71D48217C4AD}"/>
              </a:ext>
            </a:extLst>
          </p:cNvPr>
          <p:cNvSpPr>
            <a:spLocks noGrp="1"/>
          </p:cNvSpPr>
          <p:nvPr>
            <p:ph type="body" sz="quarter" idx="13"/>
          </p:nvPr>
        </p:nvSpPr>
        <p:spPr/>
        <p:txBody>
          <a:bodyPr/>
          <a:lstStyle/>
          <a:p>
            <a:endParaRPr lang="en-US"/>
          </a:p>
        </p:txBody>
      </p:sp>
      <p:sp>
        <p:nvSpPr>
          <p:cNvPr id="4" name="TextBox 3">
            <a:extLst>
              <a:ext uri="{FF2B5EF4-FFF2-40B4-BE49-F238E27FC236}">
                <a16:creationId xmlns:a16="http://schemas.microsoft.com/office/drawing/2014/main" id="{9395A714-DD54-248D-C970-B61BD1E0E408}"/>
              </a:ext>
            </a:extLst>
          </p:cNvPr>
          <p:cNvSpPr txBox="1"/>
          <p:nvPr/>
        </p:nvSpPr>
        <p:spPr>
          <a:xfrm>
            <a:off x="793148" y="2769159"/>
            <a:ext cx="6096000" cy="923330"/>
          </a:xfrm>
          <a:prstGeom prst="rect">
            <a:avLst/>
          </a:prstGeom>
          <a:noFill/>
          <a:ln>
            <a:solidFill>
              <a:schemeClr val="tx1"/>
            </a:solidFill>
          </a:ln>
        </p:spPr>
        <p:txBody>
          <a:bodyPr wrap="square" lIns="91440" tIns="45720" rIns="91440" bIns="45720" anchor="t">
            <a:spAutoFit/>
          </a:bodyPr>
          <a:lstStyle/>
          <a:p>
            <a:r>
              <a:rPr lang="en-US"/>
              <a:t>"Driver of dump truck was unfamiliar with vehicle, and lost control at high speed. Vehicle rolled over. Driver's leg was amputated due to injuries sustained."</a:t>
            </a:r>
          </a:p>
        </p:txBody>
      </p:sp>
      <p:sp>
        <p:nvSpPr>
          <p:cNvPr id="7" name="TextBox 6">
            <a:extLst>
              <a:ext uri="{FF2B5EF4-FFF2-40B4-BE49-F238E27FC236}">
                <a16:creationId xmlns:a16="http://schemas.microsoft.com/office/drawing/2014/main" id="{A321E298-A04F-660E-D564-AD21F3436D5E}"/>
              </a:ext>
            </a:extLst>
          </p:cNvPr>
          <p:cNvSpPr txBox="1"/>
          <p:nvPr/>
        </p:nvSpPr>
        <p:spPr>
          <a:xfrm>
            <a:off x="5894917" y="3905515"/>
            <a:ext cx="6096000" cy="1754326"/>
          </a:xfrm>
          <a:prstGeom prst="rect">
            <a:avLst/>
          </a:prstGeom>
          <a:noFill/>
          <a:ln>
            <a:solidFill>
              <a:schemeClr val="tx1"/>
            </a:solidFill>
          </a:ln>
        </p:spPr>
        <p:txBody>
          <a:bodyPr wrap="square" lIns="91440" tIns="45720" rIns="91440" bIns="45720" anchor="t">
            <a:spAutoFit/>
          </a:bodyPr>
          <a:lstStyle/>
          <a:p>
            <a:r>
              <a:rPr lang="en-US"/>
              <a:t>"Third party truck was driving in opposite with a high speed and occupying two lanes. When the driver noticed the situation, he signaled (honked) and tried to pull over to avoid direct impact. However, due to the inertia of the vehicle, he failed and caused the vehicle to rush out of the road and roll over. The driver of another truck ran away."</a:t>
            </a:r>
          </a:p>
        </p:txBody>
      </p:sp>
      <p:sp>
        <p:nvSpPr>
          <p:cNvPr id="9" name="TextBox 8">
            <a:extLst>
              <a:ext uri="{FF2B5EF4-FFF2-40B4-BE49-F238E27FC236}">
                <a16:creationId xmlns:a16="http://schemas.microsoft.com/office/drawing/2014/main" id="{3212A52F-31E1-8FCD-77D0-95CBE9ADA2B8}"/>
              </a:ext>
            </a:extLst>
          </p:cNvPr>
          <p:cNvSpPr txBox="1"/>
          <p:nvPr/>
        </p:nvSpPr>
        <p:spPr>
          <a:xfrm>
            <a:off x="6117167" y="1024765"/>
            <a:ext cx="6096000" cy="1477328"/>
          </a:xfrm>
          <a:prstGeom prst="rect">
            <a:avLst/>
          </a:prstGeom>
          <a:noFill/>
          <a:ln>
            <a:solidFill>
              <a:schemeClr val="tx1"/>
            </a:solidFill>
          </a:ln>
        </p:spPr>
        <p:txBody>
          <a:bodyPr wrap="square" lIns="91440" tIns="45720" rIns="91440" bIns="45720" anchor="t">
            <a:spAutoFit/>
          </a:bodyPr>
          <a:lstStyle/>
          <a:p>
            <a:r>
              <a:rPr lang="en-US"/>
              <a:t>"A dump truck passed an irregularly parked vehicle on a corner, and ran over a 7 year old girl who was playing in the road. She sustained serious injuries to the right arm which needed to be amputated. Incident report noted improper speed of vehicle."</a:t>
            </a:r>
          </a:p>
        </p:txBody>
      </p:sp>
    </p:spTree>
    <p:extLst>
      <p:ext uri="{BB962C8B-B14F-4D97-AF65-F5344CB8AC3E}">
        <p14:creationId xmlns:p14="http://schemas.microsoft.com/office/powerpoint/2010/main" val="1790634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13921FD-8252-CEA2-0E99-A1D126CF4971}"/>
              </a:ext>
            </a:extLst>
          </p:cNvPr>
          <p:cNvSpPr txBox="1"/>
          <p:nvPr/>
        </p:nvSpPr>
        <p:spPr>
          <a:xfrm>
            <a:off x="1097949" y="465892"/>
            <a:ext cx="8802796" cy="677108"/>
          </a:xfrm>
          <a:prstGeom prst="rect">
            <a:avLst/>
          </a:prstGeom>
          <a:noFill/>
        </p:spPr>
        <p:txBody>
          <a:bodyPr wrap="square" rtlCol="0">
            <a:spAutoFit/>
          </a:bodyPr>
          <a:lstStyle/>
          <a:p>
            <a:r>
              <a:rPr lang="en-US" sz="3800" b="1">
                <a:solidFill>
                  <a:schemeClr val="accent2"/>
                </a:solidFill>
                <a:latin typeface="Arial Black" panose="020B0A04020102020204" pitchFamily="34" charset="0"/>
              </a:rPr>
              <a:t>Speed Control</a:t>
            </a:r>
            <a:endParaRPr lang="en-US" sz="3800">
              <a:solidFill>
                <a:schemeClr val="accent2"/>
              </a:solidFill>
              <a:latin typeface="Arial Black" panose="020B0A04020102020204" pitchFamily="34" charset="0"/>
            </a:endParaRPr>
          </a:p>
        </p:txBody>
      </p:sp>
      <p:pic>
        <p:nvPicPr>
          <p:cNvPr id="5" name="Picture 4">
            <a:extLst>
              <a:ext uri="{FF2B5EF4-FFF2-40B4-BE49-F238E27FC236}">
                <a16:creationId xmlns:a16="http://schemas.microsoft.com/office/drawing/2014/main" id="{31BDD9B5-3F01-CD69-28AF-A01C110A42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974" y="465892"/>
            <a:ext cx="488349" cy="706669"/>
          </a:xfrm>
          <a:prstGeom prst="rect">
            <a:avLst/>
          </a:prstGeom>
        </p:spPr>
      </p:pic>
      <p:pic>
        <p:nvPicPr>
          <p:cNvPr id="7" name="图片 32" descr="说明: C:\Users\ＳＨＩ~1\AppData\Local\Temp\ksohtml19708\wps32.jpg">
            <a:extLst>
              <a:ext uri="{FF2B5EF4-FFF2-40B4-BE49-F238E27FC236}">
                <a16:creationId xmlns:a16="http://schemas.microsoft.com/office/drawing/2014/main" id="{787A7225-FEB2-AE10-E8FB-593593B317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42" y="1565494"/>
            <a:ext cx="2508798" cy="2182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F:\Road Safety\Cambodia, Handicap International (6).jpg">
            <a:extLst>
              <a:ext uri="{FF2B5EF4-FFF2-40B4-BE49-F238E27FC236}">
                <a16:creationId xmlns:a16="http://schemas.microsoft.com/office/drawing/2014/main" id="{45D8D9E8-1C24-7187-E761-10E6A8D4C2D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538" y="4041155"/>
            <a:ext cx="2358886" cy="1769165"/>
          </a:xfrm>
          <a:prstGeom prst="rect">
            <a:avLst/>
          </a:prstGeom>
          <a:noFill/>
          <a:ln w="9525">
            <a:noFill/>
            <a:miter lim="800000"/>
            <a:headEnd/>
            <a:tailEnd/>
          </a:ln>
        </p:spPr>
      </p:pic>
      <p:sp>
        <p:nvSpPr>
          <p:cNvPr id="2" name="Slide Number Placeholder 3">
            <a:extLst>
              <a:ext uri="{FF2B5EF4-FFF2-40B4-BE49-F238E27FC236}">
                <a16:creationId xmlns:a16="http://schemas.microsoft.com/office/drawing/2014/main" id="{D03291D5-BFAC-11AE-AE36-32A301EAE1AE}"/>
              </a:ext>
            </a:extLst>
          </p:cNvPr>
          <p:cNvSpPr txBox="1">
            <a:spLocks/>
          </p:cNvSpPr>
          <p:nvPr/>
        </p:nvSpPr>
        <p:spPr>
          <a:xfrm>
            <a:off x="14614329" y="6507692"/>
            <a:ext cx="736600" cy="3587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mtClean="0"/>
              <a:pPr/>
              <a:t>14</a:t>
            </a:fld>
            <a:endParaRPr lang="en-US"/>
          </a:p>
        </p:txBody>
      </p:sp>
      <p:grpSp>
        <p:nvGrpSpPr>
          <p:cNvPr id="3" name="Group 2">
            <a:extLst>
              <a:ext uri="{FF2B5EF4-FFF2-40B4-BE49-F238E27FC236}">
                <a16:creationId xmlns:a16="http://schemas.microsoft.com/office/drawing/2014/main" id="{6A059DEA-B092-3924-4C0C-E942C3B735E9}"/>
              </a:ext>
            </a:extLst>
          </p:cNvPr>
          <p:cNvGrpSpPr/>
          <p:nvPr/>
        </p:nvGrpSpPr>
        <p:grpSpPr>
          <a:xfrm>
            <a:off x="6096000" y="1143000"/>
            <a:ext cx="6096000" cy="4332806"/>
            <a:chOff x="2791098" y="1570453"/>
            <a:chExt cx="6493071" cy="4612142"/>
          </a:xfrm>
        </p:grpSpPr>
        <p:pic>
          <p:nvPicPr>
            <p:cNvPr id="9" name="Picture 8">
              <a:extLst>
                <a:ext uri="{FF2B5EF4-FFF2-40B4-BE49-F238E27FC236}">
                  <a16:creationId xmlns:a16="http://schemas.microsoft.com/office/drawing/2014/main" id="{2E22426B-C851-FC7D-96EA-62661E2EE7B7}"/>
                </a:ext>
              </a:extLst>
            </p:cNvPr>
            <p:cNvPicPr>
              <a:picLocks noChangeAspect="1"/>
            </p:cNvPicPr>
            <p:nvPr/>
          </p:nvPicPr>
          <p:blipFill>
            <a:blip r:embed="rId6"/>
            <a:stretch>
              <a:fillRect/>
            </a:stretch>
          </p:blipFill>
          <p:spPr>
            <a:xfrm>
              <a:off x="2791098" y="1570453"/>
              <a:ext cx="6493071" cy="4612142"/>
            </a:xfrm>
            <a:prstGeom prst="rect">
              <a:avLst/>
            </a:prstGeom>
          </p:spPr>
        </p:pic>
        <p:sp>
          <p:nvSpPr>
            <p:cNvPr id="12" name="Rectangle 11">
              <a:extLst>
                <a:ext uri="{FF2B5EF4-FFF2-40B4-BE49-F238E27FC236}">
                  <a16:creationId xmlns:a16="http://schemas.microsoft.com/office/drawing/2014/main" id="{7258EFC7-2862-29BB-CEF2-AE33C2E15815}"/>
                </a:ext>
              </a:extLst>
            </p:cNvPr>
            <p:cNvSpPr/>
            <p:nvPr/>
          </p:nvSpPr>
          <p:spPr>
            <a:xfrm>
              <a:off x="5054010" y="5039834"/>
              <a:ext cx="2573079" cy="382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42FD26-29E7-37F8-41B9-6326D5DD4DF6}"/>
                </a:ext>
              </a:extLst>
            </p:cNvPr>
            <p:cNvSpPr/>
            <p:nvPr/>
          </p:nvSpPr>
          <p:spPr>
            <a:xfrm>
              <a:off x="5587176" y="3530010"/>
              <a:ext cx="2573079" cy="1535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14EAAD-6C34-91C6-67B5-8BE529DA7EB2}"/>
                </a:ext>
              </a:extLst>
            </p:cNvPr>
            <p:cNvSpPr/>
            <p:nvPr/>
          </p:nvSpPr>
          <p:spPr>
            <a:xfrm>
              <a:off x="6340549" y="1994737"/>
              <a:ext cx="2573079" cy="1535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AB12524-32B5-0D00-8D3F-10066555D86F}"/>
                </a:ext>
              </a:extLst>
            </p:cNvPr>
            <p:cNvSpPr/>
            <p:nvPr/>
          </p:nvSpPr>
          <p:spPr>
            <a:xfrm>
              <a:off x="6999767" y="1720363"/>
              <a:ext cx="2099130" cy="299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A3533F53-DC1E-2A5F-69F6-676054FA2709}"/>
              </a:ext>
            </a:extLst>
          </p:cNvPr>
          <p:cNvPicPr/>
          <p:nvPr/>
        </p:nvPicPr>
        <p:blipFill rotWithShape="1">
          <a:blip r:embed="rId7" cstate="screen">
            <a:extLst>
              <a:ext uri="{28A0092B-C50C-407E-A947-70E740481C1C}">
                <a14:useLocalDpi xmlns:a14="http://schemas.microsoft.com/office/drawing/2010/main"/>
              </a:ext>
            </a:extLst>
          </a:blip>
          <a:srcRect/>
          <a:stretch/>
        </p:blipFill>
        <p:spPr bwMode="auto">
          <a:xfrm>
            <a:off x="2917560" y="3156234"/>
            <a:ext cx="2943620" cy="1605613"/>
          </a:xfrm>
          <a:prstGeom prst="rect">
            <a:avLst/>
          </a:prstGeom>
          <a:solidFill>
            <a:srgbClr val="FFFFFF"/>
          </a:solidFill>
          <a:ln>
            <a:noFill/>
          </a:ln>
        </p:spPr>
      </p:pic>
    </p:spTree>
    <p:extLst>
      <p:ext uri="{BB962C8B-B14F-4D97-AF65-F5344CB8AC3E}">
        <p14:creationId xmlns:p14="http://schemas.microsoft.com/office/powerpoint/2010/main" val="170160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07F2A0-EE15-ADF0-00D1-C8F8B87ABF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165860"/>
            <a:ext cx="12192000" cy="5692140"/>
          </a:xfrm>
          <a:prstGeom prst="rect">
            <a:avLst/>
          </a:prstGeom>
        </p:spPr>
      </p:pic>
      <p:grpSp>
        <p:nvGrpSpPr>
          <p:cNvPr id="28" name="Group 27">
            <a:extLst>
              <a:ext uri="{FF2B5EF4-FFF2-40B4-BE49-F238E27FC236}">
                <a16:creationId xmlns:a16="http://schemas.microsoft.com/office/drawing/2014/main" id="{0D814F45-BBE6-560F-0765-24D25C745AE5}"/>
              </a:ext>
            </a:extLst>
          </p:cNvPr>
          <p:cNvGrpSpPr/>
          <p:nvPr/>
        </p:nvGrpSpPr>
        <p:grpSpPr>
          <a:xfrm>
            <a:off x="4452503" y="1517073"/>
            <a:ext cx="4353792" cy="1787236"/>
            <a:chOff x="4452503" y="1517073"/>
            <a:chExt cx="4353792" cy="1787236"/>
          </a:xfrm>
        </p:grpSpPr>
        <p:cxnSp>
          <p:nvCxnSpPr>
            <p:cNvPr id="4" name="Straight Arrow Connector 3">
              <a:extLst>
                <a:ext uri="{FF2B5EF4-FFF2-40B4-BE49-F238E27FC236}">
                  <a16:creationId xmlns:a16="http://schemas.microsoft.com/office/drawing/2014/main" id="{FF7C3569-6A8D-A7FB-8A2F-78DDE8CF4E87}"/>
                </a:ext>
              </a:extLst>
            </p:cNvPr>
            <p:cNvCxnSpPr>
              <a:cxnSpLocks/>
            </p:cNvCxnSpPr>
            <p:nvPr/>
          </p:nvCxnSpPr>
          <p:spPr>
            <a:xfrm>
              <a:off x="4592782" y="1517073"/>
              <a:ext cx="0" cy="17872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24F39D4-78EE-6615-88F2-4EFE42D15C24}"/>
                </a:ext>
              </a:extLst>
            </p:cNvPr>
            <p:cNvCxnSpPr>
              <a:cxnSpLocks/>
            </p:cNvCxnSpPr>
            <p:nvPr/>
          </p:nvCxnSpPr>
          <p:spPr>
            <a:xfrm>
              <a:off x="8666018" y="1517073"/>
              <a:ext cx="0" cy="17872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9026A1D-4CDE-4D00-D55D-7291178D64BC}"/>
                </a:ext>
              </a:extLst>
            </p:cNvPr>
            <p:cNvCxnSpPr>
              <a:cxnSpLocks/>
            </p:cNvCxnSpPr>
            <p:nvPr/>
          </p:nvCxnSpPr>
          <p:spPr>
            <a:xfrm>
              <a:off x="4592782" y="1701739"/>
              <a:ext cx="40732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E8C3ABF-4930-E836-7ECA-37A81B3C6235}"/>
                </a:ext>
              </a:extLst>
            </p:cNvPr>
            <p:cNvCxnSpPr>
              <a:cxnSpLocks/>
            </p:cNvCxnSpPr>
            <p:nvPr/>
          </p:nvCxnSpPr>
          <p:spPr>
            <a:xfrm flipV="1">
              <a:off x="8525740" y="1517073"/>
              <a:ext cx="280555" cy="3325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B3CC69A-B1B5-125A-97A5-2C3FA787F4E8}"/>
                </a:ext>
              </a:extLst>
            </p:cNvPr>
            <p:cNvCxnSpPr>
              <a:cxnSpLocks/>
            </p:cNvCxnSpPr>
            <p:nvPr/>
          </p:nvCxnSpPr>
          <p:spPr>
            <a:xfrm flipV="1">
              <a:off x="4452503" y="1545876"/>
              <a:ext cx="280555" cy="3325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m3d="http://schemas.microsoft.com/office/drawing/2017/model3d" Requires="am3d">
          <p:graphicFrame>
            <p:nvGraphicFramePr>
              <p:cNvPr id="19" name="3D Model 18" descr="Traffic Cone">
                <a:extLst>
                  <a:ext uri="{FF2B5EF4-FFF2-40B4-BE49-F238E27FC236}">
                    <a16:creationId xmlns:a16="http://schemas.microsoft.com/office/drawing/2014/main" id="{8ADDFB92-3022-DA39-4FEB-91620846AAB5}"/>
                  </a:ext>
                </a:extLst>
              </p:cNvPr>
              <p:cNvGraphicFramePr>
                <a:graphicFrameLocks noChangeAspect="1"/>
              </p:cNvGraphicFramePr>
              <p:nvPr>
                <p:extLst>
                  <p:ext uri="{D42A27DB-BD31-4B8C-83A1-F6EECF244321}">
                    <p14:modId xmlns:p14="http://schemas.microsoft.com/office/powerpoint/2010/main" val="2939334750"/>
                  </p:ext>
                </p:extLst>
              </p:nvPr>
            </p:nvGraphicFramePr>
            <p:xfrm>
              <a:off x="4592781" y="4690494"/>
              <a:ext cx="1306203" cy="1464569"/>
            </p:xfrm>
            <a:graphic>
              <a:graphicData uri="http://schemas.microsoft.com/office/drawing/2017/model3d">
                <am3d:model3d r:embed="rId4">
                  <am3d:spPr>
                    <a:xfrm>
                      <a:off x="0" y="0"/>
                      <a:ext cx="1306203" cy="1464569"/>
                    </a:xfrm>
                    <a:prstGeom prst="rect">
                      <a:avLst/>
                    </a:prstGeom>
                  </am3d:spPr>
                  <am3d:camera>
                    <am3d:pos x="0" y="0" z="77185306"/>
                    <am3d:up dx="0" dy="36000000" dz="0"/>
                    <am3d:lookAt x="0" y="0" z="0"/>
                    <am3d:perspective fov="2700000"/>
                  </am3d:camera>
                  <am3d:trans>
                    <am3d:meterPerModelUnit n="1999995" d="1000000"/>
                    <am3d:preTrans dx="0" dy="0" dz="0"/>
                    <am3d:scale>
                      <am3d:sx n="1000000" d="1000000"/>
                      <am3d:sy n="1000000" d="1000000"/>
                      <am3d:sz n="1000000" d="1000000"/>
                    </am3d:scale>
                    <am3d:rot ay="5400000"/>
                    <am3d:postTrans dx="0" dy="0" dz="0"/>
                  </am3d:trans>
                  <am3d:raster rName="Office3DRenderer" rVer="16.0.8326">
                    <am3d:blip r:embed="rId5"/>
                  </am3d:raster>
                  <am3d:objViewport viewportSz="19807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3D Model 18" descr="Traffic Cone">
                <a:extLst>
                  <a:ext uri="{FF2B5EF4-FFF2-40B4-BE49-F238E27FC236}">
                    <a16:creationId xmlns:a16="http://schemas.microsoft.com/office/drawing/2014/main" id="{8ADDFB92-3022-DA39-4FEB-91620846AAB5}"/>
                  </a:ext>
                </a:extLst>
              </p:cNvPr>
              <p:cNvPicPr>
                <a:picLocks noGrp="1" noRot="1" noChangeAspect="1" noMove="1" noResize="1" noEditPoints="1" noAdjustHandles="1" noChangeArrowheads="1" noChangeShapeType="1" noCrop="1"/>
              </p:cNvPicPr>
              <p:nvPr/>
            </p:nvPicPr>
            <p:blipFill>
              <a:blip r:embed="rId5"/>
              <a:stretch>
                <a:fillRect/>
              </a:stretch>
            </p:blipFill>
            <p:spPr>
              <a:xfrm>
                <a:off x="4592781" y="4690494"/>
                <a:ext cx="1306203" cy="146456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2" name="3D Model 21" descr="Traffic Cone">
                <a:extLst>
                  <a:ext uri="{FF2B5EF4-FFF2-40B4-BE49-F238E27FC236}">
                    <a16:creationId xmlns:a16="http://schemas.microsoft.com/office/drawing/2014/main" id="{44623366-0A1E-1665-DBCE-FD502BCA7F91}"/>
                  </a:ext>
                </a:extLst>
              </p:cNvPr>
              <p:cNvGraphicFramePr>
                <a:graphicFrameLocks noChangeAspect="1"/>
              </p:cNvGraphicFramePr>
              <p:nvPr>
                <p:extLst>
                  <p:ext uri="{D42A27DB-BD31-4B8C-83A1-F6EECF244321}">
                    <p14:modId xmlns:p14="http://schemas.microsoft.com/office/powerpoint/2010/main" val="923016380"/>
                  </p:ext>
                </p:extLst>
              </p:nvPr>
            </p:nvGraphicFramePr>
            <p:xfrm>
              <a:off x="4907714" y="3885003"/>
              <a:ext cx="676336" cy="750541"/>
            </p:xfrm>
            <a:graphic>
              <a:graphicData uri="http://schemas.microsoft.com/office/drawing/2017/model3d">
                <am3d:model3d r:embed="rId4">
                  <am3d:spPr>
                    <a:xfrm>
                      <a:off x="0" y="0"/>
                      <a:ext cx="676336" cy="750541"/>
                    </a:xfrm>
                    <a:prstGeom prst="rect">
                      <a:avLst/>
                    </a:prstGeom>
                  </am3d:spPr>
                  <am3d:camera>
                    <am3d:pos x="0" y="0" z="77185306"/>
                    <am3d:up dx="0" dy="36000000" dz="0"/>
                    <am3d:lookAt x="0" y="0" z="0"/>
                    <am3d:perspective fov="2700000"/>
                  </am3d:camera>
                  <am3d:trans>
                    <am3d:meterPerModelUnit n="1999995" d="1000000"/>
                    <am3d:preTrans dx="0" dy="0" dz="0"/>
                    <am3d:scale>
                      <am3d:sx n="1000000" d="1000000"/>
                      <am3d:sy n="1000000" d="1000000"/>
                      <am3d:sz n="1000000" d="1000000"/>
                    </am3d:scale>
                    <am3d:rot ax="5964712" ay="4962104" az="5969241"/>
                    <am3d:postTrans dx="0" dy="0" dz="0"/>
                  </am3d:trans>
                  <am3d:raster rName="Office3DRenderer" rVer="16.0.8326">
                    <am3d:blip r:embed="rId6"/>
                  </am3d:raster>
                  <am3d:objViewport viewportSz="9753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2" name="3D Model 21" descr="Traffic Cone">
                <a:extLst>
                  <a:ext uri="{FF2B5EF4-FFF2-40B4-BE49-F238E27FC236}">
                    <a16:creationId xmlns:a16="http://schemas.microsoft.com/office/drawing/2014/main" id="{44623366-0A1E-1665-DBCE-FD502BCA7F91}"/>
                  </a:ext>
                </a:extLst>
              </p:cNvPr>
              <p:cNvPicPr>
                <a:picLocks noGrp="1" noRot="1" noChangeAspect="1" noMove="1" noResize="1" noEditPoints="1" noAdjustHandles="1" noChangeArrowheads="1" noChangeShapeType="1" noCrop="1"/>
              </p:cNvPicPr>
              <p:nvPr/>
            </p:nvPicPr>
            <p:blipFill>
              <a:blip r:embed="rId6"/>
              <a:stretch>
                <a:fillRect/>
              </a:stretch>
            </p:blipFill>
            <p:spPr>
              <a:xfrm>
                <a:off x="4907714" y="3885003"/>
                <a:ext cx="676336" cy="75054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 name="3D Model 22" descr="Traffic Cone">
                <a:extLst>
                  <a:ext uri="{FF2B5EF4-FFF2-40B4-BE49-F238E27FC236}">
                    <a16:creationId xmlns:a16="http://schemas.microsoft.com/office/drawing/2014/main" id="{2668E8A6-9DDF-E440-5E94-F9A440E564DB}"/>
                  </a:ext>
                </a:extLst>
              </p:cNvPr>
              <p:cNvGraphicFramePr>
                <a:graphicFrameLocks noChangeAspect="1"/>
              </p:cNvGraphicFramePr>
              <p:nvPr>
                <p:extLst>
                  <p:ext uri="{D42A27DB-BD31-4B8C-83A1-F6EECF244321}">
                    <p14:modId xmlns:p14="http://schemas.microsoft.com/office/powerpoint/2010/main" val="3393466714"/>
                  </p:ext>
                </p:extLst>
              </p:nvPr>
            </p:nvGraphicFramePr>
            <p:xfrm>
              <a:off x="5073969" y="3429000"/>
              <a:ext cx="272633" cy="302545"/>
            </p:xfrm>
            <a:graphic>
              <a:graphicData uri="http://schemas.microsoft.com/office/drawing/2017/model3d">
                <am3d:model3d r:embed="rId4">
                  <am3d:spPr>
                    <a:xfrm>
                      <a:off x="0" y="0"/>
                      <a:ext cx="272633" cy="302545"/>
                    </a:xfrm>
                    <a:prstGeom prst="rect">
                      <a:avLst/>
                    </a:prstGeom>
                  </am3d:spPr>
                  <am3d:camera>
                    <am3d:pos x="0" y="0" z="77185306"/>
                    <am3d:up dx="0" dy="36000000" dz="0"/>
                    <am3d:lookAt x="0" y="0" z="0"/>
                    <am3d:perspective fov="2700000"/>
                  </am3d:camera>
                  <am3d:trans>
                    <am3d:meterPerModelUnit n="1999995" d="1000000"/>
                    <am3d:preTrans dx="0" dy="0" dz="0"/>
                    <am3d:scale>
                      <am3d:sx n="1000000" d="1000000"/>
                      <am3d:sy n="1000000" d="1000000"/>
                      <am3d:sz n="1000000" d="1000000"/>
                    </am3d:scale>
                    <am3d:rot ax="5964712" ay="4962104" az="5969241"/>
                    <am3d:postTrans dx="0" dy="0" dz="0"/>
                  </am3d:trans>
                  <am3d:raster rName="Office3DRenderer" rVer="16.0.8326">
                    <am3d:blip r:embed="rId7"/>
                  </am3d:raster>
                  <am3d:objViewport viewportSz="39315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3D Model 22" descr="Traffic Cone">
                <a:extLst>
                  <a:ext uri="{FF2B5EF4-FFF2-40B4-BE49-F238E27FC236}">
                    <a16:creationId xmlns:a16="http://schemas.microsoft.com/office/drawing/2014/main" id="{2668E8A6-9DDF-E440-5E94-F9A440E564DB}"/>
                  </a:ext>
                </a:extLst>
              </p:cNvPr>
              <p:cNvPicPr>
                <a:picLocks noGrp="1" noRot="1" noChangeAspect="1" noMove="1" noResize="1" noEditPoints="1" noAdjustHandles="1" noChangeArrowheads="1" noChangeShapeType="1" noCrop="1"/>
              </p:cNvPicPr>
              <p:nvPr/>
            </p:nvPicPr>
            <p:blipFill>
              <a:blip r:embed="rId7"/>
              <a:stretch>
                <a:fillRect/>
              </a:stretch>
            </p:blipFill>
            <p:spPr>
              <a:xfrm>
                <a:off x="5073969" y="3429000"/>
                <a:ext cx="272633" cy="30254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3D Model 23" descr="Traffic Cone">
                <a:extLst>
                  <a:ext uri="{FF2B5EF4-FFF2-40B4-BE49-F238E27FC236}">
                    <a16:creationId xmlns:a16="http://schemas.microsoft.com/office/drawing/2014/main" id="{E33EBD08-A140-7926-864B-5714F66E9B37}"/>
                  </a:ext>
                </a:extLst>
              </p:cNvPr>
              <p:cNvGraphicFramePr>
                <a:graphicFrameLocks noChangeAspect="1"/>
              </p:cNvGraphicFramePr>
              <p:nvPr>
                <p:extLst>
                  <p:ext uri="{D42A27DB-BD31-4B8C-83A1-F6EECF244321}">
                    <p14:modId xmlns:p14="http://schemas.microsoft.com/office/powerpoint/2010/main" val="1792705541"/>
                  </p:ext>
                </p:extLst>
              </p:nvPr>
            </p:nvGraphicFramePr>
            <p:xfrm>
              <a:off x="9215178" y="3745331"/>
              <a:ext cx="676336" cy="750541"/>
            </p:xfrm>
            <a:graphic>
              <a:graphicData uri="http://schemas.microsoft.com/office/drawing/2017/model3d">
                <am3d:model3d r:embed="rId4">
                  <am3d:spPr>
                    <a:xfrm>
                      <a:off x="0" y="0"/>
                      <a:ext cx="676336" cy="750541"/>
                    </a:xfrm>
                    <a:prstGeom prst="rect">
                      <a:avLst/>
                    </a:prstGeom>
                  </am3d:spPr>
                  <am3d:camera>
                    <am3d:pos x="0" y="0" z="77185306"/>
                    <am3d:up dx="0" dy="36000000" dz="0"/>
                    <am3d:lookAt x="0" y="0" z="0"/>
                    <am3d:perspective fov="2700000"/>
                  </am3d:camera>
                  <am3d:trans>
                    <am3d:meterPerModelUnit n="1999995" d="1000000"/>
                    <am3d:preTrans dx="0" dy="0" dz="0"/>
                    <am3d:scale>
                      <am3d:sx n="1000000" d="1000000"/>
                      <am3d:sy n="1000000" d="1000000"/>
                      <am3d:sz n="1000000" d="1000000"/>
                    </am3d:scale>
                    <am3d:rot ax="5964712" ay="4962104" az="5969241"/>
                    <am3d:postTrans dx="0" dy="0" dz="0"/>
                  </am3d:trans>
                  <am3d:raster rName="Office3DRenderer" rVer="16.0.8326">
                    <am3d:blip r:embed="rId6"/>
                  </am3d:raster>
                  <am3d:objViewport viewportSz="9753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3D Model 23" descr="Traffic Cone">
                <a:extLst>
                  <a:ext uri="{FF2B5EF4-FFF2-40B4-BE49-F238E27FC236}">
                    <a16:creationId xmlns:a16="http://schemas.microsoft.com/office/drawing/2014/main" id="{E33EBD08-A140-7926-864B-5714F66E9B37}"/>
                  </a:ext>
                </a:extLst>
              </p:cNvPr>
              <p:cNvPicPr>
                <a:picLocks noGrp="1" noRot="1" noChangeAspect="1" noMove="1" noResize="1" noEditPoints="1" noAdjustHandles="1" noChangeArrowheads="1" noChangeShapeType="1" noCrop="1"/>
              </p:cNvPicPr>
              <p:nvPr/>
            </p:nvPicPr>
            <p:blipFill>
              <a:blip r:embed="rId6"/>
              <a:stretch>
                <a:fillRect/>
              </a:stretch>
            </p:blipFill>
            <p:spPr>
              <a:xfrm>
                <a:off x="9215178" y="3745331"/>
                <a:ext cx="676336" cy="75054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3D Model 24" descr="Traffic Cone">
                <a:extLst>
                  <a:ext uri="{FF2B5EF4-FFF2-40B4-BE49-F238E27FC236}">
                    <a16:creationId xmlns:a16="http://schemas.microsoft.com/office/drawing/2014/main" id="{A7DCDDBC-5625-D5E4-8857-16CBD3299FB3}"/>
                  </a:ext>
                </a:extLst>
              </p:cNvPr>
              <p:cNvGraphicFramePr>
                <a:graphicFrameLocks noChangeAspect="1"/>
              </p:cNvGraphicFramePr>
              <p:nvPr>
                <p:extLst>
                  <p:ext uri="{D42A27DB-BD31-4B8C-83A1-F6EECF244321}">
                    <p14:modId xmlns:p14="http://schemas.microsoft.com/office/powerpoint/2010/main" val="1661064256"/>
                  </p:ext>
                </p:extLst>
              </p:nvPr>
            </p:nvGraphicFramePr>
            <p:xfrm>
              <a:off x="7240763" y="3594058"/>
              <a:ext cx="272633" cy="302545"/>
            </p:xfrm>
            <a:graphic>
              <a:graphicData uri="http://schemas.microsoft.com/office/drawing/2017/model3d">
                <am3d:model3d r:embed="rId4">
                  <am3d:spPr>
                    <a:xfrm>
                      <a:off x="0" y="0"/>
                      <a:ext cx="272633" cy="302545"/>
                    </a:xfrm>
                    <a:prstGeom prst="rect">
                      <a:avLst/>
                    </a:prstGeom>
                  </am3d:spPr>
                  <am3d:camera>
                    <am3d:pos x="0" y="0" z="77185306"/>
                    <am3d:up dx="0" dy="36000000" dz="0"/>
                    <am3d:lookAt x="0" y="0" z="0"/>
                    <am3d:perspective fov="2700000"/>
                  </am3d:camera>
                  <am3d:trans>
                    <am3d:meterPerModelUnit n="1999995" d="1000000"/>
                    <am3d:preTrans dx="0" dy="0" dz="0"/>
                    <am3d:scale>
                      <am3d:sx n="1000000" d="1000000"/>
                      <am3d:sy n="1000000" d="1000000"/>
                      <am3d:sz n="1000000" d="1000000"/>
                    </am3d:scale>
                    <am3d:rot ax="5964712" ay="4962104" az="5969241"/>
                    <am3d:postTrans dx="0" dy="0" dz="0"/>
                  </am3d:trans>
                  <am3d:raster rName="Office3DRenderer" rVer="16.0.8326">
                    <am3d:blip r:embed="rId7"/>
                  </am3d:raster>
                  <am3d:objViewport viewportSz="39315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3D Model 24" descr="Traffic Cone">
                <a:extLst>
                  <a:ext uri="{FF2B5EF4-FFF2-40B4-BE49-F238E27FC236}">
                    <a16:creationId xmlns:a16="http://schemas.microsoft.com/office/drawing/2014/main" id="{A7DCDDBC-5625-D5E4-8857-16CBD3299FB3}"/>
                  </a:ext>
                </a:extLst>
              </p:cNvPr>
              <p:cNvPicPr>
                <a:picLocks noGrp="1" noRot="1" noChangeAspect="1" noMove="1" noResize="1" noEditPoints="1" noAdjustHandles="1" noChangeArrowheads="1" noChangeShapeType="1" noCrop="1"/>
              </p:cNvPicPr>
              <p:nvPr/>
            </p:nvPicPr>
            <p:blipFill>
              <a:blip r:embed="rId7"/>
              <a:stretch>
                <a:fillRect/>
              </a:stretch>
            </p:blipFill>
            <p:spPr>
              <a:xfrm>
                <a:off x="7240763" y="3594058"/>
                <a:ext cx="272633" cy="30254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3D Model 25" descr="Traffic Cone">
                <a:extLst>
                  <a:ext uri="{FF2B5EF4-FFF2-40B4-BE49-F238E27FC236}">
                    <a16:creationId xmlns:a16="http://schemas.microsoft.com/office/drawing/2014/main" id="{47BEE1ED-1FB4-01B1-3AB4-5CDA7E2059B0}"/>
                  </a:ext>
                </a:extLst>
              </p:cNvPr>
              <p:cNvGraphicFramePr>
                <a:graphicFrameLocks noChangeAspect="1"/>
              </p:cNvGraphicFramePr>
              <p:nvPr>
                <p:extLst>
                  <p:ext uri="{D42A27DB-BD31-4B8C-83A1-F6EECF244321}">
                    <p14:modId xmlns:p14="http://schemas.microsoft.com/office/powerpoint/2010/main" val="2621908349"/>
                  </p:ext>
                </p:extLst>
              </p:nvPr>
            </p:nvGraphicFramePr>
            <p:xfrm>
              <a:off x="10280428" y="3527989"/>
              <a:ext cx="1306203" cy="1464569"/>
            </p:xfrm>
            <a:graphic>
              <a:graphicData uri="http://schemas.microsoft.com/office/drawing/2017/model3d">
                <am3d:model3d r:embed="rId4">
                  <am3d:spPr>
                    <a:xfrm>
                      <a:off x="0" y="0"/>
                      <a:ext cx="1306203" cy="1464569"/>
                    </a:xfrm>
                    <a:prstGeom prst="rect">
                      <a:avLst/>
                    </a:prstGeom>
                  </am3d:spPr>
                  <am3d:camera>
                    <am3d:pos x="0" y="0" z="77185306"/>
                    <am3d:up dx="0" dy="36000000" dz="0"/>
                    <am3d:lookAt x="0" y="0" z="0"/>
                    <am3d:perspective fov="2700000"/>
                  </am3d:camera>
                  <am3d:trans>
                    <am3d:meterPerModelUnit n="1999995" d="1000000"/>
                    <am3d:preTrans dx="0" dy="0" dz="0"/>
                    <am3d:scale>
                      <am3d:sx n="1000000" d="1000000"/>
                      <am3d:sy n="1000000" d="1000000"/>
                      <am3d:sz n="1000000" d="1000000"/>
                    </am3d:scale>
                    <am3d:rot ay="5400000"/>
                    <am3d:postTrans dx="0" dy="0" dz="0"/>
                  </am3d:trans>
                  <am3d:raster rName="Office3DRenderer" rVer="16.0.8326">
                    <am3d:blip r:embed="rId5"/>
                  </am3d:raster>
                  <am3d:objViewport viewportSz="19807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3D Model 25" descr="Traffic Cone">
                <a:extLst>
                  <a:ext uri="{FF2B5EF4-FFF2-40B4-BE49-F238E27FC236}">
                    <a16:creationId xmlns:a16="http://schemas.microsoft.com/office/drawing/2014/main" id="{47BEE1ED-1FB4-01B1-3AB4-5CDA7E2059B0}"/>
                  </a:ext>
                </a:extLst>
              </p:cNvPr>
              <p:cNvPicPr>
                <a:picLocks noGrp="1" noRot="1" noChangeAspect="1" noMove="1" noResize="1" noEditPoints="1" noAdjustHandles="1" noChangeArrowheads="1" noChangeShapeType="1" noCrop="1"/>
              </p:cNvPicPr>
              <p:nvPr/>
            </p:nvPicPr>
            <p:blipFill>
              <a:blip r:embed="rId5"/>
              <a:stretch>
                <a:fillRect/>
              </a:stretch>
            </p:blipFill>
            <p:spPr>
              <a:xfrm>
                <a:off x="10280428" y="3527989"/>
                <a:ext cx="1306203" cy="146456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3D Model 26" descr="Traffic Cone">
                <a:extLst>
                  <a:ext uri="{FF2B5EF4-FFF2-40B4-BE49-F238E27FC236}">
                    <a16:creationId xmlns:a16="http://schemas.microsoft.com/office/drawing/2014/main" id="{4F59EC7A-AA2D-448F-C27A-156AEFE0E35D}"/>
                  </a:ext>
                </a:extLst>
              </p:cNvPr>
              <p:cNvGraphicFramePr>
                <a:graphicFrameLocks noChangeAspect="1"/>
              </p:cNvGraphicFramePr>
              <p:nvPr>
                <p:extLst>
                  <p:ext uri="{D42A27DB-BD31-4B8C-83A1-F6EECF244321}">
                    <p14:modId xmlns:p14="http://schemas.microsoft.com/office/powerpoint/2010/main" val="1489267258"/>
                  </p:ext>
                </p:extLst>
              </p:nvPr>
            </p:nvGraphicFramePr>
            <p:xfrm>
              <a:off x="8263628" y="3643124"/>
              <a:ext cx="592199" cy="657173"/>
            </p:xfrm>
            <a:graphic>
              <a:graphicData uri="http://schemas.microsoft.com/office/drawing/2017/model3d">
                <am3d:model3d r:embed="rId4">
                  <am3d:spPr>
                    <a:xfrm>
                      <a:off x="0" y="0"/>
                      <a:ext cx="592199" cy="657173"/>
                    </a:xfrm>
                    <a:prstGeom prst="rect">
                      <a:avLst/>
                    </a:prstGeom>
                  </am3d:spPr>
                  <am3d:camera>
                    <am3d:pos x="0" y="0" z="77185306"/>
                    <am3d:up dx="0" dy="36000000" dz="0"/>
                    <am3d:lookAt x="0" y="0" z="0"/>
                    <am3d:perspective fov="2700000"/>
                  </am3d:camera>
                  <am3d:trans>
                    <am3d:meterPerModelUnit n="1999995" d="1000000"/>
                    <am3d:preTrans dx="0" dy="0" dz="0"/>
                    <am3d:scale>
                      <am3d:sx n="1000000" d="1000000"/>
                      <am3d:sy n="1000000" d="1000000"/>
                      <am3d:sz n="1000000" d="1000000"/>
                    </am3d:scale>
                    <am3d:rot ax="5964712" ay="4962104" az="5969241"/>
                    <am3d:postTrans dx="0" dy="0" dz="0"/>
                  </am3d:trans>
                  <am3d:raster rName="Office3DRenderer" rVer="16.0.8326">
                    <am3d:blip r:embed="rId8"/>
                  </am3d:raster>
                  <am3d:objViewport viewportSz="853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3D Model 26" descr="Traffic Cone">
                <a:extLst>
                  <a:ext uri="{FF2B5EF4-FFF2-40B4-BE49-F238E27FC236}">
                    <a16:creationId xmlns:a16="http://schemas.microsoft.com/office/drawing/2014/main" id="{4F59EC7A-AA2D-448F-C27A-156AEFE0E35D}"/>
                  </a:ext>
                </a:extLst>
              </p:cNvPr>
              <p:cNvPicPr>
                <a:picLocks noGrp="1" noRot="1" noChangeAspect="1" noMove="1" noResize="1" noEditPoints="1" noAdjustHandles="1" noChangeArrowheads="1" noChangeShapeType="1" noCrop="1"/>
              </p:cNvPicPr>
              <p:nvPr/>
            </p:nvPicPr>
            <p:blipFill>
              <a:blip r:embed="rId8"/>
              <a:stretch>
                <a:fillRect/>
              </a:stretch>
            </p:blipFill>
            <p:spPr>
              <a:xfrm>
                <a:off x="8263628" y="3643124"/>
                <a:ext cx="592199" cy="657173"/>
              </a:xfrm>
              <a:prstGeom prst="rect">
                <a:avLst/>
              </a:prstGeom>
            </p:spPr>
          </p:pic>
        </mc:Fallback>
      </mc:AlternateContent>
      <p:grpSp>
        <p:nvGrpSpPr>
          <p:cNvPr id="29" name="Group 28">
            <a:extLst>
              <a:ext uri="{FF2B5EF4-FFF2-40B4-BE49-F238E27FC236}">
                <a16:creationId xmlns:a16="http://schemas.microsoft.com/office/drawing/2014/main" id="{FEB1A1DB-7C94-9FC2-67FD-7D53DCBBB86D}"/>
              </a:ext>
            </a:extLst>
          </p:cNvPr>
          <p:cNvGrpSpPr/>
          <p:nvPr/>
        </p:nvGrpSpPr>
        <p:grpSpPr>
          <a:xfrm>
            <a:off x="5073969" y="3099321"/>
            <a:ext cx="5769491" cy="1825970"/>
            <a:chOff x="4452503" y="1517073"/>
            <a:chExt cx="4353792" cy="1787236"/>
          </a:xfrm>
        </p:grpSpPr>
        <p:cxnSp>
          <p:nvCxnSpPr>
            <p:cNvPr id="30" name="Straight Arrow Connector 29">
              <a:extLst>
                <a:ext uri="{FF2B5EF4-FFF2-40B4-BE49-F238E27FC236}">
                  <a16:creationId xmlns:a16="http://schemas.microsoft.com/office/drawing/2014/main" id="{D46365ED-5418-EDF7-891B-6D8B849EFA5F}"/>
                </a:ext>
              </a:extLst>
            </p:cNvPr>
            <p:cNvCxnSpPr>
              <a:cxnSpLocks/>
            </p:cNvCxnSpPr>
            <p:nvPr/>
          </p:nvCxnSpPr>
          <p:spPr>
            <a:xfrm>
              <a:off x="4592782" y="1517073"/>
              <a:ext cx="0" cy="17872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DFB9D55-9F60-934B-2B7C-54CFC95358AC}"/>
                </a:ext>
              </a:extLst>
            </p:cNvPr>
            <p:cNvCxnSpPr>
              <a:cxnSpLocks/>
            </p:cNvCxnSpPr>
            <p:nvPr/>
          </p:nvCxnSpPr>
          <p:spPr>
            <a:xfrm>
              <a:off x="8666018" y="1517073"/>
              <a:ext cx="0" cy="17872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266CF51-9901-51AA-3B84-CEC02876122D}"/>
                </a:ext>
              </a:extLst>
            </p:cNvPr>
            <p:cNvCxnSpPr>
              <a:cxnSpLocks/>
            </p:cNvCxnSpPr>
            <p:nvPr/>
          </p:nvCxnSpPr>
          <p:spPr>
            <a:xfrm>
              <a:off x="4592782" y="1701739"/>
              <a:ext cx="40732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0CD79BF-B4C1-EA8E-94BD-7D45DAF6D03B}"/>
                </a:ext>
              </a:extLst>
            </p:cNvPr>
            <p:cNvCxnSpPr>
              <a:cxnSpLocks/>
            </p:cNvCxnSpPr>
            <p:nvPr/>
          </p:nvCxnSpPr>
          <p:spPr>
            <a:xfrm flipV="1">
              <a:off x="8525740" y="1517073"/>
              <a:ext cx="280555" cy="3325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1F5AC20-B449-1AC8-BEA7-7B925462B777}"/>
                </a:ext>
              </a:extLst>
            </p:cNvPr>
            <p:cNvCxnSpPr>
              <a:cxnSpLocks/>
            </p:cNvCxnSpPr>
            <p:nvPr/>
          </p:nvCxnSpPr>
          <p:spPr>
            <a:xfrm flipV="1">
              <a:off x="4452503" y="1545876"/>
              <a:ext cx="280555" cy="3325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83CA3E73-C410-EA37-0E72-AFE4BF133F2F}"/>
              </a:ext>
            </a:extLst>
          </p:cNvPr>
          <p:cNvSpPr txBox="1"/>
          <p:nvPr/>
        </p:nvSpPr>
        <p:spPr>
          <a:xfrm>
            <a:off x="1097949" y="465892"/>
            <a:ext cx="8802796" cy="677108"/>
          </a:xfrm>
          <a:prstGeom prst="rect">
            <a:avLst/>
          </a:prstGeom>
          <a:noFill/>
        </p:spPr>
        <p:txBody>
          <a:bodyPr wrap="square" rtlCol="0">
            <a:spAutoFit/>
          </a:bodyPr>
          <a:lstStyle/>
          <a:p>
            <a:r>
              <a:rPr lang="en-US" sz="3800" b="1">
                <a:solidFill>
                  <a:schemeClr val="accent2"/>
                </a:solidFill>
                <a:latin typeface="Arial Black" panose="020B0A04020102020204" pitchFamily="34" charset="0"/>
              </a:rPr>
              <a:t>Speed Control</a:t>
            </a:r>
            <a:endParaRPr lang="en-US" sz="3800">
              <a:solidFill>
                <a:schemeClr val="accent2"/>
              </a:solidFill>
              <a:latin typeface="Arial Black" panose="020B0A04020102020204" pitchFamily="34" charset="0"/>
            </a:endParaRPr>
          </a:p>
        </p:txBody>
      </p:sp>
      <p:pic>
        <p:nvPicPr>
          <p:cNvPr id="5" name="Picture 4">
            <a:extLst>
              <a:ext uri="{FF2B5EF4-FFF2-40B4-BE49-F238E27FC236}">
                <a16:creationId xmlns:a16="http://schemas.microsoft.com/office/drawing/2014/main" id="{9AD0A810-77B0-B305-76C1-8680BA6F51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974" y="465892"/>
            <a:ext cx="488349" cy="706669"/>
          </a:xfrm>
          <a:prstGeom prst="rect">
            <a:avLst/>
          </a:prstGeom>
        </p:spPr>
      </p:pic>
    </p:spTree>
    <p:extLst>
      <p:ext uri="{BB962C8B-B14F-4D97-AF65-F5344CB8AC3E}">
        <p14:creationId xmlns:p14="http://schemas.microsoft.com/office/powerpoint/2010/main" val="128636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5B1C86-8528-4093-9574-98033BDCA199}"/>
              </a:ext>
            </a:extLst>
          </p:cNvPr>
          <p:cNvSpPr txBox="1"/>
          <p:nvPr/>
        </p:nvSpPr>
        <p:spPr>
          <a:xfrm>
            <a:off x="1097949" y="465892"/>
            <a:ext cx="4312251" cy="677108"/>
          </a:xfrm>
          <a:prstGeom prst="rect">
            <a:avLst/>
          </a:prstGeom>
          <a:noFill/>
        </p:spPr>
        <p:txBody>
          <a:bodyPr wrap="square" rtlCol="0">
            <a:spAutoFit/>
          </a:bodyPr>
          <a:lstStyle/>
          <a:p>
            <a:r>
              <a:rPr lang="en-US" sz="3800" b="1">
                <a:solidFill>
                  <a:schemeClr val="accent2"/>
                </a:solidFill>
                <a:latin typeface="Arial Black" panose="020B0A04020102020204" pitchFamily="34" charset="0"/>
              </a:rPr>
              <a:t>Safe System</a:t>
            </a:r>
            <a:endParaRPr lang="en-US" sz="3800">
              <a:solidFill>
                <a:schemeClr val="accent2"/>
              </a:solidFill>
              <a:latin typeface="Arial Black" panose="020B0A04020102020204" pitchFamily="34" charset="0"/>
            </a:endParaRPr>
          </a:p>
        </p:txBody>
      </p:sp>
      <p:pic>
        <p:nvPicPr>
          <p:cNvPr id="10" name="Picture 9">
            <a:extLst>
              <a:ext uri="{FF2B5EF4-FFF2-40B4-BE49-F238E27FC236}">
                <a16:creationId xmlns:a16="http://schemas.microsoft.com/office/drawing/2014/main" id="{B49634A1-30D3-452A-8F85-7C3E3B9D5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974" y="465892"/>
            <a:ext cx="488349" cy="706669"/>
          </a:xfrm>
          <a:prstGeom prst="rect">
            <a:avLst/>
          </a:prstGeom>
        </p:spPr>
      </p:pic>
      <p:pic>
        <p:nvPicPr>
          <p:cNvPr id="2050" name="Picture 2" descr="Traffic Engineer">
            <a:extLst>
              <a:ext uri="{FF2B5EF4-FFF2-40B4-BE49-F238E27FC236}">
                <a16:creationId xmlns:a16="http://schemas.microsoft.com/office/drawing/2014/main" id="{718114FA-A519-3DD2-9CDC-146B1F9AB8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7882" y="1776248"/>
            <a:ext cx="3724636" cy="35150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CD0F092-CB45-1E97-4636-6FB0C45CD760}"/>
              </a:ext>
            </a:extLst>
          </p:cNvPr>
          <p:cNvSpPr txBox="1"/>
          <p:nvPr/>
        </p:nvSpPr>
        <p:spPr>
          <a:xfrm>
            <a:off x="8050923" y="1925146"/>
            <a:ext cx="2879835" cy="954107"/>
          </a:xfrm>
          <a:prstGeom prst="rect">
            <a:avLst/>
          </a:prstGeom>
          <a:noFill/>
          <a:ln w="28575">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en-US" sz="1400"/>
              <a:t>Reduced speed limit</a:t>
            </a:r>
          </a:p>
          <a:p>
            <a:pPr marL="285750" indent="-285750">
              <a:buFont typeface="Arial" panose="020B0604020202020204" pitchFamily="34" charset="0"/>
              <a:buChar char="•"/>
            </a:pPr>
            <a:r>
              <a:rPr lang="en-US" sz="1400"/>
              <a:t>Calming - Narrow road</a:t>
            </a:r>
          </a:p>
          <a:p>
            <a:pPr marL="285750" indent="-285750">
              <a:buFont typeface="Arial" panose="020B0604020202020204" pitchFamily="34" charset="0"/>
              <a:buChar char="•"/>
            </a:pPr>
            <a:r>
              <a:rPr lang="en-US" sz="1400"/>
              <a:t>Enforcement</a:t>
            </a:r>
          </a:p>
          <a:p>
            <a:pPr marL="285750" indent="-285750">
              <a:buFont typeface="Arial" panose="020B0604020202020204" pitchFamily="34" charset="0"/>
              <a:buChar char="•"/>
            </a:pPr>
            <a:r>
              <a:rPr lang="en-US" sz="1400"/>
              <a:t>Vehicle monitoring</a:t>
            </a:r>
          </a:p>
        </p:txBody>
      </p:sp>
      <p:sp>
        <p:nvSpPr>
          <p:cNvPr id="6" name="TextBox 5">
            <a:extLst>
              <a:ext uri="{FF2B5EF4-FFF2-40B4-BE49-F238E27FC236}">
                <a16:creationId xmlns:a16="http://schemas.microsoft.com/office/drawing/2014/main" id="{44DAA78A-7CA6-DBF5-C6E5-ABEB2565124D}"/>
              </a:ext>
            </a:extLst>
          </p:cNvPr>
          <p:cNvSpPr txBox="1"/>
          <p:nvPr/>
        </p:nvSpPr>
        <p:spPr>
          <a:xfrm>
            <a:off x="6611005" y="665946"/>
            <a:ext cx="2879835" cy="954107"/>
          </a:xfrm>
          <a:prstGeom prst="rect">
            <a:avLst/>
          </a:prstGeom>
          <a:noFill/>
          <a:ln w="28575">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en-US" sz="1400"/>
              <a:t>Management process – monitoring,</a:t>
            </a:r>
          </a:p>
          <a:p>
            <a:pPr marL="285750" indent="-285750">
              <a:buFont typeface="Arial" panose="020B0604020202020204" pitchFamily="34" charset="0"/>
              <a:buChar char="•"/>
            </a:pPr>
            <a:r>
              <a:rPr lang="en-US" sz="1400"/>
              <a:t>Capacity building </a:t>
            </a:r>
          </a:p>
          <a:p>
            <a:pPr marL="285750" indent="-285750">
              <a:buFont typeface="Arial" panose="020B0604020202020204" pitchFamily="34" charset="0"/>
              <a:buChar char="•"/>
            </a:pPr>
            <a:r>
              <a:rPr lang="en-US" sz="1400"/>
              <a:t>Standards and guidelines</a:t>
            </a:r>
          </a:p>
        </p:txBody>
      </p:sp>
      <p:sp>
        <p:nvSpPr>
          <p:cNvPr id="7" name="TextBox 6">
            <a:extLst>
              <a:ext uri="{FF2B5EF4-FFF2-40B4-BE49-F238E27FC236}">
                <a16:creationId xmlns:a16="http://schemas.microsoft.com/office/drawing/2014/main" id="{E282978E-0ADE-FAAE-B982-8A3B664BACC4}"/>
              </a:ext>
            </a:extLst>
          </p:cNvPr>
          <p:cNvSpPr txBox="1"/>
          <p:nvPr/>
        </p:nvSpPr>
        <p:spPr>
          <a:xfrm>
            <a:off x="7551682" y="3801243"/>
            <a:ext cx="2879835" cy="1600438"/>
          </a:xfrm>
          <a:prstGeom prst="rect">
            <a:avLst/>
          </a:prstGeom>
          <a:noFill/>
          <a:ln w="28575">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en-US" sz="1400"/>
              <a:t>Road users </a:t>
            </a:r>
          </a:p>
          <a:p>
            <a:pPr marL="742950" lvl="1" indent="-285750">
              <a:buFont typeface="Arial" panose="020B0604020202020204" pitchFamily="34" charset="0"/>
              <a:buChar char="•"/>
            </a:pPr>
            <a:r>
              <a:rPr lang="en-US" sz="1400"/>
              <a:t>Adequate warning, delineation, speed</a:t>
            </a:r>
          </a:p>
          <a:p>
            <a:pPr marL="285750" indent="-285750">
              <a:buFont typeface="Arial" panose="020B0604020202020204" pitchFamily="34" charset="0"/>
              <a:buChar char="•"/>
            </a:pPr>
            <a:r>
              <a:rPr lang="en-US" sz="1400"/>
              <a:t>Project workers</a:t>
            </a:r>
          </a:p>
          <a:p>
            <a:pPr marL="742950" lvl="1" indent="-285750">
              <a:buFont typeface="Arial" panose="020B0604020202020204" pitchFamily="34" charset="0"/>
              <a:buChar char="•"/>
            </a:pPr>
            <a:r>
              <a:rPr lang="en-US" sz="1400"/>
              <a:t>Training, PPE</a:t>
            </a:r>
          </a:p>
          <a:p>
            <a:pPr marL="742950" lvl="1" indent="-285750">
              <a:buFont typeface="Arial" panose="020B0604020202020204" pitchFamily="34" charset="0"/>
              <a:buChar char="•"/>
            </a:pPr>
            <a:r>
              <a:rPr lang="en-US" sz="1400"/>
              <a:t>Toolbox talks</a:t>
            </a:r>
          </a:p>
          <a:p>
            <a:pPr marL="742950" lvl="1" indent="-285750">
              <a:buFont typeface="Arial" panose="020B0604020202020204" pitchFamily="34" charset="0"/>
              <a:buChar char="•"/>
            </a:pPr>
            <a:r>
              <a:rPr lang="en-US" sz="1400"/>
              <a:t>Monitoring / testing</a:t>
            </a:r>
          </a:p>
        </p:txBody>
      </p:sp>
      <p:sp>
        <p:nvSpPr>
          <p:cNvPr id="8" name="TextBox 7">
            <a:extLst>
              <a:ext uri="{FF2B5EF4-FFF2-40B4-BE49-F238E27FC236}">
                <a16:creationId xmlns:a16="http://schemas.microsoft.com/office/drawing/2014/main" id="{9FE40322-63E2-E19B-1C23-8D81EED3C6EF}"/>
              </a:ext>
            </a:extLst>
          </p:cNvPr>
          <p:cNvSpPr txBox="1"/>
          <p:nvPr/>
        </p:nvSpPr>
        <p:spPr>
          <a:xfrm>
            <a:off x="278844" y="1923393"/>
            <a:ext cx="2879835" cy="1384995"/>
          </a:xfrm>
          <a:prstGeom prst="rect">
            <a:avLst/>
          </a:prstGeom>
          <a:noFill/>
          <a:ln w="28575">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en-US" sz="1400"/>
              <a:t>Traffic management plan – warning, delineation, speed</a:t>
            </a:r>
          </a:p>
          <a:p>
            <a:pPr marL="285750" indent="-285750">
              <a:buFont typeface="Arial" panose="020B0604020202020204" pitchFamily="34" charset="0"/>
              <a:buChar char="•"/>
            </a:pPr>
            <a:r>
              <a:rPr lang="en-US" sz="1400"/>
              <a:t>Separation from hazards</a:t>
            </a:r>
          </a:p>
          <a:p>
            <a:pPr marL="285750" indent="-285750">
              <a:buFont typeface="Arial" panose="020B0604020202020204" pitchFamily="34" charset="0"/>
              <a:buChar char="•"/>
            </a:pPr>
            <a:r>
              <a:rPr lang="en-US" sz="1400"/>
              <a:t>Facilities for vulnerable road users</a:t>
            </a:r>
          </a:p>
          <a:p>
            <a:pPr marL="285750" indent="-285750">
              <a:buFont typeface="Arial" panose="020B0604020202020204" pitchFamily="34" charset="0"/>
              <a:buChar char="•"/>
            </a:pPr>
            <a:r>
              <a:rPr lang="en-US" sz="1400"/>
              <a:t>Route selection</a:t>
            </a:r>
          </a:p>
        </p:txBody>
      </p:sp>
      <p:sp>
        <p:nvSpPr>
          <p:cNvPr id="9" name="TextBox 8">
            <a:extLst>
              <a:ext uri="{FF2B5EF4-FFF2-40B4-BE49-F238E27FC236}">
                <a16:creationId xmlns:a16="http://schemas.microsoft.com/office/drawing/2014/main" id="{1ECC033D-BBD0-AE10-264A-E48FBBE57B76}"/>
              </a:ext>
            </a:extLst>
          </p:cNvPr>
          <p:cNvSpPr txBox="1"/>
          <p:nvPr/>
        </p:nvSpPr>
        <p:spPr>
          <a:xfrm>
            <a:off x="374239" y="3801242"/>
            <a:ext cx="2879835" cy="954107"/>
          </a:xfrm>
          <a:prstGeom prst="rect">
            <a:avLst/>
          </a:prstGeom>
          <a:solidFill>
            <a:srgbClr val="FFC000"/>
          </a:solidFill>
          <a:ln w="28575">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en-US" sz="1400"/>
              <a:t>Vehicle selection</a:t>
            </a:r>
          </a:p>
          <a:p>
            <a:pPr marL="285750" indent="-285750">
              <a:buFont typeface="Arial" panose="020B0604020202020204" pitchFamily="34" charset="0"/>
              <a:buChar char="•"/>
            </a:pPr>
            <a:r>
              <a:rPr lang="en-US" sz="1400"/>
              <a:t>Vehicle maintenance and checking</a:t>
            </a:r>
          </a:p>
          <a:p>
            <a:pPr marL="285750" indent="-285750">
              <a:buFont typeface="Arial" panose="020B0604020202020204" pitchFamily="34" charset="0"/>
              <a:buChar char="•"/>
            </a:pPr>
            <a:r>
              <a:rPr lang="en-US" sz="1400"/>
              <a:t>Vehicle monitoring</a:t>
            </a:r>
          </a:p>
        </p:txBody>
      </p:sp>
      <p:cxnSp>
        <p:nvCxnSpPr>
          <p:cNvPr id="12" name="Connector: Elbow 11">
            <a:extLst>
              <a:ext uri="{FF2B5EF4-FFF2-40B4-BE49-F238E27FC236}">
                <a16:creationId xmlns:a16="http://schemas.microsoft.com/office/drawing/2014/main" id="{23C1B336-047B-5A84-1DF8-015283B7D917}"/>
              </a:ext>
            </a:extLst>
          </p:cNvPr>
          <p:cNvCxnSpPr>
            <a:cxnSpLocks/>
          </p:cNvCxnSpPr>
          <p:nvPr/>
        </p:nvCxnSpPr>
        <p:spPr bwMode="auto">
          <a:xfrm flipV="1">
            <a:off x="5654566" y="956440"/>
            <a:ext cx="882867" cy="819808"/>
          </a:xfrm>
          <a:prstGeom prst="bentConnector3">
            <a:avLst/>
          </a:prstGeom>
          <a:noFill/>
          <a:ln w="19050" cap="flat" cmpd="sng" algn="ctr">
            <a:solidFill>
              <a:schemeClr val="tx1"/>
            </a:solidFill>
            <a:prstDash val="solid"/>
            <a:round/>
            <a:headEnd type="none" w="med" len="med"/>
            <a:tailEnd type="triangle"/>
          </a:ln>
          <a:effectLst/>
        </p:spPr>
      </p:cxnSp>
      <p:cxnSp>
        <p:nvCxnSpPr>
          <p:cNvPr id="14" name="Connector: Elbow 13">
            <a:extLst>
              <a:ext uri="{FF2B5EF4-FFF2-40B4-BE49-F238E27FC236}">
                <a16:creationId xmlns:a16="http://schemas.microsoft.com/office/drawing/2014/main" id="{523D48E9-B199-F3A3-6E99-709BF66CB809}"/>
              </a:ext>
            </a:extLst>
          </p:cNvPr>
          <p:cNvCxnSpPr>
            <a:cxnSpLocks/>
          </p:cNvCxnSpPr>
          <p:nvPr/>
        </p:nvCxnSpPr>
        <p:spPr bwMode="auto">
          <a:xfrm flipV="1">
            <a:off x="6529233" y="2363330"/>
            <a:ext cx="1353526" cy="739527"/>
          </a:xfrm>
          <a:prstGeom prst="bentConnector3">
            <a:avLst/>
          </a:prstGeom>
          <a:noFill/>
          <a:ln w="19050" cap="flat" cmpd="sng" algn="ctr">
            <a:solidFill>
              <a:schemeClr val="tx1"/>
            </a:solidFill>
            <a:prstDash val="solid"/>
            <a:round/>
            <a:headEnd type="none" w="med" len="med"/>
            <a:tailEnd type="triangle"/>
          </a:ln>
          <a:effectLst/>
        </p:spPr>
      </p:cxnSp>
      <p:cxnSp>
        <p:nvCxnSpPr>
          <p:cNvPr id="16" name="Connector: Elbow 15">
            <a:extLst>
              <a:ext uri="{FF2B5EF4-FFF2-40B4-BE49-F238E27FC236}">
                <a16:creationId xmlns:a16="http://schemas.microsoft.com/office/drawing/2014/main" id="{AD296A7A-4A5C-AED7-2EF5-DE439CF760C6}"/>
              </a:ext>
            </a:extLst>
          </p:cNvPr>
          <p:cNvCxnSpPr>
            <a:cxnSpLocks/>
          </p:cNvCxnSpPr>
          <p:nvPr/>
        </p:nvCxnSpPr>
        <p:spPr bwMode="auto">
          <a:xfrm>
            <a:off x="6369269" y="4277021"/>
            <a:ext cx="1106530" cy="352785"/>
          </a:xfrm>
          <a:prstGeom prst="bentConnector3">
            <a:avLst/>
          </a:prstGeom>
          <a:noFill/>
          <a:ln w="19050" cap="flat" cmpd="sng" algn="ctr">
            <a:solidFill>
              <a:schemeClr val="tx1"/>
            </a:solidFill>
            <a:prstDash val="solid"/>
            <a:round/>
            <a:headEnd type="none" w="med" len="med"/>
            <a:tailEnd type="triangle"/>
          </a:ln>
          <a:effectLst/>
        </p:spPr>
      </p:cxnSp>
      <p:cxnSp>
        <p:nvCxnSpPr>
          <p:cNvPr id="19" name="Connector: Elbow 18">
            <a:extLst>
              <a:ext uri="{FF2B5EF4-FFF2-40B4-BE49-F238E27FC236}">
                <a16:creationId xmlns:a16="http://schemas.microsoft.com/office/drawing/2014/main" id="{1DF627D9-A042-3044-E732-FAA308195A88}"/>
              </a:ext>
            </a:extLst>
          </p:cNvPr>
          <p:cNvCxnSpPr/>
          <p:nvPr/>
        </p:nvCxnSpPr>
        <p:spPr bwMode="auto">
          <a:xfrm rot="10800000">
            <a:off x="3254074" y="2363330"/>
            <a:ext cx="1149760" cy="514170"/>
          </a:xfrm>
          <a:prstGeom prst="bentConnector3">
            <a:avLst/>
          </a:prstGeom>
          <a:noFill/>
          <a:ln w="19050" cap="flat" cmpd="sng" algn="ctr">
            <a:solidFill>
              <a:schemeClr val="tx1"/>
            </a:solidFill>
            <a:prstDash val="solid"/>
            <a:round/>
            <a:headEnd type="none" w="med" len="med"/>
            <a:tailEnd type="triangle"/>
          </a:ln>
          <a:effectLst/>
        </p:spPr>
      </p:cxnSp>
      <p:cxnSp>
        <p:nvCxnSpPr>
          <p:cNvPr id="20" name="Connector: Elbow 19">
            <a:extLst>
              <a:ext uri="{FF2B5EF4-FFF2-40B4-BE49-F238E27FC236}">
                <a16:creationId xmlns:a16="http://schemas.microsoft.com/office/drawing/2014/main" id="{9AA6F3D8-CF28-2D8B-07AD-9C1E2A0A6CFA}"/>
              </a:ext>
            </a:extLst>
          </p:cNvPr>
          <p:cNvCxnSpPr>
            <a:cxnSpLocks/>
          </p:cNvCxnSpPr>
          <p:nvPr/>
        </p:nvCxnSpPr>
        <p:spPr bwMode="auto">
          <a:xfrm rot="10800000">
            <a:off x="3329957" y="4311308"/>
            <a:ext cx="1273574" cy="182433"/>
          </a:xfrm>
          <a:prstGeom prst="bentConnector3">
            <a:avLst/>
          </a:prstGeom>
          <a:noFill/>
          <a:ln w="190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560800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CA3E73-C410-EA37-0E72-AFE4BF133F2F}"/>
              </a:ext>
            </a:extLst>
          </p:cNvPr>
          <p:cNvSpPr txBox="1"/>
          <p:nvPr/>
        </p:nvSpPr>
        <p:spPr>
          <a:xfrm>
            <a:off x="1097949" y="465892"/>
            <a:ext cx="9727706" cy="677108"/>
          </a:xfrm>
          <a:prstGeom prst="rect">
            <a:avLst/>
          </a:prstGeom>
          <a:noFill/>
        </p:spPr>
        <p:txBody>
          <a:bodyPr wrap="square" rtlCol="0">
            <a:spAutoFit/>
          </a:bodyPr>
          <a:lstStyle/>
          <a:p>
            <a:r>
              <a:rPr lang="en-US" sz="3800" b="1">
                <a:solidFill>
                  <a:schemeClr val="accent2"/>
                </a:solidFill>
                <a:latin typeface="Arial Black" panose="020B0A04020102020204" pitchFamily="34" charset="0"/>
              </a:rPr>
              <a:t>Vehicle Selection / Inspection</a:t>
            </a:r>
            <a:endParaRPr lang="en-US" sz="3800">
              <a:solidFill>
                <a:schemeClr val="accent2"/>
              </a:solidFill>
              <a:latin typeface="Arial Black" panose="020B0A04020102020204" pitchFamily="34" charset="0"/>
            </a:endParaRPr>
          </a:p>
        </p:txBody>
      </p:sp>
      <p:pic>
        <p:nvPicPr>
          <p:cNvPr id="5" name="Picture 4">
            <a:extLst>
              <a:ext uri="{FF2B5EF4-FFF2-40B4-BE49-F238E27FC236}">
                <a16:creationId xmlns:a16="http://schemas.microsoft.com/office/drawing/2014/main" id="{9AD0A810-77B0-B305-76C1-8680BA6F5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974" y="465892"/>
            <a:ext cx="488349" cy="706669"/>
          </a:xfrm>
          <a:prstGeom prst="rect">
            <a:avLst/>
          </a:prstGeom>
        </p:spPr>
      </p:pic>
      <p:sp>
        <p:nvSpPr>
          <p:cNvPr id="10" name="Text Placeholder 9">
            <a:extLst>
              <a:ext uri="{FF2B5EF4-FFF2-40B4-BE49-F238E27FC236}">
                <a16:creationId xmlns:a16="http://schemas.microsoft.com/office/drawing/2014/main" id="{6F9CFC78-0951-8E07-748D-71D48217C4AD}"/>
              </a:ext>
            </a:extLst>
          </p:cNvPr>
          <p:cNvSpPr>
            <a:spLocks noGrp="1"/>
          </p:cNvSpPr>
          <p:nvPr>
            <p:ph type="body" sz="quarter" idx="13"/>
          </p:nvPr>
        </p:nvSpPr>
        <p:spPr/>
        <p:txBody>
          <a:bodyPr>
            <a:normAutofit/>
          </a:bodyPr>
          <a:lstStyle/>
          <a:p>
            <a:pPr marL="0" indent="0">
              <a:spcBef>
                <a:spcPts val="0"/>
              </a:spcBef>
            </a:pPr>
            <a:endParaRPr lang="en-US" sz="2000"/>
          </a:p>
        </p:txBody>
      </p:sp>
      <p:sp>
        <p:nvSpPr>
          <p:cNvPr id="7" name="TextBox 6">
            <a:extLst>
              <a:ext uri="{FF2B5EF4-FFF2-40B4-BE49-F238E27FC236}">
                <a16:creationId xmlns:a16="http://schemas.microsoft.com/office/drawing/2014/main" id="{6DDA1CD1-4095-C9F0-D8BD-5F85D6826CE1}"/>
              </a:ext>
            </a:extLst>
          </p:cNvPr>
          <p:cNvSpPr txBox="1"/>
          <p:nvPr/>
        </p:nvSpPr>
        <p:spPr>
          <a:xfrm>
            <a:off x="2913802" y="2377041"/>
            <a:ext cx="6096000" cy="923330"/>
          </a:xfrm>
          <a:prstGeom prst="rect">
            <a:avLst/>
          </a:prstGeom>
          <a:noFill/>
          <a:ln>
            <a:solidFill>
              <a:schemeClr val="tx1"/>
            </a:solidFill>
          </a:ln>
        </p:spPr>
        <p:txBody>
          <a:bodyPr wrap="square" lIns="91440" tIns="45720" rIns="91440" bIns="45720" anchor="t">
            <a:spAutoFit/>
          </a:bodyPr>
          <a:lstStyle/>
          <a:p>
            <a:r>
              <a:rPr lang="en-US"/>
              <a:t>Fatal incident: "Truck rolled backwards on steep hill crushing passenger of motorcycle that was following. It is alleged that the vehicle had some mechanical faults".</a:t>
            </a:r>
          </a:p>
        </p:txBody>
      </p:sp>
    </p:spTree>
    <p:extLst>
      <p:ext uri="{BB962C8B-B14F-4D97-AF65-F5344CB8AC3E}">
        <p14:creationId xmlns:p14="http://schemas.microsoft.com/office/powerpoint/2010/main" val="3464705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CA3E73-C410-EA37-0E72-AFE4BF133F2F}"/>
              </a:ext>
            </a:extLst>
          </p:cNvPr>
          <p:cNvSpPr txBox="1"/>
          <p:nvPr/>
        </p:nvSpPr>
        <p:spPr>
          <a:xfrm>
            <a:off x="1097949" y="465892"/>
            <a:ext cx="9727706" cy="677108"/>
          </a:xfrm>
          <a:prstGeom prst="rect">
            <a:avLst/>
          </a:prstGeom>
          <a:noFill/>
        </p:spPr>
        <p:txBody>
          <a:bodyPr wrap="square" rtlCol="0">
            <a:spAutoFit/>
          </a:bodyPr>
          <a:lstStyle/>
          <a:p>
            <a:r>
              <a:rPr lang="en-US" sz="3800" b="1">
                <a:solidFill>
                  <a:schemeClr val="accent2"/>
                </a:solidFill>
                <a:latin typeface="Arial Black" panose="020B0A04020102020204" pitchFamily="34" charset="0"/>
              </a:rPr>
              <a:t>Vehicle Selection / Inspection</a:t>
            </a:r>
            <a:endParaRPr lang="en-US" sz="3800">
              <a:solidFill>
                <a:schemeClr val="accent2"/>
              </a:solidFill>
              <a:latin typeface="Arial Black" panose="020B0A04020102020204" pitchFamily="34" charset="0"/>
            </a:endParaRPr>
          </a:p>
        </p:txBody>
      </p:sp>
      <p:pic>
        <p:nvPicPr>
          <p:cNvPr id="5" name="Picture 4">
            <a:extLst>
              <a:ext uri="{FF2B5EF4-FFF2-40B4-BE49-F238E27FC236}">
                <a16:creationId xmlns:a16="http://schemas.microsoft.com/office/drawing/2014/main" id="{9AD0A810-77B0-B305-76C1-8680BA6F5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974" y="465892"/>
            <a:ext cx="488349" cy="706669"/>
          </a:xfrm>
          <a:prstGeom prst="rect">
            <a:avLst/>
          </a:prstGeom>
        </p:spPr>
      </p:pic>
      <p:sp>
        <p:nvSpPr>
          <p:cNvPr id="10" name="Text Placeholder 9">
            <a:extLst>
              <a:ext uri="{FF2B5EF4-FFF2-40B4-BE49-F238E27FC236}">
                <a16:creationId xmlns:a16="http://schemas.microsoft.com/office/drawing/2014/main" id="{6F9CFC78-0951-8E07-748D-71D48217C4AD}"/>
              </a:ext>
            </a:extLst>
          </p:cNvPr>
          <p:cNvSpPr>
            <a:spLocks noGrp="1"/>
          </p:cNvSpPr>
          <p:nvPr>
            <p:ph type="body" sz="quarter" idx="13"/>
          </p:nvPr>
        </p:nvSpPr>
        <p:spPr>
          <a:xfrm>
            <a:off x="465667" y="1598613"/>
            <a:ext cx="6451968" cy="4613804"/>
          </a:xfrm>
        </p:spPr>
        <p:txBody>
          <a:bodyPr>
            <a:normAutofit/>
          </a:bodyPr>
          <a:lstStyle/>
          <a:p>
            <a:pPr>
              <a:spcBef>
                <a:spcPts val="0"/>
              </a:spcBef>
              <a:buFont typeface="Arial" panose="020B0604020202020204" pitchFamily="34" charset="0"/>
              <a:buChar char="•"/>
            </a:pPr>
            <a:r>
              <a:rPr lang="en-US" sz="2000"/>
              <a:t>Select safe vehicles – can specify in contracts</a:t>
            </a:r>
          </a:p>
          <a:p>
            <a:pPr>
              <a:spcBef>
                <a:spcPts val="0"/>
              </a:spcBef>
              <a:buFont typeface="Arial" panose="020B0604020202020204" pitchFamily="34" charset="0"/>
              <a:buChar char="•"/>
            </a:pPr>
            <a:r>
              <a:rPr lang="en-US" sz="2000"/>
              <a:t>Under-run protection</a:t>
            </a:r>
          </a:p>
          <a:p>
            <a:pPr>
              <a:spcBef>
                <a:spcPts val="0"/>
              </a:spcBef>
              <a:buFont typeface="Arial" panose="020B0604020202020204" pitchFamily="34" charset="0"/>
              <a:buChar char="•"/>
            </a:pPr>
            <a:r>
              <a:rPr lang="en-US" sz="2000"/>
              <a:t>Seat belts and lights</a:t>
            </a:r>
          </a:p>
          <a:p>
            <a:pPr>
              <a:spcBef>
                <a:spcPts val="0"/>
              </a:spcBef>
              <a:buFont typeface="Arial" panose="020B0604020202020204" pitchFamily="34" charset="0"/>
              <a:buChar char="•"/>
            </a:pPr>
            <a:r>
              <a:rPr lang="en-US" sz="2000" err="1"/>
              <a:t>Tyres</a:t>
            </a:r>
            <a:endParaRPr lang="en-US" sz="2000"/>
          </a:p>
          <a:p>
            <a:pPr>
              <a:spcBef>
                <a:spcPts val="0"/>
              </a:spcBef>
              <a:buFont typeface="Arial" panose="020B0604020202020204" pitchFamily="34" charset="0"/>
              <a:buChar char="•"/>
            </a:pPr>
            <a:r>
              <a:rPr lang="en-US" sz="2000"/>
              <a:t>GPS tracking</a:t>
            </a:r>
          </a:p>
          <a:p>
            <a:pPr>
              <a:spcBef>
                <a:spcPts val="0"/>
              </a:spcBef>
              <a:buFont typeface="Arial" panose="020B0604020202020204" pitchFamily="34" charset="0"/>
              <a:buChar char="•"/>
            </a:pPr>
            <a:r>
              <a:rPr lang="en-US" sz="2000"/>
              <a:t>Vehicles inspected regularly, and well maintained</a:t>
            </a:r>
          </a:p>
          <a:p>
            <a:pPr lvl="3">
              <a:spcBef>
                <a:spcPts val="0"/>
              </a:spcBef>
              <a:buFont typeface="Arial" panose="020B0604020202020204" pitchFamily="34" charset="0"/>
              <a:buChar char="•"/>
            </a:pPr>
            <a:r>
              <a:rPr lang="en-US" sz="2000"/>
              <a:t>Daily checks (and recording of these)</a:t>
            </a:r>
          </a:p>
          <a:p>
            <a:pPr lvl="3">
              <a:spcBef>
                <a:spcPts val="0"/>
              </a:spcBef>
              <a:buFont typeface="Arial" panose="020B0604020202020204" pitchFamily="34" charset="0"/>
              <a:buChar char="•"/>
            </a:pPr>
            <a:r>
              <a:rPr lang="en-US" sz="2000"/>
              <a:t>More substantial vehicle checks (e.g. brakes)</a:t>
            </a:r>
          </a:p>
          <a:p>
            <a:pPr>
              <a:spcBef>
                <a:spcPts val="0"/>
              </a:spcBef>
              <a:buFont typeface="Arial" panose="020B0604020202020204" pitchFamily="34" charset="0"/>
              <a:buChar char="•"/>
            </a:pPr>
            <a:r>
              <a:rPr lang="en-US" sz="2000"/>
              <a:t>Avoid motorcycles for site inspection where possible. If you need to use, then make sure riders are well trained and protected</a:t>
            </a:r>
          </a:p>
        </p:txBody>
      </p:sp>
      <p:pic>
        <p:nvPicPr>
          <p:cNvPr id="4" name="Picture 3">
            <a:extLst>
              <a:ext uri="{FF2B5EF4-FFF2-40B4-BE49-F238E27FC236}">
                <a16:creationId xmlns:a16="http://schemas.microsoft.com/office/drawing/2014/main" id="{E29474F8-394D-EBED-18FD-0437A339A06C}"/>
              </a:ext>
            </a:extLst>
          </p:cNvPr>
          <p:cNvPicPr>
            <a:picLocks noChangeAspect="1"/>
          </p:cNvPicPr>
          <p:nvPr/>
        </p:nvPicPr>
        <p:blipFill>
          <a:blip r:embed="rId3"/>
          <a:stretch>
            <a:fillRect/>
          </a:stretch>
        </p:blipFill>
        <p:spPr>
          <a:xfrm>
            <a:off x="7218515" y="1953166"/>
            <a:ext cx="4507818" cy="2951667"/>
          </a:xfrm>
          <a:prstGeom prst="rect">
            <a:avLst/>
          </a:prstGeom>
        </p:spPr>
      </p:pic>
    </p:spTree>
    <p:extLst>
      <p:ext uri="{BB962C8B-B14F-4D97-AF65-F5344CB8AC3E}">
        <p14:creationId xmlns:p14="http://schemas.microsoft.com/office/powerpoint/2010/main" val="645488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5B1C86-8528-4093-9574-98033BDCA199}"/>
              </a:ext>
            </a:extLst>
          </p:cNvPr>
          <p:cNvSpPr txBox="1"/>
          <p:nvPr/>
        </p:nvSpPr>
        <p:spPr>
          <a:xfrm>
            <a:off x="1097949" y="465892"/>
            <a:ext cx="4312251" cy="677108"/>
          </a:xfrm>
          <a:prstGeom prst="rect">
            <a:avLst/>
          </a:prstGeom>
          <a:noFill/>
        </p:spPr>
        <p:txBody>
          <a:bodyPr wrap="square" rtlCol="0">
            <a:spAutoFit/>
          </a:bodyPr>
          <a:lstStyle/>
          <a:p>
            <a:r>
              <a:rPr lang="en-US" sz="3800" b="1">
                <a:solidFill>
                  <a:schemeClr val="accent2"/>
                </a:solidFill>
                <a:latin typeface="Arial Black" panose="020B0A04020102020204" pitchFamily="34" charset="0"/>
              </a:rPr>
              <a:t>Safe System</a:t>
            </a:r>
            <a:endParaRPr lang="en-US" sz="3800">
              <a:solidFill>
                <a:schemeClr val="accent2"/>
              </a:solidFill>
              <a:latin typeface="Arial Black" panose="020B0A04020102020204" pitchFamily="34" charset="0"/>
            </a:endParaRPr>
          </a:p>
        </p:txBody>
      </p:sp>
      <p:pic>
        <p:nvPicPr>
          <p:cNvPr id="10" name="Picture 9">
            <a:extLst>
              <a:ext uri="{FF2B5EF4-FFF2-40B4-BE49-F238E27FC236}">
                <a16:creationId xmlns:a16="http://schemas.microsoft.com/office/drawing/2014/main" id="{B49634A1-30D3-452A-8F85-7C3E3B9D5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974" y="465892"/>
            <a:ext cx="488349" cy="706669"/>
          </a:xfrm>
          <a:prstGeom prst="rect">
            <a:avLst/>
          </a:prstGeom>
        </p:spPr>
      </p:pic>
      <p:pic>
        <p:nvPicPr>
          <p:cNvPr id="2050" name="Picture 2" descr="Traffic Engineer">
            <a:extLst>
              <a:ext uri="{FF2B5EF4-FFF2-40B4-BE49-F238E27FC236}">
                <a16:creationId xmlns:a16="http://schemas.microsoft.com/office/drawing/2014/main" id="{718114FA-A519-3DD2-9CDC-146B1F9AB8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7882" y="1776248"/>
            <a:ext cx="3724636" cy="35150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CD0F092-CB45-1E97-4636-6FB0C45CD760}"/>
              </a:ext>
            </a:extLst>
          </p:cNvPr>
          <p:cNvSpPr txBox="1"/>
          <p:nvPr/>
        </p:nvSpPr>
        <p:spPr>
          <a:xfrm>
            <a:off x="8050923" y="1925146"/>
            <a:ext cx="2879835" cy="954107"/>
          </a:xfrm>
          <a:prstGeom prst="rect">
            <a:avLst/>
          </a:prstGeom>
          <a:noFill/>
          <a:ln w="28575">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en-US" sz="1400"/>
              <a:t>Reduced speed limit</a:t>
            </a:r>
          </a:p>
          <a:p>
            <a:pPr marL="285750" indent="-285750">
              <a:buFont typeface="Arial" panose="020B0604020202020204" pitchFamily="34" charset="0"/>
              <a:buChar char="•"/>
            </a:pPr>
            <a:r>
              <a:rPr lang="en-US" sz="1400"/>
              <a:t>Calming - Narrow road</a:t>
            </a:r>
          </a:p>
          <a:p>
            <a:pPr marL="285750" indent="-285750">
              <a:buFont typeface="Arial" panose="020B0604020202020204" pitchFamily="34" charset="0"/>
              <a:buChar char="•"/>
            </a:pPr>
            <a:r>
              <a:rPr lang="en-US" sz="1400"/>
              <a:t>Enforcement</a:t>
            </a:r>
          </a:p>
          <a:p>
            <a:pPr marL="285750" indent="-285750">
              <a:buFont typeface="Arial" panose="020B0604020202020204" pitchFamily="34" charset="0"/>
              <a:buChar char="•"/>
            </a:pPr>
            <a:r>
              <a:rPr lang="en-US" sz="1400"/>
              <a:t>Vehicle monitoring</a:t>
            </a:r>
          </a:p>
        </p:txBody>
      </p:sp>
      <p:sp>
        <p:nvSpPr>
          <p:cNvPr id="6" name="TextBox 5">
            <a:extLst>
              <a:ext uri="{FF2B5EF4-FFF2-40B4-BE49-F238E27FC236}">
                <a16:creationId xmlns:a16="http://schemas.microsoft.com/office/drawing/2014/main" id="{44DAA78A-7CA6-DBF5-C6E5-ABEB2565124D}"/>
              </a:ext>
            </a:extLst>
          </p:cNvPr>
          <p:cNvSpPr txBox="1"/>
          <p:nvPr/>
        </p:nvSpPr>
        <p:spPr>
          <a:xfrm>
            <a:off x="6611005" y="665946"/>
            <a:ext cx="2879835" cy="954107"/>
          </a:xfrm>
          <a:prstGeom prst="rect">
            <a:avLst/>
          </a:prstGeom>
          <a:noFill/>
          <a:ln w="28575">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en-US" sz="1400"/>
              <a:t>Management process – monitoring,</a:t>
            </a:r>
          </a:p>
          <a:p>
            <a:pPr marL="285750" indent="-285750">
              <a:buFont typeface="Arial" panose="020B0604020202020204" pitchFamily="34" charset="0"/>
              <a:buChar char="•"/>
            </a:pPr>
            <a:r>
              <a:rPr lang="en-US" sz="1400"/>
              <a:t>Capacity building </a:t>
            </a:r>
          </a:p>
          <a:p>
            <a:pPr marL="285750" indent="-285750">
              <a:buFont typeface="Arial" panose="020B0604020202020204" pitchFamily="34" charset="0"/>
              <a:buChar char="•"/>
            </a:pPr>
            <a:r>
              <a:rPr lang="en-US" sz="1400"/>
              <a:t>Standards and guidelines</a:t>
            </a:r>
          </a:p>
        </p:txBody>
      </p:sp>
      <p:sp>
        <p:nvSpPr>
          <p:cNvPr id="7" name="TextBox 6">
            <a:extLst>
              <a:ext uri="{FF2B5EF4-FFF2-40B4-BE49-F238E27FC236}">
                <a16:creationId xmlns:a16="http://schemas.microsoft.com/office/drawing/2014/main" id="{E282978E-0ADE-FAAE-B982-8A3B664BACC4}"/>
              </a:ext>
            </a:extLst>
          </p:cNvPr>
          <p:cNvSpPr txBox="1"/>
          <p:nvPr/>
        </p:nvSpPr>
        <p:spPr>
          <a:xfrm>
            <a:off x="7551682" y="3801243"/>
            <a:ext cx="2879835" cy="1600438"/>
          </a:xfrm>
          <a:prstGeom prst="rect">
            <a:avLst/>
          </a:prstGeom>
          <a:solidFill>
            <a:srgbClr val="FFC000"/>
          </a:solidFill>
          <a:ln w="28575">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en-US" sz="1400"/>
              <a:t>Road users </a:t>
            </a:r>
          </a:p>
          <a:p>
            <a:pPr marL="742950" lvl="1" indent="-285750">
              <a:buFont typeface="Arial" panose="020B0604020202020204" pitchFamily="34" charset="0"/>
              <a:buChar char="•"/>
            </a:pPr>
            <a:r>
              <a:rPr lang="en-US" sz="1400"/>
              <a:t>Adequate warning, delineation, speed</a:t>
            </a:r>
          </a:p>
          <a:p>
            <a:pPr marL="285750" indent="-285750">
              <a:buFont typeface="Arial" panose="020B0604020202020204" pitchFamily="34" charset="0"/>
              <a:buChar char="•"/>
            </a:pPr>
            <a:r>
              <a:rPr lang="en-US" sz="1400"/>
              <a:t>Project workers </a:t>
            </a:r>
          </a:p>
          <a:p>
            <a:pPr marL="742950" lvl="1" indent="-285750">
              <a:buFont typeface="Arial" panose="020B0604020202020204" pitchFamily="34" charset="0"/>
              <a:buChar char="•"/>
            </a:pPr>
            <a:r>
              <a:rPr lang="en-US" sz="1400"/>
              <a:t>Training, PPE</a:t>
            </a:r>
          </a:p>
          <a:p>
            <a:pPr marL="742950" lvl="1" indent="-285750">
              <a:buFont typeface="Arial" panose="020B0604020202020204" pitchFamily="34" charset="0"/>
              <a:buChar char="•"/>
            </a:pPr>
            <a:r>
              <a:rPr lang="en-US" sz="1400"/>
              <a:t>Toolbox talks</a:t>
            </a:r>
          </a:p>
          <a:p>
            <a:pPr marL="742950" lvl="1" indent="-285750">
              <a:buFont typeface="Arial" panose="020B0604020202020204" pitchFamily="34" charset="0"/>
              <a:buChar char="•"/>
            </a:pPr>
            <a:r>
              <a:rPr lang="en-US" sz="1400"/>
              <a:t>Monitoring / testing</a:t>
            </a:r>
          </a:p>
        </p:txBody>
      </p:sp>
      <p:sp>
        <p:nvSpPr>
          <p:cNvPr id="8" name="TextBox 7">
            <a:extLst>
              <a:ext uri="{FF2B5EF4-FFF2-40B4-BE49-F238E27FC236}">
                <a16:creationId xmlns:a16="http://schemas.microsoft.com/office/drawing/2014/main" id="{9FE40322-63E2-E19B-1C23-8D81EED3C6EF}"/>
              </a:ext>
            </a:extLst>
          </p:cNvPr>
          <p:cNvSpPr txBox="1"/>
          <p:nvPr/>
        </p:nvSpPr>
        <p:spPr>
          <a:xfrm>
            <a:off x="278844" y="1923393"/>
            <a:ext cx="2879835" cy="1384995"/>
          </a:xfrm>
          <a:prstGeom prst="rect">
            <a:avLst/>
          </a:prstGeom>
          <a:noFill/>
          <a:ln w="28575">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en-US" sz="1400"/>
              <a:t>Traffic management plan – warning, delineation, speed</a:t>
            </a:r>
          </a:p>
          <a:p>
            <a:pPr marL="285750" indent="-285750">
              <a:buFont typeface="Arial" panose="020B0604020202020204" pitchFamily="34" charset="0"/>
              <a:buChar char="•"/>
            </a:pPr>
            <a:r>
              <a:rPr lang="en-US" sz="1400"/>
              <a:t>Separation from hazards</a:t>
            </a:r>
          </a:p>
          <a:p>
            <a:pPr marL="285750" indent="-285750">
              <a:buFont typeface="Arial" panose="020B0604020202020204" pitchFamily="34" charset="0"/>
              <a:buChar char="•"/>
            </a:pPr>
            <a:r>
              <a:rPr lang="en-US" sz="1400"/>
              <a:t>Facilities for vulnerable road users</a:t>
            </a:r>
          </a:p>
          <a:p>
            <a:pPr marL="285750" indent="-285750">
              <a:buFont typeface="Arial" panose="020B0604020202020204" pitchFamily="34" charset="0"/>
              <a:buChar char="•"/>
            </a:pPr>
            <a:r>
              <a:rPr lang="en-US" sz="1400"/>
              <a:t>Route selection</a:t>
            </a:r>
          </a:p>
        </p:txBody>
      </p:sp>
      <p:sp>
        <p:nvSpPr>
          <p:cNvPr id="9" name="TextBox 8">
            <a:extLst>
              <a:ext uri="{FF2B5EF4-FFF2-40B4-BE49-F238E27FC236}">
                <a16:creationId xmlns:a16="http://schemas.microsoft.com/office/drawing/2014/main" id="{1ECC033D-BBD0-AE10-264A-E48FBBE57B76}"/>
              </a:ext>
            </a:extLst>
          </p:cNvPr>
          <p:cNvSpPr txBox="1"/>
          <p:nvPr/>
        </p:nvSpPr>
        <p:spPr>
          <a:xfrm>
            <a:off x="374239" y="3801242"/>
            <a:ext cx="2879835" cy="954107"/>
          </a:xfrm>
          <a:prstGeom prst="rect">
            <a:avLst/>
          </a:prstGeom>
          <a:noFill/>
          <a:ln w="28575">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en-US" sz="1400"/>
              <a:t>Vehicle selection</a:t>
            </a:r>
          </a:p>
          <a:p>
            <a:pPr marL="285750" indent="-285750">
              <a:buFont typeface="Arial" panose="020B0604020202020204" pitchFamily="34" charset="0"/>
              <a:buChar char="•"/>
            </a:pPr>
            <a:r>
              <a:rPr lang="en-US" sz="1400"/>
              <a:t>Vehicle maintenance and checking</a:t>
            </a:r>
          </a:p>
          <a:p>
            <a:pPr marL="285750" indent="-285750">
              <a:buFont typeface="Arial" panose="020B0604020202020204" pitchFamily="34" charset="0"/>
              <a:buChar char="•"/>
            </a:pPr>
            <a:r>
              <a:rPr lang="en-US" sz="1400"/>
              <a:t>Vehicle monitoring</a:t>
            </a:r>
          </a:p>
        </p:txBody>
      </p:sp>
      <p:cxnSp>
        <p:nvCxnSpPr>
          <p:cNvPr id="12" name="Connector: Elbow 11">
            <a:extLst>
              <a:ext uri="{FF2B5EF4-FFF2-40B4-BE49-F238E27FC236}">
                <a16:creationId xmlns:a16="http://schemas.microsoft.com/office/drawing/2014/main" id="{23C1B336-047B-5A84-1DF8-015283B7D917}"/>
              </a:ext>
            </a:extLst>
          </p:cNvPr>
          <p:cNvCxnSpPr>
            <a:cxnSpLocks/>
          </p:cNvCxnSpPr>
          <p:nvPr/>
        </p:nvCxnSpPr>
        <p:spPr bwMode="auto">
          <a:xfrm flipV="1">
            <a:off x="5654566" y="956440"/>
            <a:ext cx="882867" cy="819808"/>
          </a:xfrm>
          <a:prstGeom prst="bentConnector3">
            <a:avLst/>
          </a:prstGeom>
          <a:noFill/>
          <a:ln w="19050" cap="flat" cmpd="sng" algn="ctr">
            <a:solidFill>
              <a:schemeClr val="tx1"/>
            </a:solidFill>
            <a:prstDash val="solid"/>
            <a:round/>
            <a:headEnd type="none" w="med" len="med"/>
            <a:tailEnd type="triangle"/>
          </a:ln>
          <a:effectLst/>
        </p:spPr>
      </p:cxnSp>
      <p:cxnSp>
        <p:nvCxnSpPr>
          <p:cNvPr id="14" name="Connector: Elbow 13">
            <a:extLst>
              <a:ext uri="{FF2B5EF4-FFF2-40B4-BE49-F238E27FC236}">
                <a16:creationId xmlns:a16="http://schemas.microsoft.com/office/drawing/2014/main" id="{523D48E9-B199-F3A3-6E99-709BF66CB809}"/>
              </a:ext>
            </a:extLst>
          </p:cNvPr>
          <p:cNvCxnSpPr>
            <a:cxnSpLocks/>
          </p:cNvCxnSpPr>
          <p:nvPr/>
        </p:nvCxnSpPr>
        <p:spPr bwMode="auto">
          <a:xfrm flipV="1">
            <a:off x="6529233" y="2363330"/>
            <a:ext cx="1353526" cy="739527"/>
          </a:xfrm>
          <a:prstGeom prst="bentConnector3">
            <a:avLst/>
          </a:prstGeom>
          <a:noFill/>
          <a:ln w="19050" cap="flat" cmpd="sng" algn="ctr">
            <a:solidFill>
              <a:schemeClr val="tx1"/>
            </a:solidFill>
            <a:prstDash val="solid"/>
            <a:round/>
            <a:headEnd type="none" w="med" len="med"/>
            <a:tailEnd type="triangle"/>
          </a:ln>
          <a:effectLst/>
        </p:spPr>
      </p:cxnSp>
      <p:cxnSp>
        <p:nvCxnSpPr>
          <p:cNvPr id="16" name="Connector: Elbow 15">
            <a:extLst>
              <a:ext uri="{FF2B5EF4-FFF2-40B4-BE49-F238E27FC236}">
                <a16:creationId xmlns:a16="http://schemas.microsoft.com/office/drawing/2014/main" id="{AD296A7A-4A5C-AED7-2EF5-DE439CF760C6}"/>
              </a:ext>
            </a:extLst>
          </p:cNvPr>
          <p:cNvCxnSpPr>
            <a:cxnSpLocks/>
          </p:cNvCxnSpPr>
          <p:nvPr/>
        </p:nvCxnSpPr>
        <p:spPr bwMode="auto">
          <a:xfrm>
            <a:off x="6369269" y="4277021"/>
            <a:ext cx="1106530" cy="352785"/>
          </a:xfrm>
          <a:prstGeom prst="bentConnector3">
            <a:avLst/>
          </a:prstGeom>
          <a:noFill/>
          <a:ln w="19050" cap="flat" cmpd="sng" algn="ctr">
            <a:solidFill>
              <a:schemeClr val="tx1"/>
            </a:solidFill>
            <a:prstDash val="solid"/>
            <a:round/>
            <a:headEnd type="none" w="med" len="med"/>
            <a:tailEnd type="triangle"/>
          </a:ln>
          <a:effectLst/>
        </p:spPr>
      </p:cxnSp>
      <p:cxnSp>
        <p:nvCxnSpPr>
          <p:cNvPr id="19" name="Connector: Elbow 18">
            <a:extLst>
              <a:ext uri="{FF2B5EF4-FFF2-40B4-BE49-F238E27FC236}">
                <a16:creationId xmlns:a16="http://schemas.microsoft.com/office/drawing/2014/main" id="{1DF627D9-A042-3044-E732-FAA308195A88}"/>
              </a:ext>
            </a:extLst>
          </p:cNvPr>
          <p:cNvCxnSpPr/>
          <p:nvPr/>
        </p:nvCxnSpPr>
        <p:spPr bwMode="auto">
          <a:xfrm rot="10800000">
            <a:off x="3254074" y="2363330"/>
            <a:ext cx="1149760" cy="514170"/>
          </a:xfrm>
          <a:prstGeom prst="bentConnector3">
            <a:avLst/>
          </a:prstGeom>
          <a:noFill/>
          <a:ln w="19050" cap="flat" cmpd="sng" algn="ctr">
            <a:solidFill>
              <a:schemeClr val="tx1"/>
            </a:solidFill>
            <a:prstDash val="solid"/>
            <a:round/>
            <a:headEnd type="none" w="med" len="med"/>
            <a:tailEnd type="triangle"/>
          </a:ln>
          <a:effectLst/>
        </p:spPr>
      </p:cxnSp>
      <p:cxnSp>
        <p:nvCxnSpPr>
          <p:cNvPr id="20" name="Connector: Elbow 19">
            <a:extLst>
              <a:ext uri="{FF2B5EF4-FFF2-40B4-BE49-F238E27FC236}">
                <a16:creationId xmlns:a16="http://schemas.microsoft.com/office/drawing/2014/main" id="{9AA6F3D8-CF28-2D8B-07AD-9C1E2A0A6CFA}"/>
              </a:ext>
            </a:extLst>
          </p:cNvPr>
          <p:cNvCxnSpPr>
            <a:cxnSpLocks/>
          </p:cNvCxnSpPr>
          <p:nvPr/>
        </p:nvCxnSpPr>
        <p:spPr bwMode="auto">
          <a:xfrm rot="10800000">
            <a:off x="3329957" y="4311308"/>
            <a:ext cx="1273574" cy="182433"/>
          </a:xfrm>
          <a:prstGeom prst="bentConnector3">
            <a:avLst/>
          </a:prstGeom>
          <a:noFill/>
          <a:ln w="190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091332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a:xfrm>
            <a:off x="360363" y="6356350"/>
            <a:ext cx="317500" cy="365125"/>
          </a:xfrm>
          <a:prstGeom prst="rect">
            <a:avLst/>
          </a:prstGeom>
        </p:spPr>
        <p:txBody>
          <a:bodyPr vert="horz" lIns="0" tIns="0" rIns="0" bIns="0" rtlCol="0" anchor="ctr">
            <a:normAutofit/>
          </a:bodyPr>
          <a:lstStyle>
            <a:defPPr>
              <a:defRPr lang="en-US"/>
            </a:defPPr>
            <a:lvl1pPr algn="l" rtl="0" fontAlgn="base">
              <a:spcBef>
                <a:spcPct val="0"/>
              </a:spcBef>
              <a:spcAft>
                <a:spcPct val="0"/>
              </a:spcAft>
              <a:defRPr sz="1100" b="0" kern="1200" baseline="0">
                <a:solidFill>
                  <a:schemeClr val="tx2">
                    <a:lumMod val="65000"/>
                    <a:lumOff val="35000"/>
                  </a:schemeClr>
                </a:solidFill>
                <a:latin typeface="+mn-lt"/>
                <a:ea typeface="+mn-ea"/>
                <a:cs typeface="Times New Roman" pitchFamily="18" charset="0"/>
              </a:defRPr>
            </a:lvl1pPr>
            <a:lvl2pPr marL="457200" algn="l" rtl="0" fontAlgn="base">
              <a:spcBef>
                <a:spcPct val="0"/>
              </a:spcBef>
              <a:spcAft>
                <a:spcPct val="0"/>
              </a:spcAft>
              <a:defRPr sz="1600" b="1" kern="1200">
                <a:solidFill>
                  <a:schemeClr val="tx1"/>
                </a:solidFill>
                <a:latin typeface="Trebuchet MS" pitchFamily="34" charset="0"/>
                <a:ea typeface="MS PGothic" pitchFamily="34" charset="-128"/>
                <a:cs typeface="Arial" charset="0"/>
              </a:defRPr>
            </a:lvl2pPr>
            <a:lvl3pPr marL="914400" algn="l" rtl="0" fontAlgn="base">
              <a:spcBef>
                <a:spcPct val="0"/>
              </a:spcBef>
              <a:spcAft>
                <a:spcPct val="0"/>
              </a:spcAft>
              <a:defRPr sz="1600" b="1" kern="1200">
                <a:solidFill>
                  <a:schemeClr val="tx1"/>
                </a:solidFill>
                <a:latin typeface="Trebuchet MS" pitchFamily="34" charset="0"/>
                <a:ea typeface="MS PGothic" pitchFamily="34" charset="-128"/>
                <a:cs typeface="Arial" charset="0"/>
              </a:defRPr>
            </a:lvl3pPr>
            <a:lvl4pPr marL="1371600" algn="l" rtl="0" fontAlgn="base">
              <a:spcBef>
                <a:spcPct val="0"/>
              </a:spcBef>
              <a:spcAft>
                <a:spcPct val="0"/>
              </a:spcAft>
              <a:defRPr sz="1600" b="1" kern="1200">
                <a:solidFill>
                  <a:schemeClr val="tx1"/>
                </a:solidFill>
                <a:latin typeface="Trebuchet MS" pitchFamily="34" charset="0"/>
                <a:ea typeface="MS PGothic" pitchFamily="34" charset="-128"/>
                <a:cs typeface="Arial" charset="0"/>
              </a:defRPr>
            </a:lvl4pPr>
            <a:lvl5pPr marL="1828800" algn="l" rtl="0" fontAlgn="base">
              <a:spcBef>
                <a:spcPct val="0"/>
              </a:spcBef>
              <a:spcAft>
                <a:spcPct val="0"/>
              </a:spcAft>
              <a:defRPr sz="1600" b="1" kern="1200">
                <a:solidFill>
                  <a:schemeClr val="tx1"/>
                </a:solidFill>
                <a:latin typeface="Trebuchet MS" pitchFamily="34" charset="0"/>
                <a:ea typeface="MS PGothic" pitchFamily="34" charset="-128"/>
                <a:cs typeface="Arial" charset="0"/>
              </a:defRPr>
            </a:lvl5pPr>
            <a:lvl6pPr marL="2286000" algn="l" defTabSz="914400" rtl="0" eaLnBrk="1" latinLnBrk="0" hangingPunct="1">
              <a:defRPr sz="1600" b="1" kern="1200">
                <a:solidFill>
                  <a:schemeClr val="tx1"/>
                </a:solidFill>
                <a:latin typeface="Trebuchet MS" pitchFamily="34" charset="0"/>
                <a:ea typeface="MS PGothic" pitchFamily="34" charset="-128"/>
                <a:cs typeface="Arial" charset="0"/>
              </a:defRPr>
            </a:lvl6pPr>
            <a:lvl7pPr marL="2743200" algn="l" defTabSz="914400" rtl="0" eaLnBrk="1" latinLnBrk="0" hangingPunct="1">
              <a:defRPr sz="1600" b="1" kern="1200">
                <a:solidFill>
                  <a:schemeClr val="tx1"/>
                </a:solidFill>
                <a:latin typeface="Trebuchet MS" pitchFamily="34" charset="0"/>
                <a:ea typeface="MS PGothic" pitchFamily="34" charset="-128"/>
                <a:cs typeface="Arial" charset="0"/>
              </a:defRPr>
            </a:lvl7pPr>
            <a:lvl8pPr marL="3200400" algn="l" defTabSz="914400" rtl="0" eaLnBrk="1" latinLnBrk="0" hangingPunct="1">
              <a:defRPr sz="1600" b="1" kern="1200">
                <a:solidFill>
                  <a:schemeClr val="tx1"/>
                </a:solidFill>
                <a:latin typeface="Trebuchet MS" pitchFamily="34" charset="0"/>
                <a:ea typeface="MS PGothic" pitchFamily="34" charset="-128"/>
                <a:cs typeface="Arial" charset="0"/>
              </a:defRPr>
            </a:lvl8pPr>
            <a:lvl9pPr marL="3657600" algn="l" defTabSz="914400" rtl="0" eaLnBrk="1" latinLnBrk="0" hangingPunct="1">
              <a:defRPr sz="1600" b="1" kern="1200">
                <a:solidFill>
                  <a:schemeClr val="tx1"/>
                </a:solidFill>
                <a:latin typeface="Trebuchet MS" pitchFamily="34" charset="0"/>
                <a:ea typeface="MS PGothic" pitchFamily="34" charset="-128"/>
                <a:cs typeface="Arial" charset="0"/>
              </a:defRPr>
            </a:lvl9pPr>
          </a:lstStyle>
          <a:p>
            <a:pPr>
              <a:defRPr/>
            </a:pPr>
            <a:fld id="{0A66B9E3-A24B-4EB6-8ECD-F1C310F92ABF}" type="slidenum">
              <a:rPr lang="en-US" smtClean="0"/>
              <a:pPr>
                <a:defRPr/>
              </a:pPr>
              <a:t>2</a:t>
            </a:fld>
            <a:endParaRPr lang="en-US"/>
          </a:p>
        </p:txBody>
      </p:sp>
      <p:grpSp>
        <p:nvGrpSpPr>
          <p:cNvPr id="2" name="Group 1">
            <a:extLst>
              <a:ext uri="{FF2B5EF4-FFF2-40B4-BE49-F238E27FC236}">
                <a16:creationId xmlns:a16="http://schemas.microsoft.com/office/drawing/2014/main" id="{B9822A08-2894-4F76-86A1-13007B3332F8}"/>
              </a:ext>
            </a:extLst>
          </p:cNvPr>
          <p:cNvGrpSpPr/>
          <p:nvPr/>
        </p:nvGrpSpPr>
        <p:grpSpPr>
          <a:xfrm>
            <a:off x="1438540" y="1450168"/>
            <a:ext cx="9842798" cy="4214538"/>
            <a:chOff x="1251442" y="1569562"/>
            <a:chExt cx="9842798" cy="4582997"/>
          </a:xfrm>
        </p:grpSpPr>
        <p:sp>
          <p:nvSpPr>
            <p:cNvPr id="13" name="TextBox 12">
              <a:extLst>
                <a:ext uri="{FF2B5EF4-FFF2-40B4-BE49-F238E27FC236}">
                  <a16:creationId xmlns:a16="http://schemas.microsoft.com/office/drawing/2014/main" id="{508C40F3-76E8-42B8-B890-2BD53D0F8486}"/>
                </a:ext>
              </a:extLst>
            </p:cNvPr>
            <p:cNvSpPr txBox="1"/>
            <p:nvPr/>
          </p:nvSpPr>
          <p:spPr>
            <a:xfrm>
              <a:off x="1251442" y="5717469"/>
              <a:ext cx="2807125" cy="435090"/>
            </a:xfrm>
            <a:prstGeom prst="rect">
              <a:avLst/>
            </a:prstGeom>
            <a:noFill/>
          </p:spPr>
          <p:txBody>
            <a:bodyPr wrap="square" rtlCol="0">
              <a:spAutoFit/>
            </a:bodyPr>
            <a:lstStyle/>
            <a:p>
              <a:pPr algn="ctr"/>
              <a:r>
                <a:rPr lang="en-US" sz="2000" b="1">
                  <a:solidFill>
                    <a:schemeClr val="tx1">
                      <a:lumMod val="50000"/>
                      <a:lumOff val="50000"/>
                    </a:schemeClr>
                  </a:solidFill>
                </a:rPr>
                <a:t>Project Workers</a:t>
              </a:r>
            </a:p>
          </p:txBody>
        </p:sp>
        <p:pic>
          <p:nvPicPr>
            <p:cNvPr id="10" name="Picture 9">
              <a:extLst>
                <a:ext uri="{FF2B5EF4-FFF2-40B4-BE49-F238E27FC236}">
                  <a16:creationId xmlns:a16="http://schemas.microsoft.com/office/drawing/2014/main" id="{73E764FB-AAAF-41D7-B5D7-60C84565F15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69873" y="1569563"/>
              <a:ext cx="2841002" cy="4120914"/>
            </a:xfrm>
            <a:prstGeom prst="rect">
              <a:avLst/>
            </a:prstGeom>
            <a:ln>
              <a:solidFill>
                <a:schemeClr val="tx1"/>
              </a:solidFill>
            </a:ln>
          </p:spPr>
        </p:pic>
        <p:pic>
          <p:nvPicPr>
            <p:cNvPr id="11" name="Picture 10">
              <a:extLst>
                <a:ext uri="{FF2B5EF4-FFF2-40B4-BE49-F238E27FC236}">
                  <a16:creationId xmlns:a16="http://schemas.microsoft.com/office/drawing/2014/main" id="{41735AEC-C4FA-4406-B4D3-C8AAE303BAC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85250" y="1569563"/>
              <a:ext cx="2841002" cy="4021498"/>
            </a:xfrm>
            <a:prstGeom prst="rect">
              <a:avLst/>
            </a:prstGeom>
            <a:ln>
              <a:solidFill>
                <a:schemeClr val="tx2"/>
              </a:solidFill>
            </a:ln>
          </p:spPr>
        </p:pic>
        <p:pic>
          <p:nvPicPr>
            <p:cNvPr id="12" name="Picture 11">
              <a:extLst>
                <a:ext uri="{FF2B5EF4-FFF2-40B4-BE49-F238E27FC236}">
                  <a16:creationId xmlns:a16="http://schemas.microsoft.com/office/drawing/2014/main" id="{CD6BA64B-99BC-4968-916A-945562AFC33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251442" y="1569562"/>
              <a:ext cx="2807125" cy="4021499"/>
            </a:xfrm>
            <a:prstGeom prst="rect">
              <a:avLst/>
            </a:prstGeom>
            <a:ln>
              <a:solidFill>
                <a:schemeClr val="tx1"/>
              </a:solidFill>
            </a:ln>
          </p:spPr>
        </p:pic>
        <p:sp>
          <p:nvSpPr>
            <p:cNvPr id="14" name="TextBox 13">
              <a:extLst>
                <a:ext uri="{FF2B5EF4-FFF2-40B4-BE49-F238E27FC236}">
                  <a16:creationId xmlns:a16="http://schemas.microsoft.com/office/drawing/2014/main" id="{DF19A5EE-AC5C-4C63-9D2A-EABE004D311C}"/>
                </a:ext>
              </a:extLst>
            </p:cNvPr>
            <p:cNvSpPr txBox="1"/>
            <p:nvPr/>
          </p:nvSpPr>
          <p:spPr>
            <a:xfrm>
              <a:off x="4502188" y="5717469"/>
              <a:ext cx="2807125" cy="435090"/>
            </a:xfrm>
            <a:prstGeom prst="rect">
              <a:avLst/>
            </a:prstGeom>
            <a:noFill/>
          </p:spPr>
          <p:txBody>
            <a:bodyPr wrap="square" rtlCol="0">
              <a:spAutoFit/>
            </a:bodyPr>
            <a:lstStyle/>
            <a:p>
              <a:pPr algn="ctr"/>
              <a:r>
                <a:rPr lang="en-US" sz="2000" b="1">
                  <a:solidFill>
                    <a:schemeClr val="tx1">
                      <a:lumMod val="50000"/>
                      <a:lumOff val="50000"/>
                    </a:schemeClr>
                  </a:solidFill>
                </a:rPr>
                <a:t>Local Communities</a:t>
              </a:r>
            </a:p>
          </p:txBody>
        </p:sp>
        <p:sp>
          <p:nvSpPr>
            <p:cNvPr id="15" name="TextBox 14">
              <a:extLst>
                <a:ext uri="{FF2B5EF4-FFF2-40B4-BE49-F238E27FC236}">
                  <a16:creationId xmlns:a16="http://schemas.microsoft.com/office/drawing/2014/main" id="{0A49C8B0-CEFB-48C8-8673-92F23C4CD507}"/>
                </a:ext>
              </a:extLst>
            </p:cNvPr>
            <p:cNvSpPr txBox="1"/>
            <p:nvPr/>
          </p:nvSpPr>
          <p:spPr>
            <a:xfrm>
              <a:off x="7461349" y="5717469"/>
              <a:ext cx="3632891" cy="435090"/>
            </a:xfrm>
            <a:prstGeom prst="rect">
              <a:avLst/>
            </a:prstGeom>
            <a:noFill/>
          </p:spPr>
          <p:txBody>
            <a:bodyPr wrap="square" rtlCol="0">
              <a:spAutoFit/>
            </a:bodyPr>
            <a:lstStyle/>
            <a:p>
              <a:pPr algn="ctr"/>
              <a:r>
                <a:rPr lang="en-US" sz="2000" b="1">
                  <a:solidFill>
                    <a:schemeClr val="tx1">
                      <a:lumMod val="50000"/>
                      <a:lumOff val="50000"/>
                    </a:schemeClr>
                  </a:solidFill>
                </a:rPr>
                <a:t>Road Users, especially VRU</a:t>
              </a:r>
            </a:p>
          </p:txBody>
        </p:sp>
      </p:grpSp>
      <p:sp>
        <p:nvSpPr>
          <p:cNvPr id="17" name="TextBox 16">
            <a:extLst>
              <a:ext uri="{FF2B5EF4-FFF2-40B4-BE49-F238E27FC236}">
                <a16:creationId xmlns:a16="http://schemas.microsoft.com/office/drawing/2014/main" id="{929037E4-4949-4843-B73F-DF2EB8BBD588}"/>
              </a:ext>
            </a:extLst>
          </p:cNvPr>
          <p:cNvSpPr txBox="1"/>
          <p:nvPr/>
        </p:nvSpPr>
        <p:spPr>
          <a:xfrm>
            <a:off x="1119982" y="188284"/>
            <a:ext cx="11483314" cy="1261884"/>
          </a:xfrm>
          <a:prstGeom prst="rect">
            <a:avLst/>
          </a:prstGeom>
          <a:noFill/>
        </p:spPr>
        <p:txBody>
          <a:bodyPr wrap="square" rtlCol="0">
            <a:spAutoFit/>
          </a:bodyPr>
          <a:lstStyle/>
          <a:p>
            <a:r>
              <a:rPr lang="en-US" sz="3800" b="1">
                <a:solidFill>
                  <a:schemeClr val="accent2"/>
                </a:solidFill>
                <a:latin typeface="Arial Black" panose="020B0A04020102020204" pitchFamily="34" charset="0"/>
              </a:rPr>
              <a:t>Stakeholders Exposed to Road Safety Risks</a:t>
            </a:r>
          </a:p>
        </p:txBody>
      </p:sp>
      <p:pic>
        <p:nvPicPr>
          <p:cNvPr id="18" name="Picture 17">
            <a:extLst>
              <a:ext uri="{FF2B5EF4-FFF2-40B4-BE49-F238E27FC236}">
                <a16:creationId xmlns:a16="http://schemas.microsoft.com/office/drawing/2014/main" id="{43FAE45B-DD5E-4190-8350-D227350E5E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974" y="465892"/>
            <a:ext cx="488349" cy="706669"/>
          </a:xfrm>
          <a:prstGeom prst="rect">
            <a:avLst/>
          </a:prstGeom>
        </p:spPr>
      </p:pic>
    </p:spTree>
    <p:extLst>
      <p:ext uri="{BB962C8B-B14F-4D97-AF65-F5344CB8AC3E}">
        <p14:creationId xmlns:p14="http://schemas.microsoft.com/office/powerpoint/2010/main" val="2601393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CA3E73-C410-EA37-0E72-AFE4BF133F2F}"/>
              </a:ext>
            </a:extLst>
          </p:cNvPr>
          <p:cNvSpPr txBox="1"/>
          <p:nvPr/>
        </p:nvSpPr>
        <p:spPr>
          <a:xfrm>
            <a:off x="1097948" y="465892"/>
            <a:ext cx="9097085" cy="677108"/>
          </a:xfrm>
          <a:prstGeom prst="rect">
            <a:avLst/>
          </a:prstGeom>
          <a:noFill/>
        </p:spPr>
        <p:txBody>
          <a:bodyPr wrap="square" rtlCol="0">
            <a:spAutoFit/>
          </a:bodyPr>
          <a:lstStyle/>
          <a:p>
            <a:r>
              <a:rPr lang="en-US" sz="3800" b="1">
                <a:solidFill>
                  <a:schemeClr val="accent2"/>
                </a:solidFill>
                <a:latin typeface="Arial Black" panose="020B0A04020102020204" pitchFamily="34" charset="0"/>
              </a:rPr>
              <a:t>Driver Training and Testing</a:t>
            </a:r>
            <a:endParaRPr lang="en-US" sz="3800">
              <a:solidFill>
                <a:schemeClr val="accent2"/>
              </a:solidFill>
              <a:latin typeface="Arial Black" panose="020B0A04020102020204" pitchFamily="34" charset="0"/>
            </a:endParaRPr>
          </a:p>
        </p:txBody>
      </p:sp>
      <p:pic>
        <p:nvPicPr>
          <p:cNvPr id="5" name="Picture 4">
            <a:extLst>
              <a:ext uri="{FF2B5EF4-FFF2-40B4-BE49-F238E27FC236}">
                <a16:creationId xmlns:a16="http://schemas.microsoft.com/office/drawing/2014/main" id="{9AD0A810-77B0-B305-76C1-8680BA6F5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974" y="465892"/>
            <a:ext cx="488349" cy="706669"/>
          </a:xfrm>
          <a:prstGeom prst="rect">
            <a:avLst/>
          </a:prstGeom>
        </p:spPr>
      </p:pic>
      <p:sp>
        <p:nvSpPr>
          <p:cNvPr id="10" name="Text Placeholder 9">
            <a:extLst>
              <a:ext uri="{FF2B5EF4-FFF2-40B4-BE49-F238E27FC236}">
                <a16:creationId xmlns:a16="http://schemas.microsoft.com/office/drawing/2014/main" id="{6F9CFC78-0951-8E07-748D-71D48217C4AD}"/>
              </a:ext>
            </a:extLst>
          </p:cNvPr>
          <p:cNvSpPr>
            <a:spLocks noGrp="1"/>
          </p:cNvSpPr>
          <p:nvPr>
            <p:ph type="body" sz="quarter" idx="13"/>
          </p:nvPr>
        </p:nvSpPr>
        <p:spPr/>
        <p:txBody>
          <a:bodyPr>
            <a:normAutofit/>
          </a:bodyPr>
          <a:lstStyle/>
          <a:p>
            <a:pPr>
              <a:buFont typeface="Arial" panose="020B0604020202020204" pitchFamily="34" charset="0"/>
              <a:buChar char="•"/>
            </a:pPr>
            <a:r>
              <a:rPr lang="en-US" sz="2000"/>
              <a:t>Ensure drivers are well trained</a:t>
            </a:r>
          </a:p>
          <a:p>
            <a:pPr>
              <a:buFont typeface="Arial" panose="020B0604020202020204" pitchFamily="34" charset="0"/>
              <a:buChar char="•"/>
            </a:pPr>
            <a:r>
              <a:rPr lang="en-US" sz="2000"/>
              <a:t>Provide continual training and feedback</a:t>
            </a:r>
          </a:p>
          <a:p>
            <a:pPr>
              <a:buFont typeface="Arial" panose="020B0604020202020204" pitchFamily="34" charset="0"/>
              <a:buChar char="•"/>
            </a:pPr>
            <a:r>
              <a:rPr lang="en-US" sz="2000"/>
              <a:t>First aid training</a:t>
            </a:r>
          </a:p>
          <a:p>
            <a:pPr>
              <a:buFont typeface="Arial" panose="020B0604020202020204" pitchFamily="34" charset="0"/>
              <a:buChar char="•"/>
            </a:pPr>
            <a:r>
              <a:rPr lang="en-US" sz="2000"/>
              <a:t>Medical fitness to drive (e.g. eye sight)</a:t>
            </a:r>
          </a:p>
          <a:p>
            <a:pPr>
              <a:buFont typeface="Arial" panose="020B0604020202020204" pitchFamily="34" charset="0"/>
              <a:buChar char="•"/>
            </a:pPr>
            <a:r>
              <a:rPr lang="en-US" sz="2000"/>
              <a:t>Set clear limits on performance and check</a:t>
            </a:r>
          </a:p>
          <a:p>
            <a:pPr lvl="3">
              <a:buFont typeface="Arial" panose="020B0604020202020204" pitchFamily="34" charset="0"/>
              <a:buChar char="•"/>
            </a:pPr>
            <a:r>
              <a:rPr lang="en-US" sz="2000"/>
              <a:t>Alcohol and other drugs - testing</a:t>
            </a:r>
          </a:p>
          <a:p>
            <a:pPr lvl="3">
              <a:buFont typeface="Arial" panose="020B0604020202020204" pitchFamily="34" charset="0"/>
              <a:buChar char="•"/>
            </a:pPr>
            <a:r>
              <a:rPr lang="en-US" sz="2000"/>
              <a:t>Speed and speed monitoring devices</a:t>
            </a:r>
          </a:p>
          <a:p>
            <a:pPr lvl="3">
              <a:buFont typeface="Arial" panose="020B0604020202020204" pitchFamily="34" charset="0"/>
              <a:buChar char="•"/>
            </a:pPr>
            <a:r>
              <a:rPr lang="en-US" sz="2000"/>
              <a:t>Fatigue (adequate rest requirements)</a:t>
            </a:r>
          </a:p>
        </p:txBody>
      </p:sp>
      <p:sp>
        <p:nvSpPr>
          <p:cNvPr id="4" name="TextBox 3">
            <a:extLst>
              <a:ext uri="{FF2B5EF4-FFF2-40B4-BE49-F238E27FC236}">
                <a16:creationId xmlns:a16="http://schemas.microsoft.com/office/drawing/2014/main" id="{E55C781D-B285-F208-7F59-95D61FB60D3A}"/>
              </a:ext>
            </a:extLst>
          </p:cNvPr>
          <p:cNvSpPr txBox="1"/>
          <p:nvPr/>
        </p:nvSpPr>
        <p:spPr>
          <a:xfrm>
            <a:off x="7799414" y="2605565"/>
            <a:ext cx="3969252" cy="646331"/>
          </a:xfrm>
          <a:prstGeom prst="rect">
            <a:avLst/>
          </a:prstGeom>
          <a:noFill/>
          <a:ln>
            <a:solidFill>
              <a:schemeClr val="tx1"/>
            </a:solidFill>
          </a:ln>
        </p:spPr>
        <p:txBody>
          <a:bodyPr wrap="square" lIns="91440" tIns="45720" rIns="91440" bIns="45720" anchor="t">
            <a:spAutoFit/>
          </a:bodyPr>
          <a:lstStyle/>
          <a:p>
            <a:r>
              <a:rPr lang="en-US"/>
              <a:t>"The driver was driving at high speed and under Alcohol effect (0.83g/l)".</a:t>
            </a:r>
          </a:p>
        </p:txBody>
      </p:sp>
    </p:spTree>
    <p:extLst>
      <p:ext uri="{BB962C8B-B14F-4D97-AF65-F5344CB8AC3E}">
        <p14:creationId xmlns:p14="http://schemas.microsoft.com/office/powerpoint/2010/main" val="2183956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CA3E73-C410-EA37-0E72-AFE4BF133F2F}"/>
              </a:ext>
            </a:extLst>
          </p:cNvPr>
          <p:cNvSpPr txBox="1"/>
          <p:nvPr/>
        </p:nvSpPr>
        <p:spPr>
          <a:xfrm>
            <a:off x="1097949" y="465892"/>
            <a:ext cx="8802796" cy="677108"/>
          </a:xfrm>
          <a:prstGeom prst="rect">
            <a:avLst/>
          </a:prstGeom>
          <a:noFill/>
        </p:spPr>
        <p:txBody>
          <a:bodyPr wrap="square" rtlCol="0">
            <a:spAutoFit/>
          </a:bodyPr>
          <a:lstStyle/>
          <a:p>
            <a:r>
              <a:rPr lang="en-US" sz="3800" b="1">
                <a:solidFill>
                  <a:schemeClr val="accent2"/>
                </a:solidFill>
                <a:latin typeface="Arial Black" panose="020B0A04020102020204" pitchFamily="34" charset="0"/>
              </a:rPr>
              <a:t>Transport of Workers</a:t>
            </a:r>
            <a:endParaRPr lang="en-US" sz="3800">
              <a:solidFill>
                <a:schemeClr val="accent2"/>
              </a:solidFill>
              <a:latin typeface="Arial Black" panose="020B0A04020102020204" pitchFamily="34" charset="0"/>
            </a:endParaRPr>
          </a:p>
        </p:txBody>
      </p:sp>
      <p:pic>
        <p:nvPicPr>
          <p:cNvPr id="5" name="Picture 4">
            <a:extLst>
              <a:ext uri="{FF2B5EF4-FFF2-40B4-BE49-F238E27FC236}">
                <a16:creationId xmlns:a16="http://schemas.microsoft.com/office/drawing/2014/main" id="{9AD0A810-77B0-B305-76C1-8680BA6F5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974" y="465892"/>
            <a:ext cx="488349" cy="706669"/>
          </a:xfrm>
          <a:prstGeom prst="rect">
            <a:avLst/>
          </a:prstGeom>
        </p:spPr>
      </p:pic>
      <p:sp>
        <p:nvSpPr>
          <p:cNvPr id="10" name="Text Placeholder 9">
            <a:extLst>
              <a:ext uri="{FF2B5EF4-FFF2-40B4-BE49-F238E27FC236}">
                <a16:creationId xmlns:a16="http://schemas.microsoft.com/office/drawing/2014/main" id="{6F9CFC78-0951-8E07-748D-71D48217C4AD}"/>
              </a:ext>
            </a:extLst>
          </p:cNvPr>
          <p:cNvSpPr>
            <a:spLocks noGrp="1"/>
          </p:cNvSpPr>
          <p:nvPr>
            <p:ph type="body" sz="quarter" idx="13"/>
          </p:nvPr>
        </p:nvSpPr>
        <p:spPr/>
        <p:txBody>
          <a:bodyPr>
            <a:normAutofit/>
          </a:bodyPr>
          <a:lstStyle/>
          <a:p>
            <a:pPr>
              <a:buFont typeface="Arial" panose="020B0604020202020204" pitchFamily="34" charset="0"/>
              <a:buChar char="•"/>
            </a:pPr>
            <a:r>
              <a:rPr lang="en-US" sz="2000"/>
              <a:t>Incidents where site workers have been injured or killed in transit</a:t>
            </a:r>
          </a:p>
          <a:p>
            <a:pPr>
              <a:buFont typeface="Arial" panose="020B0604020202020204" pitchFamily="34" charset="0"/>
              <a:buChar char="•"/>
            </a:pPr>
            <a:r>
              <a:rPr lang="en-US" sz="2000"/>
              <a:t>Ensure safe vehicles with seatbelts</a:t>
            </a:r>
          </a:p>
          <a:p>
            <a:pPr>
              <a:buFont typeface="Arial" panose="020B0604020202020204" pitchFamily="34" charset="0"/>
              <a:buChar char="•"/>
            </a:pPr>
            <a:r>
              <a:rPr lang="en-US" sz="2000"/>
              <a:t>Safe drivers</a:t>
            </a:r>
          </a:p>
          <a:p>
            <a:pPr>
              <a:buFont typeface="Arial" panose="020B0604020202020204" pitchFamily="34" charset="0"/>
              <a:buChar char="•"/>
            </a:pPr>
            <a:r>
              <a:rPr lang="en-US" sz="2000"/>
              <a:t>Safe location to pick up and drop off</a:t>
            </a:r>
          </a:p>
        </p:txBody>
      </p:sp>
      <p:sp>
        <p:nvSpPr>
          <p:cNvPr id="4" name="TextBox 3">
            <a:extLst>
              <a:ext uri="{FF2B5EF4-FFF2-40B4-BE49-F238E27FC236}">
                <a16:creationId xmlns:a16="http://schemas.microsoft.com/office/drawing/2014/main" id="{C2AC6638-ECAE-A6F3-0708-98D2237C6FB3}"/>
              </a:ext>
            </a:extLst>
          </p:cNvPr>
          <p:cNvSpPr txBox="1"/>
          <p:nvPr/>
        </p:nvSpPr>
        <p:spPr>
          <a:xfrm>
            <a:off x="5672667" y="2551837"/>
            <a:ext cx="6096000" cy="1754326"/>
          </a:xfrm>
          <a:prstGeom prst="rect">
            <a:avLst/>
          </a:prstGeom>
          <a:noFill/>
          <a:ln>
            <a:solidFill>
              <a:schemeClr val="tx1"/>
            </a:solidFill>
          </a:ln>
        </p:spPr>
        <p:txBody>
          <a:bodyPr wrap="square" lIns="91440" tIns="45720" rIns="91440" bIns="45720" anchor="t">
            <a:spAutoFit/>
          </a:bodyPr>
          <a:lstStyle/>
          <a:p>
            <a:r>
              <a:rPr lang="en-US"/>
              <a:t>"A worker was involved in an crash with the bus transporting the workers ….the bus was moving slowly with the doors closed and the worker was standing outside the bus. Some other workers were rushing to catch the bus and the worker fell over and connected with the bus".</a:t>
            </a:r>
          </a:p>
        </p:txBody>
      </p:sp>
    </p:spTree>
    <p:extLst>
      <p:ext uri="{BB962C8B-B14F-4D97-AF65-F5344CB8AC3E}">
        <p14:creationId xmlns:p14="http://schemas.microsoft.com/office/powerpoint/2010/main" val="3815786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5B1C86-8528-4093-9574-98033BDCA199}"/>
              </a:ext>
            </a:extLst>
          </p:cNvPr>
          <p:cNvSpPr txBox="1"/>
          <p:nvPr/>
        </p:nvSpPr>
        <p:spPr>
          <a:xfrm>
            <a:off x="1097949" y="465892"/>
            <a:ext cx="4312251" cy="677108"/>
          </a:xfrm>
          <a:prstGeom prst="rect">
            <a:avLst/>
          </a:prstGeom>
          <a:noFill/>
        </p:spPr>
        <p:txBody>
          <a:bodyPr wrap="square" rtlCol="0">
            <a:spAutoFit/>
          </a:bodyPr>
          <a:lstStyle/>
          <a:p>
            <a:r>
              <a:rPr lang="en-US" sz="3800" b="1">
                <a:solidFill>
                  <a:schemeClr val="accent2"/>
                </a:solidFill>
                <a:latin typeface="Arial Black" panose="020B0A04020102020204" pitchFamily="34" charset="0"/>
              </a:rPr>
              <a:t>Safe System</a:t>
            </a:r>
            <a:endParaRPr lang="en-US" sz="3800">
              <a:solidFill>
                <a:schemeClr val="accent2"/>
              </a:solidFill>
              <a:latin typeface="Arial Black" panose="020B0A04020102020204" pitchFamily="34" charset="0"/>
            </a:endParaRPr>
          </a:p>
        </p:txBody>
      </p:sp>
      <p:pic>
        <p:nvPicPr>
          <p:cNvPr id="10" name="Picture 9">
            <a:extLst>
              <a:ext uri="{FF2B5EF4-FFF2-40B4-BE49-F238E27FC236}">
                <a16:creationId xmlns:a16="http://schemas.microsoft.com/office/drawing/2014/main" id="{B49634A1-30D3-452A-8F85-7C3E3B9D5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974" y="465892"/>
            <a:ext cx="488349" cy="706669"/>
          </a:xfrm>
          <a:prstGeom prst="rect">
            <a:avLst/>
          </a:prstGeom>
        </p:spPr>
      </p:pic>
      <p:pic>
        <p:nvPicPr>
          <p:cNvPr id="2050" name="Picture 2" descr="Traffic Engineer">
            <a:extLst>
              <a:ext uri="{FF2B5EF4-FFF2-40B4-BE49-F238E27FC236}">
                <a16:creationId xmlns:a16="http://schemas.microsoft.com/office/drawing/2014/main" id="{718114FA-A519-3DD2-9CDC-146B1F9AB8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7882" y="1776248"/>
            <a:ext cx="3724636" cy="35150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CD0F092-CB45-1E97-4636-6FB0C45CD760}"/>
              </a:ext>
            </a:extLst>
          </p:cNvPr>
          <p:cNvSpPr txBox="1"/>
          <p:nvPr/>
        </p:nvSpPr>
        <p:spPr>
          <a:xfrm>
            <a:off x="8050923" y="1925146"/>
            <a:ext cx="2879835" cy="954107"/>
          </a:xfrm>
          <a:prstGeom prst="rect">
            <a:avLst/>
          </a:prstGeom>
          <a:noFill/>
          <a:ln w="28575">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en-US" sz="1400"/>
              <a:t>Reduced speed limit</a:t>
            </a:r>
          </a:p>
          <a:p>
            <a:pPr marL="285750" indent="-285750">
              <a:buFont typeface="Arial" panose="020B0604020202020204" pitchFamily="34" charset="0"/>
              <a:buChar char="•"/>
            </a:pPr>
            <a:r>
              <a:rPr lang="en-US" sz="1400"/>
              <a:t>Calming - Narrow road</a:t>
            </a:r>
          </a:p>
          <a:p>
            <a:pPr marL="285750" indent="-285750">
              <a:buFont typeface="Arial" panose="020B0604020202020204" pitchFamily="34" charset="0"/>
              <a:buChar char="•"/>
            </a:pPr>
            <a:r>
              <a:rPr lang="en-US" sz="1400"/>
              <a:t>Enforcement</a:t>
            </a:r>
          </a:p>
          <a:p>
            <a:pPr marL="285750" indent="-285750">
              <a:buFont typeface="Arial" panose="020B0604020202020204" pitchFamily="34" charset="0"/>
              <a:buChar char="•"/>
            </a:pPr>
            <a:r>
              <a:rPr lang="en-US" sz="1400"/>
              <a:t>Vehicle monitoring</a:t>
            </a:r>
          </a:p>
        </p:txBody>
      </p:sp>
      <p:sp>
        <p:nvSpPr>
          <p:cNvPr id="6" name="TextBox 5">
            <a:extLst>
              <a:ext uri="{FF2B5EF4-FFF2-40B4-BE49-F238E27FC236}">
                <a16:creationId xmlns:a16="http://schemas.microsoft.com/office/drawing/2014/main" id="{44DAA78A-7CA6-DBF5-C6E5-ABEB2565124D}"/>
              </a:ext>
            </a:extLst>
          </p:cNvPr>
          <p:cNvSpPr txBox="1"/>
          <p:nvPr/>
        </p:nvSpPr>
        <p:spPr>
          <a:xfrm>
            <a:off x="6611005" y="665946"/>
            <a:ext cx="2879835" cy="954107"/>
          </a:xfrm>
          <a:prstGeom prst="rect">
            <a:avLst/>
          </a:prstGeom>
          <a:solidFill>
            <a:srgbClr val="FFC000"/>
          </a:solidFill>
          <a:ln w="28575">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en-US" sz="1400"/>
              <a:t>Management process – monitoring,</a:t>
            </a:r>
          </a:p>
          <a:p>
            <a:pPr marL="285750" indent="-285750">
              <a:buFont typeface="Arial" panose="020B0604020202020204" pitchFamily="34" charset="0"/>
              <a:buChar char="•"/>
            </a:pPr>
            <a:r>
              <a:rPr lang="en-US" sz="1400"/>
              <a:t>Capacity building </a:t>
            </a:r>
          </a:p>
          <a:p>
            <a:pPr marL="285750" indent="-285750">
              <a:buFont typeface="Arial" panose="020B0604020202020204" pitchFamily="34" charset="0"/>
              <a:buChar char="•"/>
            </a:pPr>
            <a:r>
              <a:rPr lang="en-US" sz="1400"/>
              <a:t>Standards and guidelines</a:t>
            </a:r>
          </a:p>
        </p:txBody>
      </p:sp>
      <p:sp>
        <p:nvSpPr>
          <p:cNvPr id="7" name="TextBox 6">
            <a:extLst>
              <a:ext uri="{FF2B5EF4-FFF2-40B4-BE49-F238E27FC236}">
                <a16:creationId xmlns:a16="http://schemas.microsoft.com/office/drawing/2014/main" id="{E282978E-0ADE-FAAE-B982-8A3B664BACC4}"/>
              </a:ext>
            </a:extLst>
          </p:cNvPr>
          <p:cNvSpPr txBox="1"/>
          <p:nvPr/>
        </p:nvSpPr>
        <p:spPr>
          <a:xfrm>
            <a:off x="7551682" y="3801243"/>
            <a:ext cx="2879835" cy="1600438"/>
          </a:xfrm>
          <a:prstGeom prst="rect">
            <a:avLst/>
          </a:prstGeom>
          <a:noFill/>
          <a:ln w="28575">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en-US" sz="1400"/>
              <a:t>Road users </a:t>
            </a:r>
          </a:p>
          <a:p>
            <a:pPr marL="742950" lvl="1" indent="-285750">
              <a:buFont typeface="Arial" panose="020B0604020202020204" pitchFamily="34" charset="0"/>
              <a:buChar char="•"/>
            </a:pPr>
            <a:r>
              <a:rPr lang="en-US" sz="1400"/>
              <a:t>Adequate warning, delineation, speed</a:t>
            </a:r>
          </a:p>
          <a:p>
            <a:pPr marL="285750" indent="-285750">
              <a:buFont typeface="Arial" panose="020B0604020202020204" pitchFamily="34" charset="0"/>
              <a:buChar char="•"/>
            </a:pPr>
            <a:r>
              <a:rPr lang="en-US" sz="1400"/>
              <a:t>Project workers</a:t>
            </a:r>
          </a:p>
          <a:p>
            <a:pPr marL="742950" lvl="1" indent="-285750">
              <a:buFont typeface="Arial" panose="020B0604020202020204" pitchFamily="34" charset="0"/>
              <a:buChar char="•"/>
            </a:pPr>
            <a:r>
              <a:rPr lang="en-US" sz="1400"/>
              <a:t>Training, PPE</a:t>
            </a:r>
          </a:p>
          <a:p>
            <a:pPr marL="742950" lvl="1" indent="-285750">
              <a:buFont typeface="Arial" panose="020B0604020202020204" pitchFamily="34" charset="0"/>
              <a:buChar char="•"/>
            </a:pPr>
            <a:r>
              <a:rPr lang="en-US" sz="1400"/>
              <a:t>Toolbox talks</a:t>
            </a:r>
          </a:p>
          <a:p>
            <a:pPr marL="742950" lvl="1" indent="-285750">
              <a:buFont typeface="Arial" panose="020B0604020202020204" pitchFamily="34" charset="0"/>
              <a:buChar char="•"/>
            </a:pPr>
            <a:r>
              <a:rPr lang="en-US" sz="1400"/>
              <a:t>Monitoring / testing</a:t>
            </a:r>
          </a:p>
        </p:txBody>
      </p:sp>
      <p:sp>
        <p:nvSpPr>
          <p:cNvPr id="8" name="TextBox 7">
            <a:extLst>
              <a:ext uri="{FF2B5EF4-FFF2-40B4-BE49-F238E27FC236}">
                <a16:creationId xmlns:a16="http://schemas.microsoft.com/office/drawing/2014/main" id="{9FE40322-63E2-E19B-1C23-8D81EED3C6EF}"/>
              </a:ext>
            </a:extLst>
          </p:cNvPr>
          <p:cNvSpPr txBox="1"/>
          <p:nvPr/>
        </p:nvSpPr>
        <p:spPr>
          <a:xfrm>
            <a:off x="278844" y="1923393"/>
            <a:ext cx="2879835" cy="1384995"/>
          </a:xfrm>
          <a:prstGeom prst="rect">
            <a:avLst/>
          </a:prstGeom>
          <a:noFill/>
          <a:ln w="28575">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en-US" sz="1400"/>
              <a:t>Traffic management plan – warning, delineation, speed</a:t>
            </a:r>
          </a:p>
          <a:p>
            <a:pPr marL="285750" indent="-285750">
              <a:buFont typeface="Arial" panose="020B0604020202020204" pitchFamily="34" charset="0"/>
              <a:buChar char="•"/>
            </a:pPr>
            <a:r>
              <a:rPr lang="en-US" sz="1400"/>
              <a:t>Separation from hazards</a:t>
            </a:r>
          </a:p>
          <a:p>
            <a:pPr marL="285750" indent="-285750">
              <a:buFont typeface="Arial" panose="020B0604020202020204" pitchFamily="34" charset="0"/>
              <a:buChar char="•"/>
            </a:pPr>
            <a:r>
              <a:rPr lang="en-US" sz="1400"/>
              <a:t>Facilities for vulnerable road users</a:t>
            </a:r>
          </a:p>
          <a:p>
            <a:pPr marL="285750" indent="-285750">
              <a:buFont typeface="Arial" panose="020B0604020202020204" pitchFamily="34" charset="0"/>
              <a:buChar char="•"/>
            </a:pPr>
            <a:r>
              <a:rPr lang="en-US" sz="1400"/>
              <a:t>Route selection</a:t>
            </a:r>
          </a:p>
        </p:txBody>
      </p:sp>
      <p:sp>
        <p:nvSpPr>
          <p:cNvPr id="9" name="TextBox 8">
            <a:extLst>
              <a:ext uri="{FF2B5EF4-FFF2-40B4-BE49-F238E27FC236}">
                <a16:creationId xmlns:a16="http://schemas.microsoft.com/office/drawing/2014/main" id="{1ECC033D-BBD0-AE10-264A-E48FBBE57B76}"/>
              </a:ext>
            </a:extLst>
          </p:cNvPr>
          <p:cNvSpPr txBox="1"/>
          <p:nvPr/>
        </p:nvSpPr>
        <p:spPr>
          <a:xfrm>
            <a:off x="374239" y="3801242"/>
            <a:ext cx="2879835" cy="954107"/>
          </a:xfrm>
          <a:prstGeom prst="rect">
            <a:avLst/>
          </a:prstGeom>
          <a:noFill/>
          <a:ln w="28575">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en-US" sz="1400"/>
              <a:t>Vehicle selection</a:t>
            </a:r>
          </a:p>
          <a:p>
            <a:pPr marL="285750" indent="-285750">
              <a:buFont typeface="Arial" panose="020B0604020202020204" pitchFamily="34" charset="0"/>
              <a:buChar char="•"/>
            </a:pPr>
            <a:r>
              <a:rPr lang="en-US" sz="1400"/>
              <a:t>Vehicle maintenance and checking</a:t>
            </a:r>
          </a:p>
          <a:p>
            <a:pPr marL="285750" indent="-285750">
              <a:buFont typeface="Arial" panose="020B0604020202020204" pitchFamily="34" charset="0"/>
              <a:buChar char="•"/>
            </a:pPr>
            <a:r>
              <a:rPr lang="en-US" sz="1400"/>
              <a:t>Vehicle monitoring</a:t>
            </a:r>
          </a:p>
        </p:txBody>
      </p:sp>
      <p:cxnSp>
        <p:nvCxnSpPr>
          <p:cNvPr id="12" name="Connector: Elbow 11">
            <a:extLst>
              <a:ext uri="{FF2B5EF4-FFF2-40B4-BE49-F238E27FC236}">
                <a16:creationId xmlns:a16="http://schemas.microsoft.com/office/drawing/2014/main" id="{23C1B336-047B-5A84-1DF8-015283B7D917}"/>
              </a:ext>
            </a:extLst>
          </p:cNvPr>
          <p:cNvCxnSpPr>
            <a:cxnSpLocks/>
          </p:cNvCxnSpPr>
          <p:nvPr/>
        </p:nvCxnSpPr>
        <p:spPr bwMode="auto">
          <a:xfrm flipV="1">
            <a:off x="5654566" y="956440"/>
            <a:ext cx="882867" cy="819808"/>
          </a:xfrm>
          <a:prstGeom prst="bentConnector3">
            <a:avLst/>
          </a:prstGeom>
          <a:noFill/>
          <a:ln w="19050" cap="flat" cmpd="sng" algn="ctr">
            <a:solidFill>
              <a:schemeClr val="tx1"/>
            </a:solidFill>
            <a:prstDash val="solid"/>
            <a:round/>
            <a:headEnd type="none" w="med" len="med"/>
            <a:tailEnd type="triangle"/>
          </a:ln>
          <a:effectLst/>
        </p:spPr>
      </p:cxnSp>
      <p:cxnSp>
        <p:nvCxnSpPr>
          <p:cNvPr id="14" name="Connector: Elbow 13">
            <a:extLst>
              <a:ext uri="{FF2B5EF4-FFF2-40B4-BE49-F238E27FC236}">
                <a16:creationId xmlns:a16="http://schemas.microsoft.com/office/drawing/2014/main" id="{523D48E9-B199-F3A3-6E99-709BF66CB809}"/>
              </a:ext>
            </a:extLst>
          </p:cNvPr>
          <p:cNvCxnSpPr>
            <a:cxnSpLocks/>
          </p:cNvCxnSpPr>
          <p:nvPr/>
        </p:nvCxnSpPr>
        <p:spPr bwMode="auto">
          <a:xfrm flipV="1">
            <a:off x="6529233" y="2363330"/>
            <a:ext cx="1353526" cy="739527"/>
          </a:xfrm>
          <a:prstGeom prst="bentConnector3">
            <a:avLst/>
          </a:prstGeom>
          <a:noFill/>
          <a:ln w="19050" cap="flat" cmpd="sng" algn="ctr">
            <a:solidFill>
              <a:schemeClr val="tx1"/>
            </a:solidFill>
            <a:prstDash val="solid"/>
            <a:round/>
            <a:headEnd type="none" w="med" len="med"/>
            <a:tailEnd type="triangle"/>
          </a:ln>
          <a:effectLst/>
        </p:spPr>
      </p:cxnSp>
      <p:cxnSp>
        <p:nvCxnSpPr>
          <p:cNvPr id="16" name="Connector: Elbow 15">
            <a:extLst>
              <a:ext uri="{FF2B5EF4-FFF2-40B4-BE49-F238E27FC236}">
                <a16:creationId xmlns:a16="http://schemas.microsoft.com/office/drawing/2014/main" id="{AD296A7A-4A5C-AED7-2EF5-DE439CF760C6}"/>
              </a:ext>
            </a:extLst>
          </p:cNvPr>
          <p:cNvCxnSpPr>
            <a:cxnSpLocks/>
          </p:cNvCxnSpPr>
          <p:nvPr/>
        </p:nvCxnSpPr>
        <p:spPr bwMode="auto">
          <a:xfrm>
            <a:off x="6369269" y="4277021"/>
            <a:ext cx="1106530" cy="352785"/>
          </a:xfrm>
          <a:prstGeom prst="bentConnector3">
            <a:avLst/>
          </a:prstGeom>
          <a:noFill/>
          <a:ln w="19050" cap="flat" cmpd="sng" algn="ctr">
            <a:solidFill>
              <a:schemeClr val="tx1"/>
            </a:solidFill>
            <a:prstDash val="solid"/>
            <a:round/>
            <a:headEnd type="none" w="med" len="med"/>
            <a:tailEnd type="triangle"/>
          </a:ln>
          <a:effectLst/>
        </p:spPr>
      </p:cxnSp>
      <p:cxnSp>
        <p:nvCxnSpPr>
          <p:cNvPr id="19" name="Connector: Elbow 18">
            <a:extLst>
              <a:ext uri="{FF2B5EF4-FFF2-40B4-BE49-F238E27FC236}">
                <a16:creationId xmlns:a16="http://schemas.microsoft.com/office/drawing/2014/main" id="{1DF627D9-A042-3044-E732-FAA308195A88}"/>
              </a:ext>
            </a:extLst>
          </p:cNvPr>
          <p:cNvCxnSpPr/>
          <p:nvPr/>
        </p:nvCxnSpPr>
        <p:spPr bwMode="auto">
          <a:xfrm rot="10800000">
            <a:off x="3254074" y="2363330"/>
            <a:ext cx="1149760" cy="514170"/>
          </a:xfrm>
          <a:prstGeom prst="bentConnector3">
            <a:avLst/>
          </a:prstGeom>
          <a:noFill/>
          <a:ln w="19050" cap="flat" cmpd="sng" algn="ctr">
            <a:solidFill>
              <a:schemeClr val="tx1"/>
            </a:solidFill>
            <a:prstDash val="solid"/>
            <a:round/>
            <a:headEnd type="none" w="med" len="med"/>
            <a:tailEnd type="triangle"/>
          </a:ln>
          <a:effectLst/>
        </p:spPr>
      </p:cxnSp>
      <p:cxnSp>
        <p:nvCxnSpPr>
          <p:cNvPr id="20" name="Connector: Elbow 19">
            <a:extLst>
              <a:ext uri="{FF2B5EF4-FFF2-40B4-BE49-F238E27FC236}">
                <a16:creationId xmlns:a16="http://schemas.microsoft.com/office/drawing/2014/main" id="{9AA6F3D8-CF28-2D8B-07AD-9C1E2A0A6CFA}"/>
              </a:ext>
            </a:extLst>
          </p:cNvPr>
          <p:cNvCxnSpPr>
            <a:cxnSpLocks/>
          </p:cNvCxnSpPr>
          <p:nvPr/>
        </p:nvCxnSpPr>
        <p:spPr bwMode="auto">
          <a:xfrm rot="10800000">
            <a:off x="3329957" y="4311308"/>
            <a:ext cx="1273574" cy="182433"/>
          </a:xfrm>
          <a:prstGeom prst="bentConnector3">
            <a:avLst/>
          </a:prstGeom>
          <a:noFill/>
          <a:ln w="190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552136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CA3E73-C410-EA37-0E72-AFE4BF133F2F}"/>
              </a:ext>
            </a:extLst>
          </p:cNvPr>
          <p:cNvSpPr txBox="1"/>
          <p:nvPr/>
        </p:nvSpPr>
        <p:spPr>
          <a:xfrm>
            <a:off x="1097948" y="465892"/>
            <a:ext cx="9275761" cy="677108"/>
          </a:xfrm>
          <a:prstGeom prst="rect">
            <a:avLst/>
          </a:prstGeom>
          <a:noFill/>
        </p:spPr>
        <p:txBody>
          <a:bodyPr wrap="square" rtlCol="0">
            <a:spAutoFit/>
          </a:bodyPr>
          <a:lstStyle/>
          <a:p>
            <a:r>
              <a:rPr lang="en-US" sz="3800" b="1">
                <a:solidFill>
                  <a:schemeClr val="accent2"/>
                </a:solidFill>
                <a:latin typeface="Arial Black" panose="020B0A04020102020204" pitchFamily="34" charset="0"/>
              </a:rPr>
              <a:t>Monitoring and Reporting</a:t>
            </a:r>
            <a:endParaRPr lang="en-US" sz="3800">
              <a:solidFill>
                <a:schemeClr val="accent2"/>
              </a:solidFill>
              <a:latin typeface="Arial Black" panose="020B0A04020102020204" pitchFamily="34" charset="0"/>
            </a:endParaRPr>
          </a:p>
        </p:txBody>
      </p:sp>
      <p:pic>
        <p:nvPicPr>
          <p:cNvPr id="5" name="Picture 4">
            <a:extLst>
              <a:ext uri="{FF2B5EF4-FFF2-40B4-BE49-F238E27FC236}">
                <a16:creationId xmlns:a16="http://schemas.microsoft.com/office/drawing/2014/main" id="{9AD0A810-77B0-B305-76C1-8680BA6F5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974" y="465892"/>
            <a:ext cx="488349" cy="706669"/>
          </a:xfrm>
          <a:prstGeom prst="rect">
            <a:avLst/>
          </a:prstGeom>
        </p:spPr>
      </p:pic>
      <p:sp>
        <p:nvSpPr>
          <p:cNvPr id="10" name="Text Placeholder 9">
            <a:extLst>
              <a:ext uri="{FF2B5EF4-FFF2-40B4-BE49-F238E27FC236}">
                <a16:creationId xmlns:a16="http://schemas.microsoft.com/office/drawing/2014/main" id="{6F9CFC78-0951-8E07-748D-71D48217C4AD}"/>
              </a:ext>
            </a:extLst>
          </p:cNvPr>
          <p:cNvSpPr>
            <a:spLocks noGrp="1"/>
          </p:cNvSpPr>
          <p:nvPr>
            <p:ph type="body" sz="quarter" idx="13"/>
          </p:nvPr>
        </p:nvSpPr>
        <p:spPr>
          <a:xfrm>
            <a:off x="465667" y="1598613"/>
            <a:ext cx="5630333" cy="4613804"/>
          </a:xfrm>
        </p:spPr>
        <p:txBody>
          <a:bodyPr>
            <a:normAutofit/>
          </a:bodyPr>
          <a:lstStyle/>
          <a:p>
            <a:pPr>
              <a:buFont typeface="Arial" panose="020B0604020202020204" pitchFamily="34" charset="0"/>
              <a:buChar char="•"/>
            </a:pPr>
            <a:r>
              <a:rPr lang="en-US" sz="2000"/>
              <a:t>Clear lines of responsibility</a:t>
            </a:r>
          </a:p>
          <a:p>
            <a:pPr>
              <a:buFont typeface="Arial" panose="020B0604020202020204" pitchFamily="34" charset="0"/>
              <a:buChar char="•"/>
            </a:pPr>
            <a:r>
              <a:rPr lang="en-US" sz="2000"/>
              <a:t>Recording of incidents, and acting on these</a:t>
            </a:r>
          </a:p>
          <a:p>
            <a:pPr>
              <a:buFont typeface="Arial" panose="020B0604020202020204" pitchFamily="34" charset="0"/>
              <a:buChar char="•"/>
            </a:pPr>
            <a:r>
              <a:rPr lang="en-US" sz="2000"/>
              <a:t>Checking for compliance (vehicles; site layout; driver testing </a:t>
            </a:r>
            <a:r>
              <a:rPr lang="en-US" sz="2000" err="1"/>
              <a:t>etc</a:t>
            </a:r>
            <a:r>
              <a:rPr lang="en-US" sz="2000"/>
              <a:t>)</a:t>
            </a:r>
          </a:p>
          <a:p>
            <a:pPr>
              <a:buFont typeface="Arial" panose="020B0604020202020204" pitchFamily="34" charset="0"/>
              <a:buChar char="•"/>
            </a:pPr>
            <a:r>
              <a:rPr lang="en-US" sz="2000"/>
              <a:t>Clear consequences for breaches</a:t>
            </a:r>
          </a:p>
          <a:p>
            <a:pPr>
              <a:buFont typeface="Arial" panose="020B0604020202020204" pitchFamily="34" charset="0"/>
              <a:buChar char="•"/>
            </a:pPr>
            <a:r>
              <a:rPr lang="en-US" sz="2000"/>
              <a:t>Checklist available</a:t>
            </a:r>
          </a:p>
        </p:txBody>
      </p:sp>
      <p:graphicFrame>
        <p:nvGraphicFramePr>
          <p:cNvPr id="3" name="Chart 2">
            <a:extLst>
              <a:ext uri="{FF2B5EF4-FFF2-40B4-BE49-F238E27FC236}">
                <a16:creationId xmlns:a16="http://schemas.microsoft.com/office/drawing/2014/main" id="{7F93AC67-59C9-2EB1-DB29-C9697503C7E7}"/>
              </a:ext>
            </a:extLst>
          </p:cNvPr>
          <p:cNvGraphicFramePr/>
          <p:nvPr>
            <p:extLst>
              <p:ext uri="{D42A27DB-BD31-4B8C-83A1-F6EECF244321}">
                <p14:modId xmlns:p14="http://schemas.microsoft.com/office/powerpoint/2010/main" val="82567259"/>
              </p:ext>
            </p:extLst>
          </p:nvPr>
        </p:nvGraphicFramePr>
        <p:xfrm>
          <a:off x="6096000" y="1486447"/>
          <a:ext cx="5815778" cy="388510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63089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CA3E73-C410-EA37-0E72-AFE4BF133F2F}"/>
              </a:ext>
            </a:extLst>
          </p:cNvPr>
          <p:cNvSpPr txBox="1"/>
          <p:nvPr/>
        </p:nvSpPr>
        <p:spPr>
          <a:xfrm>
            <a:off x="1097948" y="465892"/>
            <a:ext cx="9275761" cy="1261884"/>
          </a:xfrm>
          <a:prstGeom prst="rect">
            <a:avLst/>
          </a:prstGeom>
          <a:noFill/>
        </p:spPr>
        <p:txBody>
          <a:bodyPr wrap="square" rtlCol="0">
            <a:spAutoFit/>
          </a:bodyPr>
          <a:lstStyle/>
          <a:p>
            <a:r>
              <a:rPr lang="en-US" sz="3800" b="1">
                <a:solidFill>
                  <a:schemeClr val="accent2"/>
                </a:solidFill>
                <a:latin typeface="Arial Black" panose="020B0A04020102020204" pitchFamily="34" charset="0"/>
              </a:rPr>
              <a:t>Capacity Building / Guidance Development</a:t>
            </a:r>
            <a:endParaRPr lang="en-US" sz="3800">
              <a:solidFill>
                <a:schemeClr val="accent2"/>
              </a:solidFill>
              <a:latin typeface="Arial Black" panose="020B0A04020102020204" pitchFamily="34" charset="0"/>
            </a:endParaRPr>
          </a:p>
        </p:txBody>
      </p:sp>
      <p:pic>
        <p:nvPicPr>
          <p:cNvPr id="5" name="Picture 4">
            <a:extLst>
              <a:ext uri="{FF2B5EF4-FFF2-40B4-BE49-F238E27FC236}">
                <a16:creationId xmlns:a16="http://schemas.microsoft.com/office/drawing/2014/main" id="{9AD0A810-77B0-B305-76C1-8680BA6F5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974" y="465892"/>
            <a:ext cx="488349" cy="706669"/>
          </a:xfrm>
          <a:prstGeom prst="rect">
            <a:avLst/>
          </a:prstGeom>
        </p:spPr>
      </p:pic>
      <p:sp>
        <p:nvSpPr>
          <p:cNvPr id="10" name="Text Placeholder 9">
            <a:extLst>
              <a:ext uri="{FF2B5EF4-FFF2-40B4-BE49-F238E27FC236}">
                <a16:creationId xmlns:a16="http://schemas.microsoft.com/office/drawing/2014/main" id="{6F9CFC78-0951-8E07-748D-71D48217C4AD}"/>
              </a:ext>
            </a:extLst>
          </p:cNvPr>
          <p:cNvSpPr>
            <a:spLocks noGrp="1"/>
          </p:cNvSpPr>
          <p:nvPr>
            <p:ph type="body" sz="quarter" idx="13"/>
          </p:nvPr>
        </p:nvSpPr>
        <p:spPr>
          <a:xfrm>
            <a:off x="444500" y="1934944"/>
            <a:ext cx="11303000" cy="4613804"/>
          </a:xfrm>
        </p:spPr>
        <p:txBody>
          <a:bodyPr>
            <a:normAutofit/>
          </a:bodyPr>
          <a:lstStyle/>
          <a:p>
            <a:pPr>
              <a:buFont typeface="Arial" panose="020B0604020202020204" pitchFamily="34" charset="0"/>
              <a:buChar char="•"/>
            </a:pPr>
            <a:r>
              <a:rPr lang="en-US" sz="2000"/>
              <a:t>Consider training – contract managers and contractors</a:t>
            </a:r>
          </a:p>
          <a:p>
            <a:pPr>
              <a:buFont typeface="Arial" panose="020B0604020202020204" pitchFamily="34" charset="0"/>
              <a:buChar char="•"/>
            </a:pPr>
            <a:r>
              <a:rPr lang="en-US" sz="2000"/>
              <a:t>Production of guidance</a:t>
            </a:r>
          </a:p>
          <a:p>
            <a:pPr lvl="3">
              <a:buFont typeface="Arial" panose="020B0604020202020204" pitchFamily="34" charset="0"/>
              <a:buChar char="•"/>
            </a:pPr>
            <a:r>
              <a:rPr lang="en-US" sz="2000"/>
              <a:t>Country</a:t>
            </a:r>
          </a:p>
          <a:p>
            <a:pPr lvl="3">
              <a:buFont typeface="Arial" panose="020B0604020202020204" pitchFamily="34" charset="0"/>
              <a:buChar char="•"/>
            </a:pPr>
            <a:r>
              <a:rPr lang="en-US" sz="2000"/>
              <a:t>Regional / global</a:t>
            </a:r>
          </a:p>
          <a:p>
            <a:pPr>
              <a:buFont typeface="Arial" panose="020B0604020202020204" pitchFamily="34" charset="0"/>
              <a:buChar char="•"/>
            </a:pPr>
            <a:endParaRPr lang="en-US" sz="2000"/>
          </a:p>
        </p:txBody>
      </p:sp>
      <p:pic>
        <p:nvPicPr>
          <p:cNvPr id="6" name="Picture 5">
            <a:extLst>
              <a:ext uri="{FF2B5EF4-FFF2-40B4-BE49-F238E27FC236}">
                <a16:creationId xmlns:a16="http://schemas.microsoft.com/office/drawing/2014/main" id="{E9207660-5A56-BD30-CA05-E49133219F1C}"/>
              </a:ext>
            </a:extLst>
          </p:cNvPr>
          <p:cNvPicPr>
            <a:picLocks noChangeAspect="1"/>
          </p:cNvPicPr>
          <p:nvPr/>
        </p:nvPicPr>
        <p:blipFill>
          <a:blip r:embed="rId3"/>
          <a:stretch>
            <a:fillRect/>
          </a:stretch>
        </p:blipFill>
        <p:spPr>
          <a:xfrm>
            <a:off x="8958778" y="1621451"/>
            <a:ext cx="2311338" cy="2972430"/>
          </a:xfrm>
          <a:prstGeom prst="rect">
            <a:avLst/>
          </a:prstGeom>
          <a:ln>
            <a:solidFill>
              <a:schemeClr val="tx1"/>
            </a:solidFill>
          </a:ln>
        </p:spPr>
      </p:pic>
    </p:spTree>
    <p:extLst>
      <p:ext uri="{BB962C8B-B14F-4D97-AF65-F5344CB8AC3E}">
        <p14:creationId xmlns:p14="http://schemas.microsoft.com/office/powerpoint/2010/main" val="30017141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CA3E73-C410-EA37-0E72-AFE4BF133F2F}"/>
              </a:ext>
            </a:extLst>
          </p:cNvPr>
          <p:cNvSpPr txBox="1"/>
          <p:nvPr/>
        </p:nvSpPr>
        <p:spPr>
          <a:xfrm>
            <a:off x="1097949" y="465892"/>
            <a:ext cx="8802796" cy="677108"/>
          </a:xfrm>
          <a:prstGeom prst="rect">
            <a:avLst/>
          </a:prstGeom>
          <a:noFill/>
        </p:spPr>
        <p:txBody>
          <a:bodyPr wrap="square" rtlCol="0">
            <a:spAutoFit/>
          </a:bodyPr>
          <a:lstStyle/>
          <a:p>
            <a:r>
              <a:rPr lang="en-US" sz="3800" b="1">
                <a:solidFill>
                  <a:schemeClr val="accent2"/>
                </a:solidFill>
                <a:latin typeface="Arial Black" panose="020B0A04020102020204" pitchFamily="34" charset="0"/>
              </a:rPr>
              <a:t>Tool Box Talks</a:t>
            </a:r>
            <a:endParaRPr lang="en-US" sz="3800">
              <a:solidFill>
                <a:schemeClr val="accent2"/>
              </a:solidFill>
              <a:latin typeface="Arial Black" panose="020B0A04020102020204" pitchFamily="34" charset="0"/>
            </a:endParaRPr>
          </a:p>
        </p:txBody>
      </p:sp>
      <p:pic>
        <p:nvPicPr>
          <p:cNvPr id="5" name="Picture 4">
            <a:extLst>
              <a:ext uri="{FF2B5EF4-FFF2-40B4-BE49-F238E27FC236}">
                <a16:creationId xmlns:a16="http://schemas.microsoft.com/office/drawing/2014/main" id="{9AD0A810-77B0-B305-76C1-8680BA6F5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974" y="465892"/>
            <a:ext cx="488349" cy="706669"/>
          </a:xfrm>
          <a:prstGeom prst="rect">
            <a:avLst/>
          </a:prstGeom>
        </p:spPr>
      </p:pic>
      <p:sp>
        <p:nvSpPr>
          <p:cNvPr id="10" name="Text Placeholder 9">
            <a:extLst>
              <a:ext uri="{FF2B5EF4-FFF2-40B4-BE49-F238E27FC236}">
                <a16:creationId xmlns:a16="http://schemas.microsoft.com/office/drawing/2014/main" id="{6F9CFC78-0951-8E07-748D-71D48217C4AD}"/>
              </a:ext>
            </a:extLst>
          </p:cNvPr>
          <p:cNvSpPr>
            <a:spLocks noGrp="1"/>
          </p:cNvSpPr>
          <p:nvPr>
            <p:ph type="body" sz="quarter" idx="13"/>
          </p:nvPr>
        </p:nvSpPr>
        <p:spPr/>
        <p:txBody>
          <a:bodyPr>
            <a:normAutofit/>
          </a:bodyPr>
          <a:lstStyle/>
          <a:p>
            <a:pPr>
              <a:buFont typeface="Arial" panose="020B0604020202020204" pitchFamily="34" charset="0"/>
              <a:buChar char="•"/>
            </a:pPr>
            <a:r>
              <a:rPr lang="en-US" sz="2000"/>
              <a:t>Continual improvement process</a:t>
            </a:r>
          </a:p>
          <a:p>
            <a:pPr>
              <a:buFont typeface="Arial" panose="020B0604020202020204" pitchFamily="34" charset="0"/>
              <a:buChar char="•"/>
            </a:pPr>
            <a:r>
              <a:rPr lang="en-US" sz="2000"/>
              <a:t>Keep safety knowledge current</a:t>
            </a:r>
          </a:p>
          <a:p>
            <a:pPr>
              <a:buFont typeface="Arial" panose="020B0604020202020204" pitchFamily="34" charset="0"/>
              <a:buChar char="•"/>
            </a:pPr>
            <a:r>
              <a:rPr lang="en-US" sz="2000"/>
              <a:t>Keep it ‘front of mind’</a:t>
            </a:r>
          </a:p>
          <a:p>
            <a:pPr>
              <a:buFont typeface="Arial" panose="020B0604020202020204" pitchFamily="34" charset="0"/>
              <a:buChar char="•"/>
            </a:pPr>
            <a:r>
              <a:rPr lang="en-US" sz="2000"/>
              <a:t>Materials available for free</a:t>
            </a:r>
          </a:p>
        </p:txBody>
      </p:sp>
      <p:pic>
        <p:nvPicPr>
          <p:cNvPr id="4" name="Picture 3">
            <a:extLst>
              <a:ext uri="{FF2B5EF4-FFF2-40B4-BE49-F238E27FC236}">
                <a16:creationId xmlns:a16="http://schemas.microsoft.com/office/drawing/2014/main" id="{20AAD4E6-135D-FBA1-11A1-58231F706A51}"/>
              </a:ext>
            </a:extLst>
          </p:cNvPr>
          <p:cNvPicPr>
            <a:picLocks noChangeAspect="1"/>
          </p:cNvPicPr>
          <p:nvPr/>
        </p:nvPicPr>
        <p:blipFill>
          <a:blip r:embed="rId3"/>
          <a:stretch>
            <a:fillRect/>
          </a:stretch>
        </p:blipFill>
        <p:spPr>
          <a:xfrm>
            <a:off x="7785282" y="465892"/>
            <a:ext cx="3645087" cy="5207268"/>
          </a:xfrm>
          <a:prstGeom prst="rect">
            <a:avLst/>
          </a:prstGeom>
        </p:spPr>
      </p:pic>
      <p:pic>
        <p:nvPicPr>
          <p:cNvPr id="7" name="Picture 6">
            <a:extLst>
              <a:ext uri="{FF2B5EF4-FFF2-40B4-BE49-F238E27FC236}">
                <a16:creationId xmlns:a16="http://schemas.microsoft.com/office/drawing/2014/main" id="{A3A8186C-B909-1560-95A8-8A121A13CE98}"/>
              </a:ext>
            </a:extLst>
          </p:cNvPr>
          <p:cNvPicPr>
            <a:picLocks noChangeAspect="1"/>
          </p:cNvPicPr>
          <p:nvPr/>
        </p:nvPicPr>
        <p:blipFill>
          <a:blip r:embed="rId4"/>
          <a:stretch>
            <a:fillRect/>
          </a:stretch>
        </p:blipFill>
        <p:spPr>
          <a:xfrm>
            <a:off x="4406719" y="2925118"/>
            <a:ext cx="2418434" cy="1461351"/>
          </a:xfrm>
          <a:prstGeom prst="rect">
            <a:avLst/>
          </a:prstGeom>
        </p:spPr>
      </p:pic>
      <p:sp>
        <p:nvSpPr>
          <p:cNvPr id="9" name="TextBox 8">
            <a:extLst>
              <a:ext uri="{FF2B5EF4-FFF2-40B4-BE49-F238E27FC236}">
                <a16:creationId xmlns:a16="http://schemas.microsoft.com/office/drawing/2014/main" id="{F6658BF6-EE0B-BB14-31F1-74312CD48958}"/>
              </a:ext>
            </a:extLst>
          </p:cNvPr>
          <p:cNvSpPr txBox="1"/>
          <p:nvPr/>
        </p:nvSpPr>
        <p:spPr>
          <a:xfrm>
            <a:off x="4406719" y="4777802"/>
            <a:ext cx="2862470" cy="369332"/>
          </a:xfrm>
          <a:prstGeom prst="rect">
            <a:avLst/>
          </a:prstGeom>
          <a:noFill/>
          <a:ln>
            <a:solidFill>
              <a:schemeClr val="tx1"/>
            </a:solidFill>
          </a:ln>
        </p:spPr>
        <p:txBody>
          <a:bodyPr wrap="square">
            <a:spAutoFit/>
          </a:bodyPr>
          <a:lstStyle/>
          <a:p>
            <a:r>
              <a:rPr lang="en-US"/>
              <a:t>https://www.nrspp.org.au/</a:t>
            </a:r>
          </a:p>
        </p:txBody>
      </p:sp>
    </p:spTree>
    <p:extLst>
      <p:ext uri="{BB962C8B-B14F-4D97-AF65-F5344CB8AC3E}">
        <p14:creationId xmlns:p14="http://schemas.microsoft.com/office/powerpoint/2010/main" val="3080083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CA3E73-C410-EA37-0E72-AFE4BF133F2F}"/>
              </a:ext>
            </a:extLst>
          </p:cNvPr>
          <p:cNvSpPr txBox="1"/>
          <p:nvPr/>
        </p:nvSpPr>
        <p:spPr>
          <a:xfrm>
            <a:off x="1097949" y="465892"/>
            <a:ext cx="8802796" cy="677108"/>
          </a:xfrm>
          <a:prstGeom prst="rect">
            <a:avLst/>
          </a:prstGeom>
          <a:noFill/>
        </p:spPr>
        <p:txBody>
          <a:bodyPr wrap="square" rtlCol="0">
            <a:spAutoFit/>
          </a:bodyPr>
          <a:lstStyle/>
          <a:p>
            <a:r>
              <a:rPr lang="en-US" sz="3800" b="1">
                <a:solidFill>
                  <a:schemeClr val="accent2"/>
                </a:solidFill>
                <a:latin typeface="Arial Black" panose="020B0A04020102020204" pitchFamily="34" charset="0"/>
              </a:rPr>
              <a:t>Key Points</a:t>
            </a:r>
            <a:endParaRPr lang="en-US" sz="3800">
              <a:solidFill>
                <a:schemeClr val="accent2"/>
              </a:solidFill>
              <a:latin typeface="Arial Black" panose="020B0A04020102020204" pitchFamily="34" charset="0"/>
            </a:endParaRPr>
          </a:p>
        </p:txBody>
      </p:sp>
      <p:pic>
        <p:nvPicPr>
          <p:cNvPr id="5" name="Picture 4">
            <a:extLst>
              <a:ext uri="{FF2B5EF4-FFF2-40B4-BE49-F238E27FC236}">
                <a16:creationId xmlns:a16="http://schemas.microsoft.com/office/drawing/2014/main" id="{9AD0A810-77B0-B305-76C1-8680BA6F5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974" y="465892"/>
            <a:ext cx="488349" cy="706669"/>
          </a:xfrm>
          <a:prstGeom prst="rect">
            <a:avLst/>
          </a:prstGeom>
        </p:spPr>
      </p:pic>
      <p:sp>
        <p:nvSpPr>
          <p:cNvPr id="10" name="Text Placeholder 9">
            <a:extLst>
              <a:ext uri="{FF2B5EF4-FFF2-40B4-BE49-F238E27FC236}">
                <a16:creationId xmlns:a16="http://schemas.microsoft.com/office/drawing/2014/main" id="{6F9CFC78-0951-8E07-748D-71D48217C4AD}"/>
              </a:ext>
            </a:extLst>
          </p:cNvPr>
          <p:cNvSpPr>
            <a:spLocks noGrp="1"/>
          </p:cNvSpPr>
          <p:nvPr>
            <p:ph type="body" sz="quarter" idx="13"/>
          </p:nvPr>
        </p:nvSpPr>
        <p:spPr/>
        <p:txBody>
          <a:bodyPr>
            <a:normAutofit/>
          </a:bodyPr>
          <a:lstStyle/>
          <a:p>
            <a:pPr>
              <a:buFont typeface="Arial" panose="020B0604020202020204" pitchFamily="34" charset="0"/>
              <a:buChar char="•"/>
            </a:pPr>
            <a:r>
              <a:rPr lang="en-US" sz="2000"/>
              <a:t>This is a high risk on Bank projects</a:t>
            </a:r>
          </a:p>
          <a:p>
            <a:pPr>
              <a:buFont typeface="Arial" panose="020B0604020202020204" pitchFamily="34" charset="0"/>
              <a:buChar char="•"/>
            </a:pPr>
            <a:r>
              <a:rPr lang="en-US" sz="2000"/>
              <a:t>Should be aiming for zero deaths and serious injuries</a:t>
            </a:r>
          </a:p>
          <a:p>
            <a:pPr>
              <a:buFont typeface="Arial" panose="020B0604020202020204" pitchFamily="34" charset="0"/>
              <a:buChar char="•"/>
            </a:pPr>
            <a:r>
              <a:rPr lang="en-US" sz="2000"/>
              <a:t>Consider all who are at risk – public, workers (drivers, roadside workers); at site / offsite</a:t>
            </a:r>
          </a:p>
          <a:p>
            <a:pPr>
              <a:buFont typeface="Arial" panose="020B0604020202020204" pitchFamily="34" charset="0"/>
              <a:buChar char="•"/>
            </a:pPr>
            <a:r>
              <a:rPr lang="en-US" sz="2000"/>
              <a:t>Having a plan is not enough – need whole process</a:t>
            </a:r>
          </a:p>
          <a:p>
            <a:pPr>
              <a:buFont typeface="Arial" panose="020B0604020202020204" pitchFamily="34" charset="0"/>
              <a:buChar char="•"/>
            </a:pPr>
            <a:r>
              <a:rPr lang="en-US" sz="2000"/>
              <a:t>Training often required</a:t>
            </a:r>
          </a:p>
          <a:p>
            <a:pPr>
              <a:buFont typeface="Arial" panose="020B0604020202020204" pitchFamily="34" charset="0"/>
              <a:buChar char="•"/>
            </a:pPr>
            <a:r>
              <a:rPr lang="en-US" sz="2000"/>
              <a:t>Consider guidance review / development as part of project implementation</a:t>
            </a:r>
          </a:p>
        </p:txBody>
      </p:sp>
    </p:spTree>
    <p:extLst>
      <p:ext uri="{BB962C8B-B14F-4D97-AF65-F5344CB8AC3E}">
        <p14:creationId xmlns:p14="http://schemas.microsoft.com/office/powerpoint/2010/main" val="3343868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90000"/>
            <a:lumOff val="10000"/>
          </a:schemeClr>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1B024966-1ADB-1D63-5EF1-0AACE063ADC3}"/>
              </a:ext>
            </a:extLst>
          </p:cNvPr>
          <p:cNvPicPr>
            <a:picLocks noChangeAspect="1" noChangeArrowheads="1"/>
          </p:cNvPicPr>
          <p:nvPr/>
        </p:nvPicPr>
        <p:blipFill>
          <a:blip r:embed="rId3">
            <a:alphaModFix amt="50000"/>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7166" b="7166"/>
          <a:stretch/>
        </p:blipFill>
        <p:spPr bwMode="auto">
          <a:xfrm flipH="1">
            <a:off x="13511" y="0"/>
            <a:ext cx="12178489" cy="694843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37A0FC9-9C94-EA81-E0B5-212AFE7CB036}"/>
              </a:ext>
            </a:extLst>
          </p:cNvPr>
          <p:cNvSpPr/>
          <p:nvPr/>
        </p:nvSpPr>
        <p:spPr bwMode="auto">
          <a:xfrm>
            <a:off x="0" y="5083926"/>
            <a:ext cx="12178489" cy="1774074"/>
          </a:xfrm>
          <a:prstGeom prst="rect">
            <a:avLst/>
          </a:prstGeom>
          <a:gradFill flip="none" rotWithShape="1">
            <a:gsLst>
              <a:gs pos="100000">
                <a:srgbClr val="00AEEF"/>
              </a:gs>
              <a:gs pos="0">
                <a:srgbClr val="0070C0">
                  <a:alpha val="29000"/>
                </a:srgb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9" name="TextBox 8">
            <a:extLst>
              <a:ext uri="{FF2B5EF4-FFF2-40B4-BE49-F238E27FC236}">
                <a16:creationId xmlns:a16="http://schemas.microsoft.com/office/drawing/2014/main" id="{DE6D18FC-086F-8EE2-56BE-A39352062751}"/>
              </a:ext>
            </a:extLst>
          </p:cNvPr>
          <p:cNvSpPr txBox="1"/>
          <p:nvPr/>
        </p:nvSpPr>
        <p:spPr>
          <a:xfrm>
            <a:off x="1724774" y="2296972"/>
            <a:ext cx="8719794" cy="9310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uLnTx/>
                <a:uFillTx/>
                <a:latin typeface="Arial Black" panose="020B0A04020102020204" pitchFamily="34" charset="0"/>
              </a:rPr>
              <a:t>THANK YOU</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050" b="1">
              <a:solidFill>
                <a:srgbClr val="FFC000"/>
              </a:solidFill>
              <a:effectLst/>
              <a:ea typeface="Franklin Gothic Medium" panose="020B0603020102020204" pitchFamily="34" charset="0"/>
              <a:cs typeface="Franklin Gothic Medium" panose="020B0603020102020204" pitchFamily="34" charset="0"/>
            </a:endParaRPr>
          </a:p>
        </p:txBody>
      </p:sp>
      <p:sp>
        <p:nvSpPr>
          <p:cNvPr id="10" name="TextBox 9">
            <a:extLst>
              <a:ext uri="{FF2B5EF4-FFF2-40B4-BE49-F238E27FC236}">
                <a16:creationId xmlns:a16="http://schemas.microsoft.com/office/drawing/2014/main" id="{156A353B-64CE-719F-70EA-F25A49FB6918}"/>
              </a:ext>
            </a:extLst>
          </p:cNvPr>
          <p:cNvSpPr txBox="1"/>
          <p:nvPr/>
        </p:nvSpPr>
        <p:spPr>
          <a:xfrm>
            <a:off x="1747432" y="3092510"/>
            <a:ext cx="8719794"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uLnTx/>
                <a:uFillTx/>
                <a:latin typeface="Arial Black" panose="020B0A04020102020204" pitchFamily="34" charset="0"/>
              </a:rPr>
              <a:t>www.roadsafetyfacility.org</a:t>
            </a:r>
          </a:p>
          <a:p>
            <a:pPr marL="0" marR="0" lvl="0" indent="0" defTabSz="914400" rtl="0" eaLnBrk="1" fontAlgn="auto" latinLnBrk="0" hangingPunct="1">
              <a:lnSpc>
                <a:spcPct val="100000"/>
              </a:lnSpc>
              <a:spcBef>
                <a:spcPts val="0"/>
              </a:spcBef>
              <a:spcAft>
                <a:spcPts val="0"/>
              </a:spcAft>
              <a:buClrTx/>
              <a:buSzTx/>
              <a:buFontTx/>
              <a:buNone/>
              <a:tabLst/>
              <a:defRPr/>
            </a:pPr>
            <a:endParaRPr lang="en-US" sz="400" b="1">
              <a:solidFill>
                <a:srgbClr val="FFC000"/>
              </a:solidFill>
              <a:effectLst/>
              <a:ea typeface="Franklin Gothic Medium" panose="020B0603020102020204" pitchFamily="34" charset="0"/>
              <a:cs typeface="Franklin Gothic Medium" panose="020B0603020102020204" pitchFamily="34" charset="0"/>
            </a:endParaRPr>
          </a:p>
        </p:txBody>
      </p:sp>
      <p:pic>
        <p:nvPicPr>
          <p:cNvPr id="11" name="Picture 10">
            <a:extLst>
              <a:ext uri="{FF2B5EF4-FFF2-40B4-BE49-F238E27FC236}">
                <a16:creationId xmlns:a16="http://schemas.microsoft.com/office/drawing/2014/main" id="{9F385939-9B74-730A-3F4E-FAF7D2ED1A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533" y="236511"/>
            <a:ext cx="5216013" cy="896108"/>
          </a:xfrm>
          <a:prstGeom prst="rect">
            <a:avLst/>
          </a:prstGeom>
        </p:spPr>
      </p:pic>
      <p:sp>
        <p:nvSpPr>
          <p:cNvPr id="12" name="TextBox 11">
            <a:extLst>
              <a:ext uri="{FF2B5EF4-FFF2-40B4-BE49-F238E27FC236}">
                <a16:creationId xmlns:a16="http://schemas.microsoft.com/office/drawing/2014/main" id="{B00C533D-77FA-EBB0-6006-636F09C7827F}"/>
              </a:ext>
            </a:extLst>
          </p:cNvPr>
          <p:cNvSpPr txBox="1"/>
          <p:nvPr/>
        </p:nvSpPr>
        <p:spPr>
          <a:xfrm>
            <a:off x="-13510" y="5413118"/>
            <a:ext cx="12191999" cy="11156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uLnTx/>
                <a:uFillTx/>
                <a:latin typeface="Arial Black" panose="020B0A04020102020204" pitchFamily="34" charset="0"/>
              </a:rPr>
              <a:t>WORLD BANK ACADEMY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50" b="1">
              <a:solidFill>
                <a:srgbClr val="FFC000"/>
              </a:solidFill>
              <a:effectLst/>
              <a:ea typeface="Franklin Gothic Medium" panose="020B0603020102020204" pitchFamily="34" charset="0"/>
              <a:cs typeface="Franklin Gothic Medium" panose="020B06030201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FC000"/>
                </a:solidFill>
                <a:effectLst/>
                <a:ea typeface="Franklin Gothic Medium" panose="020B0603020102020204" pitchFamily="34" charset="0"/>
                <a:cs typeface="Franklin Gothic Medium" panose="020B0603020102020204" pitchFamily="34" charset="0"/>
              </a:rPr>
              <a:t>Leaders in Road Safety Management</a:t>
            </a:r>
          </a:p>
        </p:txBody>
      </p:sp>
    </p:spTree>
    <p:extLst>
      <p:ext uri="{BB962C8B-B14F-4D97-AF65-F5344CB8AC3E}">
        <p14:creationId xmlns:p14="http://schemas.microsoft.com/office/powerpoint/2010/main" val="2015981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2273DB45-604B-CBEA-9DC1-21D2070778FA}"/>
              </a:ext>
            </a:extLst>
          </p:cNvPr>
          <p:cNvPicPr/>
          <p:nvPr/>
        </p:nvPicPr>
        <p:blipFill>
          <a:blip r:embed="rId2"/>
          <a:stretch>
            <a:fillRect/>
          </a:stretch>
        </p:blipFill>
        <p:spPr>
          <a:xfrm>
            <a:off x="2144973" y="1115705"/>
            <a:ext cx="7902054" cy="4626590"/>
          </a:xfrm>
          <a:prstGeom prst="rect">
            <a:avLst/>
          </a:prstGeom>
        </p:spPr>
      </p:pic>
      <p:sp>
        <p:nvSpPr>
          <p:cNvPr id="4" name="TextBox 3">
            <a:extLst>
              <a:ext uri="{FF2B5EF4-FFF2-40B4-BE49-F238E27FC236}">
                <a16:creationId xmlns:a16="http://schemas.microsoft.com/office/drawing/2014/main" id="{F05A2435-1B83-F191-CDA2-620A82FA70EE}"/>
              </a:ext>
            </a:extLst>
          </p:cNvPr>
          <p:cNvSpPr txBox="1"/>
          <p:nvPr/>
        </p:nvSpPr>
        <p:spPr>
          <a:xfrm>
            <a:off x="1097949" y="465892"/>
            <a:ext cx="4312251" cy="677108"/>
          </a:xfrm>
          <a:prstGeom prst="rect">
            <a:avLst/>
          </a:prstGeom>
          <a:noFill/>
        </p:spPr>
        <p:txBody>
          <a:bodyPr wrap="square" rtlCol="0">
            <a:spAutoFit/>
          </a:bodyPr>
          <a:lstStyle/>
          <a:p>
            <a:r>
              <a:rPr lang="en-US" sz="3800" b="1">
                <a:solidFill>
                  <a:schemeClr val="accent2"/>
                </a:solidFill>
                <a:latin typeface="Arial Black" panose="020B0A04020102020204" pitchFamily="34" charset="0"/>
              </a:rPr>
              <a:t>Safe System</a:t>
            </a:r>
            <a:endParaRPr lang="en-US" sz="3800">
              <a:solidFill>
                <a:schemeClr val="accent2"/>
              </a:solidFill>
              <a:latin typeface="Arial Black" panose="020B0A04020102020204" pitchFamily="34" charset="0"/>
            </a:endParaRPr>
          </a:p>
        </p:txBody>
      </p:sp>
      <p:pic>
        <p:nvPicPr>
          <p:cNvPr id="5" name="Picture 4">
            <a:extLst>
              <a:ext uri="{FF2B5EF4-FFF2-40B4-BE49-F238E27FC236}">
                <a16:creationId xmlns:a16="http://schemas.microsoft.com/office/drawing/2014/main" id="{27E03905-6AF0-64D4-814A-E9BB23F7F7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974" y="465892"/>
            <a:ext cx="488349" cy="706669"/>
          </a:xfrm>
          <a:prstGeom prst="rect">
            <a:avLst/>
          </a:prstGeom>
        </p:spPr>
      </p:pic>
    </p:spTree>
    <p:extLst>
      <p:ext uri="{BB962C8B-B14F-4D97-AF65-F5344CB8AC3E}">
        <p14:creationId xmlns:p14="http://schemas.microsoft.com/office/powerpoint/2010/main" val="1316709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5B1C86-8528-4093-9574-98033BDCA199}"/>
              </a:ext>
            </a:extLst>
          </p:cNvPr>
          <p:cNvSpPr txBox="1"/>
          <p:nvPr/>
        </p:nvSpPr>
        <p:spPr>
          <a:xfrm>
            <a:off x="1097949" y="465892"/>
            <a:ext cx="4312251" cy="677108"/>
          </a:xfrm>
          <a:prstGeom prst="rect">
            <a:avLst/>
          </a:prstGeom>
          <a:noFill/>
        </p:spPr>
        <p:txBody>
          <a:bodyPr wrap="square" rtlCol="0">
            <a:spAutoFit/>
          </a:bodyPr>
          <a:lstStyle/>
          <a:p>
            <a:r>
              <a:rPr lang="en-US" sz="3800" b="1">
                <a:solidFill>
                  <a:schemeClr val="accent2"/>
                </a:solidFill>
                <a:latin typeface="Arial Black" panose="020B0A04020102020204" pitchFamily="34" charset="0"/>
              </a:rPr>
              <a:t>Safe System</a:t>
            </a:r>
            <a:endParaRPr lang="en-US" sz="3800">
              <a:solidFill>
                <a:schemeClr val="accent2"/>
              </a:solidFill>
              <a:latin typeface="Arial Black" panose="020B0A04020102020204" pitchFamily="34" charset="0"/>
            </a:endParaRPr>
          </a:p>
        </p:txBody>
      </p:sp>
      <p:pic>
        <p:nvPicPr>
          <p:cNvPr id="10" name="Picture 9">
            <a:extLst>
              <a:ext uri="{FF2B5EF4-FFF2-40B4-BE49-F238E27FC236}">
                <a16:creationId xmlns:a16="http://schemas.microsoft.com/office/drawing/2014/main" id="{B49634A1-30D3-452A-8F85-7C3E3B9D5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974" y="465892"/>
            <a:ext cx="488349" cy="706669"/>
          </a:xfrm>
          <a:prstGeom prst="rect">
            <a:avLst/>
          </a:prstGeom>
        </p:spPr>
      </p:pic>
      <p:pic>
        <p:nvPicPr>
          <p:cNvPr id="2050" name="Picture 2" descr="Traffic Engineer">
            <a:extLst>
              <a:ext uri="{FF2B5EF4-FFF2-40B4-BE49-F238E27FC236}">
                <a16:creationId xmlns:a16="http://schemas.microsoft.com/office/drawing/2014/main" id="{718114FA-A519-3DD2-9CDC-146B1F9AB8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7882" y="1776248"/>
            <a:ext cx="3724636" cy="35150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CD0F092-CB45-1E97-4636-6FB0C45CD760}"/>
              </a:ext>
            </a:extLst>
          </p:cNvPr>
          <p:cNvSpPr txBox="1"/>
          <p:nvPr/>
        </p:nvSpPr>
        <p:spPr>
          <a:xfrm>
            <a:off x="8050923" y="1925146"/>
            <a:ext cx="2879835" cy="954107"/>
          </a:xfrm>
          <a:prstGeom prst="rect">
            <a:avLst/>
          </a:prstGeom>
          <a:noFill/>
          <a:ln w="28575">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en-US" sz="1400"/>
              <a:t>Reduced speed limit</a:t>
            </a:r>
          </a:p>
          <a:p>
            <a:pPr marL="285750" indent="-285750">
              <a:buFont typeface="Arial" panose="020B0604020202020204" pitchFamily="34" charset="0"/>
              <a:buChar char="•"/>
            </a:pPr>
            <a:r>
              <a:rPr lang="en-US" sz="1400"/>
              <a:t>Calming - Narrow road</a:t>
            </a:r>
          </a:p>
          <a:p>
            <a:pPr marL="285750" indent="-285750">
              <a:buFont typeface="Arial" panose="020B0604020202020204" pitchFamily="34" charset="0"/>
              <a:buChar char="•"/>
            </a:pPr>
            <a:r>
              <a:rPr lang="en-US" sz="1400"/>
              <a:t>Enforcement</a:t>
            </a:r>
          </a:p>
          <a:p>
            <a:pPr marL="285750" indent="-285750">
              <a:buFont typeface="Arial" panose="020B0604020202020204" pitchFamily="34" charset="0"/>
              <a:buChar char="•"/>
            </a:pPr>
            <a:r>
              <a:rPr lang="en-US" sz="1400"/>
              <a:t>Vehicle monitoring</a:t>
            </a:r>
          </a:p>
        </p:txBody>
      </p:sp>
      <p:sp>
        <p:nvSpPr>
          <p:cNvPr id="6" name="TextBox 5">
            <a:extLst>
              <a:ext uri="{FF2B5EF4-FFF2-40B4-BE49-F238E27FC236}">
                <a16:creationId xmlns:a16="http://schemas.microsoft.com/office/drawing/2014/main" id="{44DAA78A-7CA6-DBF5-C6E5-ABEB2565124D}"/>
              </a:ext>
            </a:extLst>
          </p:cNvPr>
          <p:cNvSpPr txBox="1"/>
          <p:nvPr/>
        </p:nvSpPr>
        <p:spPr>
          <a:xfrm>
            <a:off x="6611005" y="665946"/>
            <a:ext cx="2879835" cy="954107"/>
          </a:xfrm>
          <a:prstGeom prst="rect">
            <a:avLst/>
          </a:prstGeom>
          <a:noFill/>
          <a:ln w="28575">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en-US" sz="1400"/>
              <a:t>Management process – monitoring,</a:t>
            </a:r>
          </a:p>
          <a:p>
            <a:pPr marL="285750" indent="-285750">
              <a:buFont typeface="Arial" panose="020B0604020202020204" pitchFamily="34" charset="0"/>
              <a:buChar char="•"/>
            </a:pPr>
            <a:r>
              <a:rPr lang="en-US" sz="1400"/>
              <a:t>Capacity building </a:t>
            </a:r>
          </a:p>
          <a:p>
            <a:pPr marL="285750" indent="-285750">
              <a:buFont typeface="Arial" panose="020B0604020202020204" pitchFamily="34" charset="0"/>
              <a:buChar char="•"/>
            </a:pPr>
            <a:r>
              <a:rPr lang="en-US" sz="1400"/>
              <a:t>Standards and guidelines</a:t>
            </a:r>
          </a:p>
        </p:txBody>
      </p:sp>
      <p:sp>
        <p:nvSpPr>
          <p:cNvPr id="7" name="TextBox 6">
            <a:extLst>
              <a:ext uri="{FF2B5EF4-FFF2-40B4-BE49-F238E27FC236}">
                <a16:creationId xmlns:a16="http://schemas.microsoft.com/office/drawing/2014/main" id="{E282978E-0ADE-FAAE-B982-8A3B664BACC4}"/>
              </a:ext>
            </a:extLst>
          </p:cNvPr>
          <p:cNvSpPr txBox="1"/>
          <p:nvPr/>
        </p:nvSpPr>
        <p:spPr>
          <a:xfrm>
            <a:off x="7551682" y="3801243"/>
            <a:ext cx="2879835" cy="1600438"/>
          </a:xfrm>
          <a:prstGeom prst="rect">
            <a:avLst/>
          </a:prstGeom>
          <a:noFill/>
          <a:ln w="28575">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en-US" sz="1400"/>
              <a:t>Road users </a:t>
            </a:r>
          </a:p>
          <a:p>
            <a:pPr marL="742950" lvl="1" indent="-285750">
              <a:buFont typeface="Arial" panose="020B0604020202020204" pitchFamily="34" charset="0"/>
              <a:buChar char="•"/>
            </a:pPr>
            <a:r>
              <a:rPr lang="en-US" sz="1400"/>
              <a:t>Adequate warning, delineation, speed</a:t>
            </a:r>
          </a:p>
          <a:p>
            <a:pPr marL="285750" indent="-285750">
              <a:buFont typeface="Arial" panose="020B0604020202020204" pitchFamily="34" charset="0"/>
              <a:buChar char="•"/>
            </a:pPr>
            <a:r>
              <a:rPr lang="en-US" sz="1400"/>
              <a:t>Project workers</a:t>
            </a:r>
          </a:p>
          <a:p>
            <a:pPr marL="742950" lvl="1" indent="-285750">
              <a:buFont typeface="Arial" panose="020B0604020202020204" pitchFamily="34" charset="0"/>
              <a:buChar char="•"/>
            </a:pPr>
            <a:r>
              <a:rPr lang="en-US" sz="1400"/>
              <a:t>Training, PPE</a:t>
            </a:r>
          </a:p>
          <a:p>
            <a:pPr marL="742950" lvl="1" indent="-285750">
              <a:buFont typeface="Arial" panose="020B0604020202020204" pitchFamily="34" charset="0"/>
              <a:buChar char="•"/>
            </a:pPr>
            <a:r>
              <a:rPr lang="en-US" sz="1400"/>
              <a:t>Toolbox talks</a:t>
            </a:r>
          </a:p>
          <a:p>
            <a:pPr marL="742950" lvl="1" indent="-285750">
              <a:buFont typeface="Arial" panose="020B0604020202020204" pitchFamily="34" charset="0"/>
              <a:buChar char="•"/>
            </a:pPr>
            <a:r>
              <a:rPr lang="en-US" sz="1400"/>
              <a:t>Monitoring / testing</a:t>
            </a:r>
          </a:p>
        </p:txBody>
      </p:sp>
      <p:sp>
        <p:nvSpPr>
          <p:cNvPr id="8" name="TextBox 7">
            <a:extLst>
              <a:ext uri="{FF2B5EF4-FFF2-40B4-BE49-F238E27FC236}">
                <a16:creationId xmlns:a16="http://schemas.microsoft.com/office/drawing/2014/main" id="{9FE40322-63E2-E19B-1C23-8D81EED3C6EF}"/>
              </a:ext>
            </a:extLst>
          </p:cNvPr>
          <p:cNvSpPr txBox="1"/>
          <p:nvPr/>
        </p:nvSpPr>
        <p:spPr>
          <a:xfrm>
            <a:off x="278844" y="1923393"/>
            <a:ext cx="2879835" cy="1384995"/>
          </a:xfrm>
          <a:prstGeom prst="rect">
            <a:avLst/>
          </a:prstGeom>
          <a:noFill/>
          <a:ln w="28575">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en-US" sz="1400"/>
              <a:t>Traffic management plan – warning, delineation, speed</a:t>
            </a:r>
          </a:p>
          <a:p>
            <a:pPr marL="285750" indent="-285750">
              <a:buFont typeface="Arial" panose="020B0604020202020204" pitchFamily="34" charset="0"/>
              <a:buChar char="•"/>
            </a:pPr>
            <a:r>
              <a:rPr lang="en-US" sz="1400"/>
              <a:t>Separation from hazards</a:t>
            </a:r>
          </a:p>
          <a:p>
            <a:pPr marL="285750" indent="-285750">
              <a:buFont typeface="Arial" panose="020B0604020202020204" pitchFamily="34" charset="0"/>
              <a:buChar char="•"/>
            </a:pPr>
            <a:r>
              <a:rPr lang="en-US" sz="1400"/>
              <a:t>Facilities for vulnerable road users</a:t>
            </a:r>
          </a:p>
          <a:p>
            <a:pPr marL="285750" indent="-285750">
              <a:buFont typeface="Arial" panose="020B0604020202020204" pitchFamily="34" charset="0"/>
              <a:buChar char="•"/>
            </a:pPr>
            <a:r>
              <a:rPr lang="en-US" sz="1400"/>
              <a:t>Route selection</a:t>
            </a:r>
          </a:p>
        </p:txBody>
      </p:sp>
      <p:sp>
        <p:nvSpPr>
          <p:cNvPr id="9" name="TextBox 8">
            <a:extLst>
              <a:ext uri="{FF2B5EF4-FFF2-40B4-BE49-F238E27FC236}">
                <a16:creationId xmlns:a16="http://schemas.microsoft.com/office/drawing/2014/main" id="{1ECC033D-BBD0-AE10-264A-E48FBBE57B76}"/>
              </a:ext>
            </a:extLst>
          </p:cNvPr>
          <p:cNvSpPr txBox="1"/>
          <p:nvPr/>
        </p:nvSpPr>
        <p:spPr>
          <a:xfrm>
            <a:off x="374239" y="3801242"/>
            <a:ext cx="2879835" cy="954107"/>
          </a:xfrm>
          <a:prstGeom prst="rect">
            <a:avLst/>
          </a:prstGeom>
          <a:noFill/>
          <a:ln w="28575">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en-US" sz="1400"/>
              <a:t>Vehicle selection</a:t>
            </a:r>
          </a:p>
          <a:p>
            <a:pPr marL="285750" indent="-285750">
              <a:buFont typeface="Arial" panose="020B0604020202020204" pitchFamily="34" charset="0"/>
              <a:buChar char="•"/>
            </a:pPr>
            <a:r>
              <a:rPr lang="en-US" sz="1400"/>
              <a:t>Vehicle maintenance and checking</a:t>
            </a:r>
          </a:p>
          <a:p>
            <a:pPr marL="285750" indent="-285750">
              <a:buFont typeface="Arial" panose="020B0604020202020204" pitchFamily="34" charset="0"/>
              <a:buChar char="•"/>
            </a:pPr>
            <a:r>
              <a:rPr lang="en-US" sz="1400"/>
              <a:t>Vehicle monitoring</a:t>
            </a:r>
          </a:p>
        </p:txBody>
      </p:sp>
      <p:cxnSp>
        <p:nvCxnSpPr>
          <p:cNvPr id="12" name="Connector: Elbow 11">
            <a:extLst>
              <a:ext uri="{FF2B5EF4-FFF2-40B4-BE49-F238E27FC236}">
                <a16:creationId xmlns:a16="http://schemas.microsoft.com/office/drawing/2014/main" id="{23C1B336-047B-5A84-1DF8-015283B7D917}"/>
              </a:ext>
            </a:extLst>
          </p:cNvPr>
          <p:cNvCxnSpPr>
            <a:cxnSpLocks/>
          </p:cNvCxnSpPr>
          <p:nvPr/>
        </p:nvCxnSpPr>
        <p:spPr bwMode="auto">
          <a:xfrm flipV="1">
            <a:off x="5654566" y="956440"/>
            <a:ext cx="882867" cy="819808"/>
          </a:xfrm>
          <a:prstGeom prst="bentConnector3">
            <a:avLst/>
          </a:prstGeom>
          <a:noFill/>
          <a:ln w="19050" cap="flat" cmpd="sng" algn="ctr">
            <a:solidFill>
              <a:schemeClr val="tx1"/>
            </a:solidFill>
            <a:prstDash val="solid"/>
            <a:round/>
            <a:headEnd type="none" w="med" len="med"/>
            <a:tailEnd type="triangle"/>
          </a:ln>
          <a:effectLst/>
        </p:spPr>
      </p:cxnSp>
      <p:cxnSp>
        <p:nvCxnSpPr>
          <p:cNvPr id="14" name="Connector: Elbow 13">
            <a:extLst>
              <a:ext uri="{FF2B5EF4-FFF2-40B4-BE49-F238E27FC236}">
                <a16:creationId xmlns:a16="http://schemas.microsoft.com/office/drawing/2014/main" id="{523D48E9-B199-F3A3-6E99-709BF66CB809}"/>
              </a:ext>
            </a:extLst>
          </p:cNvPr>
          <p:cNvCxnSpPr>
            <a:cxnSpLocks/>
          </p:cNvCxnSpPr>
          <p:nvPr/>
        </p:nvCxnSpPr>
        <p:spPr bwMode="auto">
          <a:xfrm flipV="1">
            <a:off x="6529233" y="2363330"/>
            <a:ext cx="1353526" cy="739527"/>
          </a:xfrm>
          <a:prstGeom prst="bentConnector3">
            <a:avLst/>
          </a:prstGeom>
          <a:noFill/>
          <a:ln w="19050" cap="flat" cmpd="sng" algn="ctr">
            <a:solidFill>
              <a:schemeClr val="tx1"/>
            </a:solidFill>
            <a:prstDash val="solid"/>
            <a:round/>
            <a:headEnd type="none" w="med" len="med"/>
            <a:tailEnd type="triangle"/>
          </a:ln>
          <a:effectLst/>
        </p:spPr>
      </p:cxnSp>
      <p:cxnSp>
        <p:nvCxnSpPr>
          <p:cNvPr id="16" name="Connector: Elbow 15">
            <a:extLst>
              <a:ext uri="{FF2B5EF4-FFF2-40B4-BE49-F238E27FC236}">
                <a16:creationId xmlns:a16="http://schemas.microsoft.com/office/drawing/2014/main" id="{AD296A7A-4A5C-AED7-2EF5-DE439CF760C6}"/>
              </a:ext>
            </a:extLst>
          </p:cNvPr>
          <p:cNvCxnSpPr>
            <a:cxnSpLocks/>
          </p:cNvCxnSpPr>
          <p:nvPr/>
        </p:nvCxnSpPr>
        <p:spPr bwMode="auto">
          <a:xfrm>
            <a:off x="6369269" y="4277021"/>
            <a:ext cx="1106530" cy="352785"/>
          </a:xfrm>
          <a:prstGeom prst="bentConnector3">
            <a:avLst/>
          </a:prstGeom>
          <a:noFill/>
          <a:ln w="19050" cap="flat" cmpd="sng" algn="ctr">
            <a:solidFill>
              <a:schemeClr val="tx1"/>
            </a:solidFill>
            <a:prstDash val="solid"/>
            <a:round/>
            <a:headEnd type="none" w="med" len="med"/>
            <a:tailEnd type="triangle"/>
          </a:ln>
          <a:effectLst/>
        </p:spPr>
      </p:cxnSp>
      <p:cxnSp>
        <p:nvCxnSpPr>
          <p:cNvPr id="19" name="Connector: Elbow 18">
            <a:extLst>
              <a:ext uri="{FF2B5EF4-FFF2-40B4-BE49-F238E27FC236}">
                <a16:creationId xmlns:a16="http://schemas.microsoft.com/office/drawing/2014/main" id="{1DF627D9-A042-3044-E732-FAA308195A88}"/>
              </a:ext>
            </a:extLst>
          </p:cNvPr>
          <p:cNvCxnSpPr/>
          <p:nvPr/>
        </p:nvCxnSpPr>
        <p:spPr bwMode="auto">
          <a:xfrm rot="10800000">
            <a:off x="3254074" y="2363330"/>
            <a:ext cx="1149760" cy="514170"/>
          </a:xfrm>
          <a:prstGeom prst="bentConnector3">
            <a:avLst/>
          </a:prstGeom>
          <a:noFill/>
          <a:ln w="19050" cap="flat" cmpd="sng" algn="ctr">
            <a:solidFill>
              <a:schemeClr val="tx1"/>
            </a:solidFill>
            <a:prstDash val="solid"/>
            <a:round/>
            <a:headEnd type="none" w="med" len="med"/>
            <a:tailEnd type="triangle"/>
          </a:ln>
          <a:effectLst/>
        </p:spPr>
      </p:cxnSp>
      <p:cxnSp>
        <p:nvCxnSpPr>
          <p:cNvPr id="20" name="Connector: Elbow 19">
            <a:extLst>
              <a:ext uri="{FF2B5EF4-FFF2-40B4-BE49-F238E27FC236}">
                <a16:creationId xmlns:a16="http://schemas.microsoft.com/office/drawing/2014/main" id="{9AA6F3D8-CF28-2D8B-07AD-9C1E2A0A6CFA}"/>
              </a:ext>
            </a:extLst>
          </p:cNvPr>
          <p:cNvCxnSpPr>
            <a:cxnSpLocks/>
          </p:cNvCxnSpPr>
          <p:nvPr/>
        </p:nvCxnSpPr>
        <p:spPr bwMode="auto">
          <a:xfrm rot="10800000">
            <a:off x="3329957" y="4311308"/>
            <a:ext cx="1273574" cy="182433"/>
          </a:xfrm>
          <a:prstGeom prst="bentConnector3">
            <a:avLst/>
          </a:prstGeom>
          <a:noFill/>
          <a:ln w="190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783981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5B1C86-8528-4093-9574-98033BDCA199}"/>
              </a:ext>
            </a:extLst>
          </p:cNvPr>
          <p:cNvSpPr txBox="1"/>
          <p:nvPr/>
        </p:nvSpPr>
        <p:spPr>
          <a:xfrm>
            <a:off x="1097949" y="465892"/>
            <a:ext cx="4312251" cy="677108"/>
          </a:xfrm>
          <a:prstGeom prst="rect">
            <a:avLst/>
          </a:prstGeom>
          <a:noFill/>
        </p:spPr>
        <p:txBody>
          <a:bodyPr wrap="square" rtlCol="0">
            <a:spAutoFit/>
          </a:bodyPr>
          <a:lstStyle/>
          <a:p>
            <a:r>
              <a:rPr lang="en-US" sz="3800" b="1">
                <a:solidFill>
                  <a:schemeClr val="accent2"/>
                </a:solidFill>
                <a:latin typeface="Arial Black" panose="020B0A04020102020204" pitchFamily="34" charset="0"/>
              </a:rPr>
              <a:t>Safe System</a:t>
            </a:r>
            <a:endParaRPr lang="en-US" sz="3800">
              <a:solidFill>
                <a:schemeClr val="accent2"/>
              </a:solidFill>
              <a:latin typeface="Arial Black" panose="020B0A04020102020204" pitchFamily="34" charset="0"/>
            </a:endParaRPr>
          </a:p>
        </p:txBody>
      </p:sp>
      <p:pic>
        <p:nvPicPr>
          <p:cNvPr id="10" name="Picture 9">
            <a:extLst>
              <a:ext uri="{FF2B5EF4-FFF2-40B4-BE49-F238E27FC236}">
                <a16:creationId xmlns:a16="http://schemas.microsoft.com/office/drawing/2014/main" id="{B49634A1-30D3-452A-8F85-7C3E3B9D5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974" y="465892"/>
            <a:ext cx="488349" cy="706669"/>
          </a:xfrm>
          <a:prstGeom prst="rect">
            <a:avLst/>
          </a:prstGeom>
        </p:spPr>
      </p:pic>
      <p:pic>
        <p:nvPicPr>
          <p:cNvPr id="2050" name="Picture 2" descr="Traffic Engineer">
            <a:extLst>
              <a:ext uri="{FF2B5EF4-FFF2-40B4-BE49-F238E27FC236}">
                <a16:creationId xmlns:a16="http://schemas.microsoft.com/office/drawing/2014/main" id="{718114FA-A519-3DD2-9CDC-146B1F9AB8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7882" y="1776248"/>
            <a:ext cx="3724636" cy="35150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CD0F092-CB45-1E97-4636-6FB0C45CD760}"/>
              </a:ext>
            </a:extLst>
          </p:cNvPr>
          <p:cNvSpPr txBox="1"/>
          <p:nvPr/>
        </p:nvSpPr>
        <p:spPr>
          <a:xfrm>
            <a:off x="8050923" y="1925146"/>
            <a:ext cx="2879835" cy="954107"/>
          </a:xfrm>
          <a:prstGeom prst="rect">
            <a:avLst/>
          </a:prstGeom>
          <a:noFill/>
          <a:ln w="28575">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en-US" sz="1400"/>
              <a:t>Reduced speed limit</a:t>
            </a:r>
          </a:p>
          <a:p>
            <a:pPr marL="285750" indent="-285750">
              <a:buFont typeface="Arial" panose="020B0604020202020204" pitchFamily="34" charset="0"/>
              <a:buChar char="•"/>
            </a:pPr>
            <a:r>
              <a:rPr lang="en-US" sz="1400"/>
              <a:t>Calming - Narrow road</a:t>
            </a:r>
          </a:p>
          <a:p>
            <a:pPr marL="285750" indent="-285750">
              <a:buFont typeface="Arial" panose="020B0604020202020204" pitchFamily="34" charset="0"/>
              <a:buChar char="•"/>
            </a:pPr>
            <a:r>
              <a:rPr lang="en-US" sz="1400"/>
              <a:t>Enforcement</a:t>
            </a:r>
          </a:p>
          <a:p>
            <a:pPr marL="285750" indent="-285750">
              <a:buFont typeface="Arial" panose="020B0604020202020204" pitchFamily="34" charset="0"/>
              <a:buChar char="•"/>
            </a:pPr>
            <a:r>
              <a:rPr lang="en-US" sz="1400"/>
              <a:t>Vehicle monitoring</a:t>
            </a:r>
          </a:p>
        </p:txBody>
      </p:sp>
      <p:sp>
        <p:nvSpPr>
          <p:cNvPr id="6" name="TextBox 5">
            <a:extLst>
              <a:ext uri="{FF2B5EF4-FFF2-40B4-BE49-F238E27FC236}">
                <a16:creationId xmlns:a16="http://schemas.microsoft.com/office/drawing/2014/main" id="{44DAA78A-7CA6-DBF5-C6E5-ABEB2565124D}"/>
              </a:ext>
            </a:extLst>
          </p:cNvPr>
          <p:cNvSpPr txBox="1"/>
          <p:nvPr/>
        </p:nvSpPr>
        <p:spPr>
          <a:xfrm>
            <a:off x="6611005" y="665946"/>
            <a:ext cx="2879835" cy="954107"/>
          </a:xfrm>
          <a:prstGeom prst="rect">
            <a:avLst/>
          </a:prstGeom>
          <a:noFill/>
          <a:ln w="28575">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en-US" sz="1400"/>
              <a:t>Management process – monitoring,</a:t>
            </a:r>
          </a:p>
          <a:p>
            <a:pPr marL="285750" indent="-285750">
              <a:buFont typeface="Arial" panose="020B0604020202020204" pitchFamily="34" charset="0"/>
              <a:buChar char="•"/>
            </a:pPr>
            <a:r>
              <a:rPr lang="en-US" sz="1400"/>
              <a:t>Capacity building </a:t>
            </a:r>
          </a:p>
          <a:p>
            <a:pPr marL="285750" indent="-285750">
              <a:buFont typeface="Arial" panose="020B0604020202020204" pitchFamily="34" charset="0"/>
              <a:buChar char="•"/>
            </a:pPr>
            <a:r>
              <a:rPr lang="en-US" sz="1400"/>
              <a:t>Standards and guidelines</a:t>
            </a:r>
          </a:p>
        </p:txBody>
      </p:sp>
      <p:sp>
        <p:nvSpPr>
          <p:cNvPr id="7" name="TextBox 6">
            <a:extLst>
              <a:ext uri="{FF2B5EF4-FFF2-40B4-BE49-F238E27FC236}">
                <a16:creationId xmlns:a16="http://schemas.microsoft.com/office/drawing/2014/main" id="{E282978E-0ADE-FAAE-B982-8A3B664BACC4}"/>
              </a:ext>
            </a:extLst>
          </p:cNvPr>
          <p:cNvSpPr txBox="1"/>
          <p:nvPr/>
        </p:nvSpPr>
        <p:spPr>
          <a:xfrm>
            <a:off x="7551682" y="3801243"/>
            <a:ext cx="2879835" cy="1600438"/>
          </a:xfrm>
          <a:prstGeom prst="rect">
            <a:avLst/>
          </a:prstGeom>
          <a:noFill/>
          <a:ln w="28575">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en-US" sz="1400"/>
              <a:t>Road users </a:t>
            </a:r>
          </a:p>
          <a:p>
            <a:pPr marL="742950" lvl="1" indent="-285750">
              <a:buFont typeface="Arial" panose="020B0604020202020204" pitchFamily="34" charset="0"/>
              <a:buChar char="•"/>
            </a:pPr>
            <a:r>
              <a:rPr lang="en-US" sz="1400"/>
              <a:t>Adequate warning, delineation, speed</a:t>
            </a:r>
          </a:p>
          <a:p>
            <a:pPr marL="285750" indent="-285750">
              <a:buFont typeface="Arial" panose="020B0604020202020204" pitchFamily="34" charset="0"/>
              <a:buChar char="•"/>
            </a:pPr>
            <a:r>
              <a:rPr lang="en-US" sz="1400"/>
              <a:t>Project workers</a:t>
            </a:r>
          </a:p>
          <a:p>
            <a:pPr marL="742950" lvl="1" indent="-285750">
              <a:buFont typeface="Arial" panose="020B0604020202020204" pitchFamily="34" charset="0"/>
              <a:buChar char="•"/>
            </a:pPr>
            <a:r>
              <a:rPr lang="en-US" sz="1400"/>
              <a:t>Training, PPE</a:t>
            </a:r>
          </a:p>
          <a:p>
            <a:pPr marL="742950" lvl="1" indent="-285750">
              <a:buFont typeface="Arial" panose="020B0604020202020204" pitchFamily="34" charset="0"/>
              <a:buChar char="•"/>
            </a:pPr>
            <a:r>
              <a:rPr lang="en-US" sz="1400"/>
              <a:t>Toolbox talks</a:t>
            </a:r>
          </a:p>
          <a:p>
            <a:pPr marL="742950" lvl="1" indent="-285750">
              <a:buFont typeface="Arial" panose="020B0604020202020204" pitchFamily="34" charset="0"/>
              <a:buChar char="•"/>
            </a:pPr>
            <a:r>
              <a:rPr lang="en-US" sz="1400"/>
              <a:t>Monitoring / testing</a:t>
            </a:r>
          </a:p>
        </p:txBody>
      </p:sp>
      <p:sp>
        <p:nvSpPr>
          <p:cNvPr id="8" name="TextBox 7">
            <a:extLst>
              <a:ext uri="{FF2B5EF4-FFF2-40B4-BE49-F238E27FC236}">
                <a16:creationId xmlns:a16="http://schemas.microsoft.com/office/drawing/2014/main" id="{9FE40322-63E2-E19B-1C23-8D81EED3C6EF}"/>
              </a:ext>
            </a:extLst>
          </p:cNvPr>
          <p:cNvSpPr txBox="1"/>
          <p:nvPr/>
        </p:nvSpPr>
        <p:spPr>
          <a:xfrm>
            <a:off x="278844" y="1923393"/>
            <a:ext cx="2879835" cy="1384995"/>
          </a:xfrm>
          <a:prstGeom prst="rect">
            <a:avLst/>
          </a:prstGeom>
          <a:solidFill>
            <a:srgbClr val="FFC000"/>
          </a:solidFill>
          <a:ln w="28575">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en-US" sz="1400"/>
              <a:t>Traffic management plan – warning, delineation, speed</a:t>
            </a:r>
          </a:p>
          <a:p>
            <a:pPr marL="285750" indent="-285750">
              <a:buFont typeface="Arial" panose="020B0604020202020204" pitchFamily="34" charset="0"/>
              <a:buChar char="•"/>
            </a:pPr>
            <a:r>
              <a:rPr lang="en-US" sz="1400"/>
              <a:t>Separation from hazards</a:t>
            </a:r>
          </a:p>
          <a:p>
            <a:pPr marL="285750" indent="-285750">
              <a:buFont typeface="Arial" panose="020B0604020202020204" pitchFamily="34" charset="0"/>
              <a:buChar char="•"/>
            </a:pPr>
            <a:r>
              <a:rPr lang="en-US" sz="1400"/>
              <a:t>Facilities for vulnerable road users</a:t>
            </a:r>
          </a:p>
          <a:p>
            <a:pPr marL="285750" indent="-285750">
              <a:buFont typeface="Arial" panose="020B0604020202020204" pitchFamily="34" charset="0"/>
              <a:buChar char="•"/>
            </a:pPr>
            <a:r>
              <a:rPr lang="en-US" sz="1400"/>
              <a:t>Route selection</a:t>
            </a:r>
          </a:p>
        </p:txBody>
      </p:sp>
      <p:sp>
        <p:nvSpPr>
          <p:cNvPr id="9" name="TextBox 8">
            <a:extLst>
              <a:ext uri="{FF2B5EF4-FFF2-40B4-BE49-F238E27FC236}">
                <a16:creationId xmlns:a16="http://schemas.microsoft.com/office/drawing/2014/main" id="{1ECC033D-BBD0-AE10-264A-E48FBBE57B76}"/>
              </a:ext>
            </a:extLst>
          </p:cNvPr>
          <p:cNvSpPr txBox="1"/>
          <p:nvPr/>
        </p:nvSpPr>
        <p:spPr>
          <a:xfrm>
            <a:off x="374239" y="3801242"/>
            <a:ext cx="2879835" cy="954107"/>
          </a:xfrm>
          <a:prstGeom prst="rect">
            <a:avLst/>
          </a:prstGeom>
          <a:noFill/>
          <a:ln w="28575">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en-US" sz="1400"/>
              <a:t>Vehicle selection</a:t>
            </a:r>
          </a:p>
          <a:p>
            <a:pPr marL="285750" indent="-285750">
              <a:buFont typeface="Arial" panose="020B0604020202020204" pitchFamily="34" charset="0"/>
              <a:buChar char="•"/>
            </a:pPr>
            <a:r>
              <a:rPr lang="en-US" sz="1400"/>
              <a:t>Vehicle maintenance and checking</a:t>
            </a:r>
          </a:p>
          <a:p>
            <a:pPr marL="285750" indent="-285750">
              <a:buFont typeface="Arial" panose="020B0604020202020204" pitchFamily="34" charset="0"/>
              <a:buChar char="•"/>
            </a:pPr>
            <a:r>
              <a:rPr lang="en-US" sz="1400"/>
              <a:t>Vehicle monitoring</a:t>
            </a:r>
          </a:p>
        </p:txBody>
      </p:sp>
      <p:cxnSp>
        <p:nvCxnSpPr>
          <p:cNvPr id="12" name="Connector: Elbow 11">
            <a:extLst>
              <a:ext uri="{FF2B5EF4-FFF2-40B4-BE49-F238E27FC236}">
                <a16:creationId xmlns:a16="http://schemas.microsoft.com/office/drawing/2014/main" id="{23C1B336-047B-5A84-1DF8-015283B7D917}"/>
              </a:ext>
            </a:extLst>
          </p:cNvPr>
          <p:cNvCxnSpPr>
            <a:cxnSpLocks/>
          </p:cNvCxnSpPr>
          <p:nvPr/>
        </p:nvCxnSpPr>
        <p:spPr bwMode="auto">
          <a:xfrm flipV="1">
            <a:off x="5654566" y="956440"/>
            <a:ext cx="882867" cy="819808"/>
          </a:xfrm>
          <a:prstGeom prst="bentConnector3">
            <a:avLst/>
          </a:prstGeom>
          <a:noFill/>
          <a:ln w="19050" cap="flat" cmpd="sng" algn="ctr">
            <a:solidFill>
              <a:schemeClr val="tx1"/>
            </a:solidFill>
            <a:prstDash val="solid"/>
            <a:round/>
            <a:headEnd type="none" w="med" len="med"/>
            <a:tailEnd type="triangle"/>
          </a:ln>
          <a:effectLst/>
        </p:spPr>
      </p:cxnSp>
      <p:cxnSp>
        <p:nvCxnSpPr>
          <p:cNvPr id="14" name="Connector: Elbow 13">
            <a:extLst>
              <a:ext uri="{FF2B5EF4-FFF2-40B4-BE49-F238E27FC236}">
                <a16:creationId xmlns:a16="http://schemas.microsoft.com/office/drawing/2014/main" id="{523D48E9-B199-F3A3-6E99-709BF66CB809}"/>
              </a:ext>
            </a:extLst>
          </p:cNvPr>
          <p:cNvCxnSpPr>
            <a:cxnSpLocks/>
          </p:cNvCxnSpPr>
          <p:nvPr/>
        </p:nvCxnSpPr>
        <p:spPr bwMode="auto">
          <a:xfrm flipV="1">
            <a:off x="6529233" y="2363330"/>
            <a:ext cx="1353526" cy="739527"/>
          </a:xfrm>
          <a:prstGeom prst="bentConnector3">
            <a:avLst/>
          </a:prstGeom>
          <a:noFill/>
          <a:ln w="19050" cap="flat" cmpd="sng" algn="ctr">
            <a:solidFill>
              <a:schemeClr val="tx1"/>
            </a:solidFill>
            <a:prstDash val="solid"/>
            <a:round/>
            <a:headEnd type="none" w="med" len="med"/>
            <a:tailEnd type="triangle"/>
          </a:ln>
          <a:effectLst/>
        </p:spPr>
      </p:cxnSp>
      <p:cxnSp>
        <p:nvCxnSpPr>
          <p:cNvPr id="16" name="Connector: Elbow 15">
            <a:extLst>
              <a:ext uri="{FF2B5EF4-FFF2-40B4-BE49-F238E27FC236}">
                <a16:creationId xmlns:a16="http://schemas.microsoft.com/office/drawing/2014/main" id="{AD296A7A-4A5C-AED7-2EF5-DE439CF760C6}"/>
              </a:ext>
            </a:extLst>
          </p:cNvPr>
          <p:cNvCxnSpPr>
            <a:cxnSpLocks/>
          </p:cNvCxnSpPr>
          <p:nvPr/>
        </p:nvCxnSpPr>
        <p:spPr bwMode="auto">
          <a:xfrm>
            <a:off x="6369269" y="4277021"/>
            <a:ext cx="1106530" cy="352785"/>
          </a:xfrm>
          <a:prstGeom prst="bentConnector3">
            <a:avLst/>
          </a:prstGeom>
          <a:noFill/>
          <a:ln w="19050" cap="flat" cmpd="sng" algn="ctr">
            <a:solidFill>
              <a:schemeClr val="tx1"/>
            </a:solidFill>
            <a:prstDash val="solid"/>
            <a:round/>
            <a:headEnd type="none" w="med" len="med"/>
            <a:tailEnd type="triangle"/>
          </a:ln>
          <a:effectLst/>
        </p:spPr>
      </p:cxnSp>
      <p:cxnSp>
        <p:nvCxnSpPr>
          <p:cNvPr id="19" name="Connector: Elbow 18">
            <a:extLst>
              <a:ext uri="{FF2B5EF4-FFF2-40B4-BE49-F238E27FC236}">
                <a16:creationId xmlns:a16="http://schemas.microsoft.com/office/drawing/2014/main" id="{1DF627D9-A042-3044-E732-FAA308195A88}"/>
              </a:ext>
            </a:extLst>
          </p:cNvPr>
          <p:cNvCxnSpPr/>
          <p:nvPr/>
        </p:nvCxnSpPr>
        <p:spPr bwMode="auto">
          <a:xfrm rot="10800000">
            <a:off x="3254074" y="2363330"/>
            <a:ext cx="1149760" cy="514170"/>
          </a:xfrm>
          <a:prstGeom prst="bentConnector3">
            <a:avLst/>
          </a:prstGeom>
          <a:noFill/>
          <a:ln w="19050" cap="flat" cmpd="sng" algn="ctr">
            <a:solidFill>
              <a:schemeClr val="tx1"/>
            </a:solidFill>
            <a:prstDash val="solid"/>
            <a:round/>
            <a:headEnd type="none" w="med" len="med"/>
            <a:tailEnd type="triangle"/>
          </a:ln>
          <a:effectLst/>
        </p:spPr>
      </p:cxnSp>
      <p:cxnSp>
        <p:nvCxnSpPr>
          <p:cNvPr id="20" name="Connector: Elbow 19">
            <a:extLst>
              <a:ext uri="{FF2B5EF4-FFF2-40B4-BE49-F238E27FC236}">
                <a16:creationId xmlns:a16="http://schemas.microsoft.com/office/drawing/2014/main" id="{9AA6F3D8-CF28-2D8B-07AD-9C1E2A0A6CFA}"/>
              </a:ext>
            </a:extLst>
          </p:cNvPr>
          <p:cNvCxnSpPr>
            <a:cxnSpLocks/>
          </p:cNvCxnSpPr>
          <p:nvPr/>
        </p:nvCxnSpPr>
        <p:spPr bwMode="auto">
          <a:xfrm rot="10800000">
            <a:off x="3329957" y="4311308"/>
            <a:ext cx="1273574" cy="182433"/>
          </a:xfrm>
          <a:prstGeom prst="bentConnector3">
            <a:avLst/>
          </a:prstGeom>
          <a:noFill/>
          <a:ln w="190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647248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Placeholder 2">
            <a:extLst>
              <a:ext uri="{FF2B5EF4-FFF2-40B4-BE49-F238E27FC236}">
                <a16:creationId xmlns:a16="http://schemas.microsoft.com/office/drawing/2014/main" id="{D8BC8CE1-D536-4ECD-887F-BFD4C5D5F959}"/>
              </a:ext>
            </a:extLst>
          </p:cNvPr>
          <p:cNvSpPr>
            <a:spLocks noGrp="1" noChangeArrowheads="1"/>
          </p:cNvSpPr>
          <p:nvPr>
            <p:ph type="body" sz="quarter" idx="4294967295"/>
          </p:nvPr>
        </p:nvSpPr>
        <p:spPr>
          <a:xfrm>
            <a:off x="4765675" y="1982610"/>
            <a:ext cx="7426325" cy="2752725"/>
          </a:xfrm>
        </p:spPr>
        <p:txBody>
          <a:bodyPr/>
          <a:lstStyle/>
          <a:p>
            <a:pPr marL="285750" indent="-285750">
              <a:buFont typeface="Arial" panose="020B0604020202020204" pitchFamily="34" charset="0"/>
              <a:buChar char="•"/>
            </a:pPr>
            <a:r>
              <a:rPr lang="en-AU" altLang="en-US"/>
              <a:t>A comprehensive plan completed prior to commencement of works</a:t>
            </a:r>
          </a:p>
          <a:p>
            <a:pPr marL="285750" indent="-285750">
              <a:buFont typeface="Arial" panose="020B0604020202020204" pitchFamily="34" charset="0"/>
              <a:buChar char="•"/>
            </a:pPr>
            <a:r>
              <a:rPr lang="en-AU" altLang="en-US"/>
              <a:t>Contains details on how risks associated with the works and vehicle/pedestrian traffic are managed at the worksite</a:t>
            </a:r>
          </a:p>
          <a:p>
            <a:pPr marL="285750" indent="-285750">
              <a:buFont typeface="Arial" panose="020B0604020202020204" pitchFamily="34" charset="0"/>
              <a:buChar char="•"/>
            </a:pPr>
            <a:r>
              <a:rPr lang="en-AU" altLang="en-US"/>
              <a:t>Includes Traffic Guidance scheme</a:t>
            </a:r>
          </a:p>
          <a:p>
            <a:pPr marL="285750" indent="-285750">
              <a:buFont typeface="Arial" panose="020B0604020202020204" pitchFamily="34" charset="0"/>
              <a:buChar char="•"/>
            </a:pPr>
            <a:r>
              <a:rPr lang="en-AU" altLang="en-US"/>
              <a:t>Existence of plan means nothing if this isn’t adopted, updated, integral to all activity</a:t>
            </a:r>
          </a:p>
          <a:p>
            <a:pPr marL="0" indent="0"/>
            <a:endParaRPr lang="en-AU" altLang="en-US"/>
          </a:p>
        </p:txBody>
      </p:sp>
      <p:grpSp>
        <p:nvGrpSpPr>
          <p:cNvPr id="3" name="Group 2">
            <a:extLst>
              <a:ext uri="{FF2B5EF4-FFF2-40B4-BE49-F238E27FC236}">
                <a16:creationId xmlns:a16="http://schemas.microsoft.com/office/drawing/2014/main" id="{BFC46DEE-2482-44D2-9F5D-523164B7F187}"/>
              </a:ext>
            </a:extLst>
          </p:cNvPr>
          <p:cNvGrpSpPr/>
          <p:nvPr/>
        </p:nvGrpSpPr>
        <p:grpSpPr>
          <a:xfrm>
            <a:off x="1235495" y="1517159"/>
            <a:ext cx="3290031" cy="3683629"/>
            <a:chOff x="9053615" y="2600054"/>
            <a:chExt cx="3290031" cy="3683629"/>
          </a:xfrm>
        </p:grpSpPr>
        <p:sp>
          <p:nvSpPr>
            <p:cNvPr id="5" name="Freeform 10">
              <a:extLst>
                <a:ext uri="{FF2B5EF4-FFF2-40B4-BE49-F238E27FC236}">
                  <a16:creationId xmlns:a16="http://schemas.microsoft.com/office/drawing/2014/main" id="{EA1BE326-4B57-4183-92AC-F9AABCF6679D}"/>
                </a:ext>
              </a:extLst>
            </p:cNvPr>
            <p:cNvSpPr>
              <a:spLocks/>
            </p:cNvSpPr>
            <p:nvPr/>
          </p:nvSpPr>
          <p:spPr bwMode="auto">
            <a:xfrm>
              <a:off x="9053615" y="2600054"/>
              <a:ext cx="3290031" cy="3683629"/>
            </a:xfrm>
            <a:custGeom>
              <a:avLst/>
              <a:gdLst>
                <a:gd name="T0" fmla="*/ 858 w 2258"/>
                <a:gd name="T1" fmla="*/ 2497 h 2528"/>
                <a:gd name="T2" fmla="*/ 617 w 2258"/>
                <a:gd name="T3" fmla="*/ 2147 h 2528"/>
                <a:gd name="T4" fmla="*/ 278 w 2258"/>
                <a:gd name="T5" fmla="*/ 2137 h 2528"/>
                <a:gd name="T6" fmla="*/ 238 w 2258"/>
                <a:gd name="T7" fmla="*/ 1948 h 2528"/>
                <a:gd name="T8" fmla="*/ 174 w 2258"/>
                <a:gd name="T9" fmla="*/ 1874 h 2528"/>
                <a:gd name="T10" fmla="*/ 215 w 2258"/>
                <a:gd name="T11" fmla="*/ 1823 h 2528"/>
                <a:gd name="T12" fmla="*/ 144 w 2258"/>
                <a:gd name="T13" fmla="*/ 1776 h 2528"/>
                <a:gd name="T14" fmla="*/ 101 w 2258"/>
                <a:gd name="T15" fmla="*/ 1698 h 2528"/>
                <a:gd name="T16" fmla="*/ 54 w 2258"/>
                <a:gd name="T17" fmla="*/ 1567 h 2528"/>
                <a:gd name="T18" fmla="*/ 228 w 2258"/>
                <a:gd name="T19" fmla="*/ 1193 h 2528"/>
                <a:gd name="T20" fmla="*/ 528 w 2258"/>
                <a:gd name="T21" fmla="*/ 295 h 2528"/>
                <a:gd name="T22" fmla="*/ 2096 w 2258"/>
                <a:gd name="T23" fmla="*/ 762 h 2528"/>
                <a:gd name="T24" fmla="*/ 1746 w 2258"/>
                <a:gd name="T25" fmla="*/ 1853 h 2528"/>
                <a:gd name="T26" fmla="*/ 1761 w 2258"/>
                <a:gd name="T27" fmla="*/ 2528 h 2528"/>
                <a:gd name="T28" fmla="*/ 857 w 2258"/>
                <a:gd name="T29" fmla="*/ 2528 h 2528"/>
                <a:gd name="T30" fmla="*/ 858 w 2258"/>
                <a:gd name="T31" fmla="*/ 249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58" h="2528">
                  <a:moveTo>
                    <a:pt x="858" y="2497"/>
                  </a:moveTo>
                  <a:cubicBezTo>
                    <a:pt x="858" y="2497"/>
                    <a:pt x="870" y="2137"/>
                    <a:pt x="617" y="2147"/>
                  </a:cubicBezTo>
                  <a:cubicBezTo>
                    <a:pt x="363" y="2157"/>
                    <a:pt x="339" y="2232"/>
                    <a:pt x="278" y="2137"/>
                  </a:cubicBezTo>
                  <a:cubicBezTo>
                    <a:pt x="217" y="2042"/>
                    <a:pt x="279" y="1988"/>
                    <a:pt x="238" y="1948"/>
                  </a:cubicBezTo>
                  <a:cubicBezTo>
                    <a:pt x="238" y="1948"/>
                    <a:pt x="175" y="1915"/>
                    <a:pt x="174" y="1874"/>
                  </a:cubicBezTo>
                  <a:cubicBezTo>
                    <a:pt x="173" y="1832"/>
                    <a:pt x="215" y="1823"/>
                    <a:pt x="215" y="1823"/>
                  </a:cubicBezTo>
                  <a:cubicBezTo>
                    <a:pt x="215" y="1823"/>
                    <a:pt x="147" y="1821"/>
                    <a:pt x="144" y="1776"/>
                  </a:cubicBezTo>
                  <a:cubicBezTo>
                    <a:pt x="142" y="1731"/>
                    <a:pt x="172" y="1728"/>
                    <a:pt x="101" y="1698"/>
                  </a:cubicBezTo>
                  <a:cubicBezTo>
                    <a:pt x="30" y="1668"/>
                    <a:pt x="10" y="1641"/>
                    <a:pt x="54" y="1567"/>
                  </a:cubicBezTo>
                  <a:cubicBezTo>
                    <a:pt x="98" y="1492"/>
                    <a:pt x="245" y="1283"/>
                    <a:pt x="228" y="1193"/>
                  </a:cubicBezTo>
                  <a:cubicBezTo>
                    <a:pt x="211" y="1103"/>
                    <a:pt x="0" y="589"/>
                    <a:pt x="528" y="295"/>
                  </a:cubicBezTo>
                  <a:cubicBezTo>
                    <a:pt x="1055" y="0"/>
                    <a:pt x="1933" y="127"/>
                    <a:pt x="2096" y="762"/>
                  </a:cubicBezTo>
                  <a:cubicBezTo>
                    <a:pt x="2258" y="1396"/>
                    <a:pt x="1746" y="1853"/>
                    <a:pt x="1746" y="1853"/>
                  </a:cubicBezTo>
                  <a:cubicBezTo>
                    <a:pt x="1746" y="1853"/>
                    <a:pt x="1532" y="2254"/>
                    <a:pt x="1761" y="2528"/>
                  </a:cubicBezTo>
                  <a:cubicBezTo>
                    <a:pt x="857" y="2528"/>
                    <a:pt x="857" y="2528"/>
                    <a:pt x="857" y="2528"/>
                  </a:cubicBezTo>
                  <a:lnTo>
                    <a:pt x="858" y="2497"/>
                  </a:lnTo>
                  <a:close/>
                </a:path>
              </a:pathLst>
            </a:custGeom>
            <a:solidFill>
              <a:schemeClr val="bg1">
                <a:lumMod val="85000"/>
              </a:schemeClr>
            </a:solidFill>
            <a:ln>
              <a:noFill/>
            </a:ln>
          </p:spPr>
          <p:txBody>
            <a:bodyPr vert="horz" wrap="square" lIns="91416" tIns="45708" rIns="91416" bIns="45708" numCol="1" anchor="t" anchorCtr="0" compatLnSpc="1">
              <a:prstTxWarp prst="textNoShape">
                <a:avLst/>
              </a:prstTxWarp>
            </a:bodyPr>
            <a:lstStyle/>
            <a:p>
              <a:endParaRPr lang="en-US" sz="3599">
                <a:latin typeface="Lato Light" panose="020F0502020204030203" pitchFamily="34" charset="0"/>
              </a:endParaRPr>
            </a:p>
          </p:txBody>
        </p:sp>
        <p:sp>
          <p:nvSpPr>
            <p:cNvPr id="7" name="Freeform 11">
              <a:extLst>
                <a:ext uri="{FF2B5EF4-FFF2-40B4-BE49-F238E27FC236}">
                  <a16:creationId xmlns:a16="http://schemas.microsoft.com/office/drawing/2014/main" id="{DDA68188-5994-4F43-B957-5BF9BD61C622}"/>
                </a:ext>
              </a:extLst>
            </p:cNvPr>
            <p:cNvSpPr>
              <a:spLocks/>
            </p:cNvSpPr>
            <p:nvPr/>
          </p:nvSpPr>
          <p:spPr bwMode="auto">
            <a:xfrm>
              <a:off x="9526568" y="2780983"/>
              <a:ext cx="2493314" cy="2231444"/>
            </a:xfrm>
            <a:custGeom>
              <a:avLst/>
              <a:gdLst>
                <a:gd name="T0" fmla="*/ 1704 w 1710"/>
                <a:gd name="T1" fmla="*/ 807 h 1531"/>
                <a:gd name="T2" fmla="*/ 1586 w 1710"/>
                <a:gd name="T3" fmla="*/ 534 h 1531"/>
                <a:gd name="T4" fmla="*/ 1486 w 1710"/>
                <a:gd name="T5" fmla="*/ 336 h 1531"/>
                <a:gd name="T6" fmla="*/ 1180 w 1710"/>
                <a:gd name="T7" fmla="*/ 215 h 1531"/>
                <a:gd name="T8" fmla="*/ 731 w 1710"/>
                <a:gd name="T9" fmla="*/ 166 h 1531"/>
                <a:gd name="T10" fmla="*/ 327 w 1710"/>
                <a:gd name="T11" fmla="*/ 309 h 1531"/>
                <a:gd name="T12" fmla="*/ 132 w 1710"/>
                <a:gd name="T13" fmla="*/ 767 h 1531"/>
                <a:gd name="T14" fmla="*/ 445 w 1710"/>
                <a:gd name="T15" fmla="*/ 934 h 1531"/>
                <a:gd name="T16" fmla="*/ 474 w 1710"/>
                <a:gd name="T17" fmla="*/ 1088 h 1531"/>
                <a:gd name="T18" fmla="*/ 489 w 1710"/>
                <a:gd name="T19" fmla="*/ 1129 h 1531"/>
                <a:gd name="T20" fmla="*/ 489 w 1710"/>
                <a:gd name="T21" fmla="*/ 1130 h 1531"/>
                <a:gd name="T22" fmla="*/ 490 w 1710"/>
                <a:gd name="T23" fmla="*/ 1130 h 1531"/>
                <a:gd name="T24" fmla="*/ 490 w 1710"/>
                <a:gd name="T25" fmla="*/ 1132 h 1531"/>
                <a:gd name="T26" fmla="*/ 491 w 1710"/>
                <a:gd name="T27" fmla="*/ 1133 h 1531"/>
                <a:gd name="T28" fmla="*/ 815 w 1710"/>
                <a:gd name="T29" fmla="*/ 1271 h 1531"/>
                <a:gd name="T30" fmla="*/ 815 w 1710"/>
                <a:gd name="T31" fmla="*/ 1272 h 1531"/>
                <a:gd name="T32" fmla="*/ 912 w 1710"/>
                <a:gd name="T33" fmla="*/ 1437 h 1531"/>
                <a:gd name="T34" fmla="*/ 1153 w 1710"/>
                <a:gd name="T35" fmla="*/ 1523 h 1531"/>
                <a:gd name="T36" fmla="*/ 1340 w 1710"/>
                <a:gd name="T37" fmla="*/ 1413 h 1531"/>
                <a:gd name="T38" fmla="*/ 1506 w 1710"/>
                <a:gd name="T39" fmla="*/ 1117 h 1531"/>
                <a:gd name="T40" fmla="*/ 1704 w 1710"/>
                <a:gd name="T41" fmla="*/ 807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10" h="1531">
                  <a:moveTo>
                    <a:pt x="1704" y="807"/>
                  </a:moveTo>
                  <a:cubicBezTo>
                    <a:pt x="1698" y="609"/>
                    <a:pt x="1586" y="534"/>
                    <a:pt x="1586" y="534"/>
                  </a:cubicBezTo>
                  <a:cubicBezTo>
                    <a:pt x="1586" y="534"/>
                    <a:pt x="1573" y="438"/>
                    <a:pt x="1486" y="336"/>
                  </a:cubicBezTo>
                  <a:cubicBezTo>
                    <a:pt x="1351" y="189"/>
                    <a:pt x="1180" y="215"/>
                    <a:pt x="1180" y="215"/>
                  </a:cubicBezTo>
                  <a:cubicBezTo>
                    <a:pt x="959" y="0"/>
                    <a:pt x="731" y="166"/>
                    <a:pt x="731" y="166"/>
                  </a:cubicBezTo>
                  <a:cubicBezTo>
                    <a:pt x="416" y="62"/>
                    <a:pt x="327" y="309"/>
                    <a:pt x="327" y="309"/>
                  </a:cubicBezTo>
                  <a:cubicBezTo>
                    <a:pt x="147" y="328"/>
                    <a:pt x="0" y="540"/>
                    <a:pt x="132" y="767"/>
                  </a:cubicBezTo>
                  <a:cubicBezTo>
                    <a:pt x="233" y="940"/>
                    <a:pt x="381" y="943"/>
                    <a:pt x="445" y="934"/>
                  </a:cubicBezTo>
                  <a:cubicBezTo>
                    <a:pt x="445" y="934"/>
                    <a:pt x="453" y="1019"/>
                    <a:pt x="474" y="1088"/>
                  </a:cubicBezTo>
                  <a:cubicBezTo>
                    <a:pt x="478" y="1103"/>
                    <a:pt x="483" y="1116"/>
                    <a:pt x="489" y="1129"/>
                  </a:cubicBezTo>
                  <a:cubicBezTo>
                    <a:pt x="489" y="1129"/>
                    <a:pt x="489" y="1129"/>
                    <a:pt x="489" y="1130"/>
                  </a:cubicBezTo>
                  <a:cubicBezTo>
                    <a:pt x="489" y="1130"/>
                    <a:pt x="489" y="1130"/>
                    <a:pt x="490" y="1130"/>
                  </a:cubicBezTo>
                  <a:cubicBezTo>
                    <a:pt x="490" y="1131"/>
                    <a:pt x="490" y="1131"/>
                    <a:pt x="490" y="1132"/>
                  </a:cubicBezTo>
                  <a:cubicBezTo>
                    <a:pt x="491" y="1132"/>
                    <a:pt x="491" y="1133"/>
                    <a:pt x="491" y="1133"/>
                  </a:cubicBezTo>
                  <a:cubicBezTo>
                    <a:pt x="572" y="1287"/>
                    <a:pt x="815" y="1271"/>
                    <a:pt x="815" y="1271"/>
                  </a:cubicBezTo>
                  <a:cubicBezTo>
                    <a:pt x="815" y="1271"/>
                    <a:pt x="815" y="1271"/>
                    <a:pt x="815" y="1272"/>
                  </a:cubicBezTo>
                  <a:cubicBezTo>
                    <a:pt x="823" y="1326"/>
                    <a:pt x="845" y="1401"/>
                    <a:pt x="912" y="1437"/>
                  </a:cubicBezTo>
                  <a:cubicBezTo>
                    <a:pt x="976" y="1492"/>
                    <a:pt x="1063" y="1519"/>
                    <a:pt x="1153" y="1523"/>
                  </a:cubicBezTo>
                  <a:cubicBezTo>
                    <a:pt x="1309" y="1531"/>
                    <a:pt x="1340" y="1413"/>
                    <a:pt x="1340" y="1413"/>
                  </a:cubicBezTo>
                  <a:cubicBezTo>
                    <a:pt x="1551" y="1329"/>
                    <a:pt x="1506" y="1117"/>
                    <a:pt x="1506" y="1117"/>
                  </a:cubicBezTo>
                  <a:cubicBezTo>
                    <a:pt x="1594" y="1104"/>
                    <a:pt x="1710" y="1004"/>
                    <a:pt x="1704" y="807"/>
                  </a:cubicBezTo>
                  <a:close/>
                </a:path>
              </a:pathLst>
            </a:custGeom>
            <a:gradFill flip="none" rotWithShape="1">
              <a:gsLst>
                <a:gs pos="0">
                  <a:schemeClr val="accent1">
                    <a:lumMod val="75000"/>
                  </a:schemeClr>
                </a:gs>
                <a:gs pos="100000">
                  <a:schemeClr val="accent1"/>
                </a:gs>
              </a:gsLst>
              <a:lin ang="16200000" scaled="1"/>
              <a:tileRect/>
            </a:gradFill>
            <a:ln>
              <a:noFill/>
            </a:ln>
          </p:spPr>
          <p:txBody>
            <a:bodyPr vert="horz" wrap="square" lIns="91416" tIns="45708" rIns="91416" bIns="45708" numCol="1" anchor="t" anchorCtr="0" compatLnSpc="1">
              <a:prstTxWarp prst="textNoShape">
                <a:avLst/>
              </a:prstTxWarp>
            </a:bodyPr>
            <a:lstStyle/>
            <a:p>
              <a:endParaRPr lang="en-US" sz="3599">
                <a:latin typeface="Lato Light" panose="020F0502020204030203" pitchFamily="34" charset="0"/>
              </a:endParaRPr>
            </a:p>
          </p:txBody>
        </p:sp>
        <p:sp>
          <p:nvSpPr>
            <p:cNvPr id="10" name="TextBox 9">
              <a:extLst>
                <a:ext uri="{FF2B5EF4-FFF2-40B4-BE49-F238E27FC236}">
                  <a16:creationId xmlns:a16="http://schemas.microsoft.com/office/drawing/2014/main" id="{A9633663-F5A4-4D97-9097-C45FE3DB2A62}"/>
                </a:ext>
              </a:extLst>
            </p:cNvPr>
            <p:cNvSpPr txBox="1"/>
            <p:nvPr/>
          </p:nvSpPr>
          <p:spPr>
            <a:xfrm>
              <a:off x="10215880" y="3292756"/>
              <a:ext cx="1174227" cy="553998"/>
            </a:xfrm>
            <a:prstGeom prst="rect">
              <a:avLst/>
            </a:prstGeom>
            <a:noFill/>
          </p:spPr>
          <p:txBody>
            <a:bodyPr wrap="square" rtlCol="0" anchor="ctr" anchorCtr="0">
              <a:spAutoFit/>
            </a:bodyPr>
            <a:lstStyle/>
            <a:p>
              <a:pPr algn="ctr"/>
              <a:r>
                <a:rPr lang="en-US" sz="3000" b="1">
                  <a:solidFill>
                    <a:schemeClr val="bg1"/>
                  </a:solidFill>
                  <a:latin typeface="Poppins" pitchFamily="2" charset="77"/>
                  <a:ea typeface="League Spartan" charset="0"/>
                  <a:cs typeface="Poppins" pitchFamily="2" charset="77"/>
                </a:rPr>
                <a:t>TMP</a:t>
              </a:r>
            </a:p>
          </p:txBody>
        </p:sp>
      </p:grpSp>
      <p:sp>
        <p:nvSpPr>
          <p:cNvPr id="12" name="Title 1">
            <a:extLst>
              <a:ext uri="{FF2B5EF4-FFF2-40B4-BE49-F238E27FC236}">
                <a16:creationId xmlns:a16="http://schemas.microsoft.com/office/drawing/2014/main" id="{BE403367-E8AE-F231-B6B2-3876FCAC131A}"/>
              </a:ext>
            </a:extLst>
          </p:cNvPr>
          <p:cNvSpPr txBox="1">
            <a:spLocks/>
          </p:cNvSpPr>
          <p:nvPr/>
        </p:nvSpPr>
        <p:spPr>
          <a:xfrm>
            <a:off x="264179" y="125950"/>
            <a:ext cx="11282362" cy="75723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rPr>
              <a:t>What is a traffic management plan (TMP)?</a:t>
            </a:r>
            <a:endParaRPr lang="en-AU" b="1">
              <a:solidFill>
                <a:schemeClr val="bg1"/>
              </a:solidFill>
            </a:endParaRPr>
          </a:p>
        </p:txBody>
      </p:sp>
      <p:sp>
        <p:nvSpPr>
          <p:cNvPr id="2" name="TextBox 1">
            <a:extLst>
              <a:ext uri="{FF2B5EF4-FFF2-40B4-BE49-F238E27FC236}">
                <a16:creationId xmlns:a16="http://schemas.microsoft.com/office/drawing/2014/main" id="{7A2199AC-B40D-7F5B-F88B-565BE649545E}"/>
              </a:ext>
            </a:extLst>
          </p:cNvPr>
          <p:cNvSpPr txBox="1"/>
          <p:nvPr/>
        </p:nvSpPr>
        <p:spPr>
          <a:xfrm>
            <a:off x="1097949" y="465892"/>
            <a:ext cx="8802796" cy="677108"/>
          </a:xfrm>
          <a:prstGeom prst="rect">
            <a:avLst/>
          </a:prstGeom>
          <a:noFill/>
        </p:spPr>
        <p:txBody>
          <a:bodyPr wrap="square" rtlCol="0">
            <a:spAutoFit/>
          </a:bodyPr>
          <a:lstStyle/>
          <a:p>
            <a:r>
              <a:rPr lang="en-US" sz="3800" b="1">
                <a:solidFill>
                  <a:schemeClr val="accent2"/>
                </a:solidFill>
                <a:latin typeface="Arial Black" panose="020B0A04020102020204" pitchFamily="34" charset="0"/>
              </a:rPr>
              <a:t>Traffic Management Plan</a:t>
            </a:r>
            <a:endParaRPr lang="en-US" sz="3800">
              <a:solidFill>
                <a:schemeClr val="accent2"/>
              </a:solidFill>
              <a:latin typeface="Arial Black" panose="020B0A04020102020204" pitchFamily="34" charset="0"/>
            </a:endParaRPr>
          </a:p>
        </p:txBody>
      </p:sp>
      <p:pic>
        <p:nvPicPr>
          <p:cNvPr id="4" name="Picture 3">
            <a:extLst>
              <a:ext uri="{FF2B5EF4-FFF2-40B4-BE49-F238E27FC236}">
                <a16:creationId xmlns:a16="http://schemas.microsoft.com/office/drawing/2014/main" id="{FDBD5BA2-52C5-5E65-23FC-1CCBBA4E7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974" y="465892"/>
            <a:ext cx="488349" cy="7066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anim calcmode="lin" valueType="num">
                                      <p:cBhvr additive="base">
                                        <p:cTn id="19" dur="5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291">
                                            <p:txEl>
                                              <p:pRg st="3" end="3"/>
                                            </p:txEl>
                                          </p:spTgt>
                                        </p:tgtEl>
                                        <p:attrNameLst>
                                          <p:attrName>style.visibility</p:attrName>
                                        </p:attrNameLst>
                                      </p:cBhvr>
                                      <p:to>
                                        <p:strVal val="visible"/>
                                      </p:to>
                                    </p:set>
                                    <p:anim calcmode="lin" valueType="num">
                                      <p:cBhvr additive="base">
                                        <p:cTn id="25" dur="5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2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34FE31-417C-4ABA-9D05-20C216735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60" y="30173"/>
            <a:ext cx="6026648" cy="6827827"/>
          </a:xfrm>
          <a:prstGeom prst="rect">
            <a:avLst/>
          </a:prstGeom>
        </p:spPr>
      </p:pic>
      <p:sp>
        <p:nvSpPr>
          <p:cNvPr id="9" name="Rectangle 3">
            <a:extLst>
              <a:ext uri="{FF2B5EF4-FFF2-40B4-BE49-F238E27FC236}">
                <a16:creationId xmlns:a16="http://schemas.microsoft.com/office/drawing/2014/main" id="{323BB4F6-8E7A-422C-9F80-5C7832BB9D38}"/>
              </a:ext>
            </a:extLst>
          </p:cNvPr>
          <p:cNvSpPr txBox="1">
            <a:spLocks noChangeArrowheads="1"/>
          </p:cNvSpPr>
          <p:nvPr/>
        </p:nvSpPr>
        <p:spPr bwMode="auto">
          <a:xfrm>
            <a:off x="7160499" y="1291616"/>
            <a:ext cx="4147581" cy="2295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rgbClr val="FFCC00"/>
              </a:buClr>
              <a:buFontTx/>
              <a:buNone/>
              <a:defRPr sz="2000" b="1">
                <a:solidFill>
                  <a:srgbClr val="000000"/>
                </a:solidFill>
                <a:latin typeface="+mn-lt"/>
                <a:ea typeface="+mn-ea"/>
                <a:cs typeface="+mn-cs"/>
              </a:defRPr>
            </a:lvl1pPr>
            <a:lvl2pPr marL="742950" indent="-285750" algn="l" rtl="0" eaLnBrk="0" fontAlgn="base" hangingPunct="0">
              <a:spcBef>
                <a:spcPct val="20000"/>
              </a:spcBef>
              <a:spcAft>
                <a:spcPct val="0"/>
              </a:spcAft>
              <a:buClr>
                <a:srgbClr val="FFCC00"/>
              </a:buClr>
              <a:buChar char="•"/>
              <a:defRPr sz="2400" b="1">
                <a:solidFill>
                  <a:srgbClr val="000000"/>
                </a:solidFill>
                <a:latin typeface="+mn-lt"/>
              </a:defRPr>
            </a:lvl2pPr>
            <a:lvl3pPr marL="1143000" indent="-228600" algn="l" rtl="0" eaLnBrk="0" fontAlgn="base" hangingPunct="0">
              <a:spcBef>
                <a:spcPct val="20000"/>
              </a:spcBef>
              <a:spcAft>
                <a:spcPct val="0"/>
              </a:spcAft>
              <a:buClr>
                <a:srgbClr val="FFCC00"/>
              </a:buClr>
              <a:buChar char="•"/>
              <a:defRPr sz="2000" b="1">
                <a:solidFill>
                  <a:srgbClr val="000000"/>
                </a:solidFill>
                <a:latin typeface="+mn-lt"/>
              </a:defRPr>
            </a:lvl3pPr>
            <a:lvl4pPr marL="1600200" indent="-228600" algn="l" rtl="0" eaLnBrk="0" fontAlgn="base" hangingPunct="0">
              <a:spcBef>
                <a:spcPct val="20000"/>
              </a:spcBef>
              <a:spcAft>
                <a:spcPct val="0"/>
              </a:spcAft>
              <a:buClr>
                <a:srgbClr val="FFCC00"/>
              </a:buClr>
              <a:buChar char="•"/>
              <a:defRPr b="1">
                <a:solidFill>
                  <a:srgbClr val="000000"/>
                </a:solidFill>
                <a:latin typeface="+mn-lt"/>
              </a:defRPr>
            </a:lvl4pPr>
            <a:lvl5pPr marL="2057400" indent="-228600" algn="l" rtl="0" eaLnBrk="0" fontAlgn="base" hangingPunct="0">
              <a:spcBef>
                <a:spcPct val="20000"/>
              </a:spcBef>
              <a:spcAft>
                <a:spcPct val="0"/>
              </a:spcAft>
              <a:buClr>
                <a:srgbClr val="FFCC00"/>
              </a:buClr>
              <a:buChar char="•"/>
              <a:defRPr b="1">
                <a:solidFill>
                  <a:srgbClr val="000000"/>
                </a:solidFill>
                <a:latin typeface="+mn-lt"/>
              </a:defRPr>
            </a:lvl5pPr>
            <a:lvl6pPr marL="2514600" indent="-228600" algn="l" rtl="0" fontAlgn="base">
              <a:spcBef>
                <a:spcPct val="20000"/>
              </a:spcBef>
              <a:spcAft>
                <a:spcPct val="0"/>
              </a:spcAft>
              <a:buClr>
                <a:srgbClr val="FFCC00"/>
              </a:buClr>
              <a:buChar char="•"/>
              <a:defRPr b="1">
                <a:solidFill>
                  <a:srgbClr val="000000"/>
                </a:solidFill>
                <a:latin typeface="+mn-lt"/>
              </a:defRPr>
            </a:lvl6pPr>
            <a:lvl7pPr marL="2971800" indent="-228600" algn="l" rtl="0" fontAlgn="base">
              <a:spcBef>
                <a:spcPct val="20000"/>
              </a:spcBef>
              <a:spcAft>
                <a:spcPct val="0"/>
              </a:spcAft>
              <a:buClr>
                <a:srgbClr val="FFCC00"/>
              </a:buClr>
              <a:buChar char="•"/>
              <a:defRPr b="1">
                <a:solidFill>
                  <a:srgbClr val="000000"/>
                </a:solidFill>
                <a:latin typeface="+mn-lt"/>
              </a:defRPr>
            </a:lvl7pPr>
            <a:lvl8pPr marL="3429000" indent="-228600" algn="l" rtl="0" fontAlgn="base">
              <a:spcBef>
                <a:spcPct val="20000"/>
              </a:spcBef>
              <a:spcAft>
                <a:spcPct val="0"/>
              </a:spcAft>
              <a:buClr>
                <a:srgbClr val="FFCC00"/>
              </a:buClr>
              <a:buChar char="•"/>
              <a:defRPr b="1">
                <a:solidFill>
                  <a:srgbClr val="000000"/>
                </a:solidFill>
                <a:latin typeface="+mn-lt"/>
              </a:defRPr>
            </a:lvl8pPr>
            <a:lvl9pPr marL="3886200" indent="-228600" algn="l" rtl="0" fontAlgn="base">
              <a:spcBef>
                <a:spcPct val="20000"/>
              </a:spcBef>
              <a:spcAft>
                <a:spcPct val="0"/>
              </a:spcAft>
              <a:buClr>
                <a:srgbClr val="FFCC00"/>
              </a:buClr>
              <a:buChar char="•"/>
              <a:defRPr b="1">
                <a:solidFill>
                  <a:srgbClr val="000000"/>
                </a:solidFill>
                <a:latin typeface="+mn-lt"/>
              </a:defRPr>
            </a:lvl9pPr>
          </a:lstStyle>
          <a:p>
            <a:pPr marL="342900" indent="-342900" eaLnBrk="1" hangingPunct="1">
              <a:spcBef>
                <a:spcPts val="600"/>
              </a:spcBef>
              <a:buClrTx/>
              <a:buFont typeface="Arial" panose="020B0604020202020204" pitchFamily="34" charset="0"/>
              <a:buChar char="•"/>
            </a:pPr>
            <a:r>
              <a:rPr lang="en-US" altLang="sr-Latn-RS" sz="2400" kern="0">
                <a:solidFill>
                  <a:schemeClr val="tx1"/>
                </a:solidFill>
                <a:latin typeface="Arial" panose="020B0604020202020204" pitchFamily="34" charset="0"/>
                <a:cs typeface="Arial" panose="020B0604020202020204" pitchFamily="34" charset="0"/>
              </a:rPr>
              <a:t>Advance Warning Area</a:t>
            </a:r>
            <a:endParaRPr lang="sr-Latn-RS" altLang="sr-Latn-RS" sz="2400" kern="0">
              <a:solidFill>
                <a:schemeClr val="tx1"/>
              </a:solidFill>
              <a:latin typeface="Arial" panose="020B0604020202020204" pitchFamily="34" charset="0"/>
              <a:cs typeface="Arial" panose="020B0604020202020204" pitchFamily="34" charset="0"/>
            </a:endParaRPr>
          </a:p>
          <a:p>
            <a:pPr marL="342900" indent="-342900" eaLnBrk="1" hangingPunct="1">
              <a:buClrTx/>
              <a:buFont typeface="Arial" panose="020B0604020202020204" pitchFamily="34" charset="0"/>
              <a:buChar char="•"/>
            </a:pPr>
            <a:r>
              <a:rPr lang="en-US" altLang="sr-Latn-RS" sz="2400" kern="0">
                <a:solidFill>
                  <a:schemeClr val="tx1"/>
                </a:solidFill>
                <a:latin typeface="Arial" panose="020B0604020202020204" pitchFamily="34" charset="0"/>
                <a:cs typeface="Arial" panose="020B0604020202020204" pitchFamily="34" charset="0"/>
              </a:rPr>
              <a:t>Transition Area</a:t>
            </a:r>
            <a:endParaRPr lang="sr-Latn-RS" altLang="sr-Latn-RS" sz="2400" kern="0">
              <a:solidFill>
                <a:schemeClr val="tx1"/>
              </a:solidFill>
              <a:latin typeface="Arial" panose="020B0604020202020204" pitchFamily="34" charset="0"/>
              <a:cs typeface="Arial" panose="020B0604020202020204" pitchFamily="34" charset="0"/>
            </a:endParaRPr>
          </a:p>
          <a:p>
            <a:pPr marL="342900" indent="-342900" eaLnBrk="1" hangingPunct="1">
              <a:buClrTx/>
              <a:buFont typeface="Arial" panose="020B0604020202020204" pitchFamily="34" charset="0"/>
              <a:buChar char="•"/>
            </a:pPr>
            <a:r>
              <a:rPr lang="en-US" altLang="sr-Latn-RS" sz="2400" kern="0">
                <a:solidFill>
                  <a:schemeClr val="tx1"/>
                </a:solidFill>
                <a:latin typeface="Arial" panose="020B0604020202020204" pitchFamily="34" charset="0"/>
                <a:cs typeface="Arial" panose="020B0604020202020204" pitchFamily="34" charset="0"/>
              </a:rPr>
              <a:t>Buffer Area</a:t>
            </a:r>
            <a:endParaRPr lang="sr-Latn-RS" altLang="sr-Latn-RS" sz="2400" kern="0">
              <a:solidFill>
                <a:schemeClr val="tx1"/>
              </a:solidFill>
              <a:latin typeface="Arial" panose="020B0604020202020204" pitchFamily="34" charset="0"/>
              <a:cs typeface="Arial" panose="020B0604020202020204" pitchFamily="34" charset="0"/>
            </a:endParaRPr>
          </a:p>
          <a:p>
            <a:pPr marL="342900" indent="-342900" eaLnBrk="1" hangingPunct="1">
              <a:buClrTx/>
              <a:buFont typeface="Arial" panose="020B0604020202020204" pitchFamily="34" charset="0"/>
              <a:buChar char="•"/>
            </a:pPr>
            <a:r>
              <a:rPr lang="en-US" altLang="sr-Latn-RS" sz="2400" kern="0">
                <a:solidFill>
                  <a:schemeClr val="tx1"/>
                </a:solidFill>
                <a:latin typeface="Arial" panose="020B0604020202020204" pitchFamily="34" charset="0"/>
                <a:cs typeface="Arial" panose="020B0604020202020204" pitchFamily="34" charset="0"/>
              </a:rPr>
              <a:t>Work Area</a:t>
            </a:r>
            <a:endParaRPr lang="sr-Latn-RS" altLang="sr-Latn-RS" sz="2400" kern="0">
              <a:solidFill>
                <a:schemeClr val="tx1"/>
              </a:solidFill>
              <a:latin typeface="Arial" panose="020B0604020202020204" pitchFamily="34" charset="0"/>
              <a:cs typeface="Arial" panose="020B0604020202020204" pitchFamily="34" charset="0"/>
            </a:endParaRPr>
          </a:p>
          <a:p>
            <a:pPr marL="342900" indent="-342900" eaLnBrk="1" hangingPunct="1">
              <a:buClrTx/>
              <a:buFont typeface="Arial" panose="020B0604020202020204" pitchFamily="34" charset="0"/>
              <a:buChar char="•"/>
            </a:pPr>
            <a:r>
              <a:rPr lang="en-US" altLang="sr-Latn-RS" sz="2400" kern="0">
                <a:solidFill>
                  <a:schemeClr val="tx1"/>
                </a:solidFill>
                <a:latin typeface="Arial" panose="020B0604020202020204" pitchFamily="34" charset="0"/>
                <a:cs typeface="Arial" panose="020B0604020202020204" pitchFamily="34" charset="0"/>
              </a:rPr>
              <a:t>Termination Area</a:t>
            </a:r>
            <a:endParaRPr lang="sr-Latn-RS" altLang="sr-Latn-RS" sz="2400" kern="0">
              <a:solidFill>
                <a:schemeClr val="tx1"/>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idx="10"/>
          </p:nvPr>
        </p:nvSpPr>
        <p:spPr/>
        <p:txBody>
          <a:bodyPr/>
          <a:lstStyle/>
          <a:p>
            <a:pPr>
              <a:defRPr/>
            </a:pPr>
            <a:endParaRPr lang="en-US" altLang="en-US"/>
          </a:p>
        </p:txBody>
      </p:sp>
      <p:sp>
        <p:nvSpPr>
          <p:cNvPr id="13" name="Scrollen: horizontal 12">
            <a:extLst>
              <a:ext uri="{FF2B5EF4-FFF2-40B4-BE49-F238E27FC236}">
                <a16:creationId xmlns:a16="http://schemas.microsoft.com/office/drawing/2014/main" id="{89D8B781-1DAD-CF2A-6DD4-EA6B940FCBF9}"/>
              </a:ext>
            </a:extLst>
          </p:cNvPr>
          <p:cNvSpPr/>
          <p:nvPr/>
        </p:nvSpPr>
        <p:spPr bwMode="auto">
          <a:xfrm>
            <a:off x="7350872" y="3669839"/>
            <a:ext cx="3926728" cy="2037352"/>
          </a:xfrm>
          <a:prstGeom prst="horizontalScroll">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b="1">
                <a:latin typeface="Arial"/>
                <a:cs typeface="Times New Roman"/>
              </a:rPr>
              <a:t>MAIN RULES:</a:t>
            </a:r>
          </a:p>
          <a:p>
            <a:pPr marL="457200" indent="-457200">
              <a:buFont typeface="+mj-lt"/>
              <a:buAutoNum type="arabicPeriod"/>
            </a:pPr>
            <a:r>
              <a:rPr lang="en-US" b="1">
                <a:latin typeface="Arial"/>
                <a:cs typeface="Times New Roman"/>
              </a:rPr>
              <a:t>Give drivers enough time to change their behavior.</a:t>
            </a:r>
          </a:p>
          <a:p>
            <a:pPr marL="457200" indent="-457200">
              <a:buFont typeface="+mj-lt"/>
              <a:buAutoNum type="arabicPeriod"/>
            </a:pPr>
            <a:r>
              <a:rPr lang="en-US" b="1">
                <a:latin typeface="Arial"/>
                <a:cs typeface="Times New Roman"/>
              </a:rPr>
              <a:t>Never surprise the </a:t>
            </a:r>
            <a:br>
              <a:rPr lang="en-US" b="1">
                <a:latin typeface="Arial"/>
                <a:cs typeface="Times New Roman"/>
              </a:rPr>
            </a:br>
            <a:r>
              <a:rPr lang="en-US" b="1">
                <a:latin typeface="Arial"/>
                <a:cs typeface="Times New Roman"/>
              </a:rPr>
              <a:t>drivers.</a:t>
            </a:r>
          </a:p>
          <a:p>
            <a:pPr algn="ctr" eaLnBrk="0" fontAlgn="base" hangingPunct="0">
              <a:spcBef>
                <a:spcPct val="0"/>
              </a:spcBef>
              <a:spcAft>
                <a:spcPct val="0"/>
              </a:spcAft>
            </a:pPr>
            <a:endParaRPr lang="de-AT">
              <a:latin typeface="Arial" charset="0"/>
              <a:ea typeface="ＭＳ Ｐゴシック" charset="-128"/>
              <a:cs typeface="ＭＳ Ｐゴシック" charset="-128"/>
            </a:endParaRPr>
          </a:p>
        </p:txBody>
      </p:sp>
      <p:pic>
        <p:nvPicPr>
          <p:cNvPr id="14" name="Picture 2" descr="Geschwindigkeitsbeschränkung | Fahrschule Fürböck">
            <a:extLst>
              <a:ext uri="{FF2B5EF4-FFF2-40B4-BE49-F238E27FC236}">
                <a16:creationId xmlns:a16="http://schemas.microsoft.com/office/drawing/2014/main" id="{0C7DBA6D-935E-3B01-B8CE-E3C6B5EA3CE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327" r="14112"/>
          <a:stretch/>
        </p:blipFill>
        <p:spPr bwMode="auto">
          <a:xfrm>
            <a:off x="10496038" y="4767369"/>
            <a:ext cx="627434" cy="591727"/>
          </a:xfrm>
          <a:prstGeom prst="rect">
            <a:avLst/>
          </a:prstGeom>
          <a:noFill/>
          <a:extLst>
            <a:ext uri="{909E8E84-426E-40DD-AFC4-6F175D3DCCD1}">
              <a14:hiddenFill xmlns:a14="http://schemas.microsoft.com/office/drawing/2010/main">
                <a:solidFill>
                  <a:srgbClr val="FFFFFF"/>
                </a:solidFill>
              </a14:hiddenFill>
            </a:ext>
          </a:extLst>
        </p:spPr>
      </p:pic>
      <p:sp>
        <p:nvSpPr>
          <p:cNvPr id="15" name="Titel 1">
            <a:extLst>
              <a:ext uri="{FF2B5EF4-FFF2-40B4-BE49-F238E27FC236}">
                <a16:creationId xmlns:a16="http://schemas.microsoft.com/office/drawing/2014/main" id="{E683A7D9-3937-6DCC-DE73-618A4215AB45}"/>
              </a:ext>
            </a:extLst>
          </p:cNvPr>
          <p:cNvSpPr txBox="1">
            <a:spLocks/>
          </p:cNvSpPr>
          <p:nvPr/>
        </p:nvSpPr>
        <p:spPr>
          <a:xfrm>
            <a:off x="6934200" y="356638"/>
            <a:ext cx="6026648" cy="522288"/>
          </a:xfrm>
        </p:spPr>
        <p:txBody>
          <a:bodyPr/>
          <a:lstStyle>
            <a:lvl1pPr algn="l" rtl="0" eaLnBrk="0" fontAlgn="base" hangingPunct="0">
              <a:spcBef>
                <a:spcPct val="0"/>
              </a:spcBef>
              <a:spcAft>
                <a:spcPct val="0"/>
              </a:spcAft>
              <a:buFont typeface="Arial" charset="0"/>
              <a:defRPr sz="2200">
                <a:solidFill>
                  <a:schemeClr val="tx1"/>
                </a:solidFill>
                <a:latin typeface="+mn-lt"/>
                <a:ea typeface="MS PGothic" pitchFamily="34" charset="-128"/>
                <a:cs typeface="Andes ExtraLight"/>
              </a:defRPr>
            </a:lvl1pPr>
            <a:lvl2pPr algn="l" rtl="0" eaLnBrk="0" fontAlgn="base" hangingPunct="0">
              <a:spcBef>
                <a:spcPct val="0"/>
              </a:spcBef>
              <a:spcAft>
                <a:spcPct val="0"/>
              </a:spcAft>
              <a:buFont typeface="Arial" charset="0"/>
              <a:defRPr sz="2200">
                <a:solidFill>
                  <a:schemeClr val="tx1"/>
                </a:solidFill>
                <a:latin typeface="Arial" charset="0"/>
                <a:ea typeface="MS PGothic" pitchFamily="34" charset="-128"/>
                <a:cs typeface="Andes ExtraLight" pitchFamily="50" charset="0"/>
              </a:defRPr>
            </a:lvl2pPr>
            <a:lvl3pPr algn="l" rtl="0" eaLnBrk="0" fontAlgn="base" hangingPunct="0">
              <a:spcBef>
                <a:spcPct val="0"/>
              </a:spcBef>
              <a:spcAft>
                <a:spcPct val="0"/>
              </a:spcAft>
              <a:buFont typeface="Arial" charset="0"/>
              <a:defRPr sz="2200">
                <a:solidFill>
                  <a:schemeClr val="tx1"/>
                </a:solidFill>
                <a:latin typeface="Arial" charset="0"/>
                <a:ea typeface="MS PGothic" pitchFamily="34" charset="-128"/>
                <a:cs typeface="Andes ExtraLight" pitchFamily="50" charset="0"/>
              </a:defRPr>
            </a:lvl3pPr>
            <a:lvl4pPr algn="l" rtl="0" eaLnBrk="0" fontAlgn="base" hangingPunct="0">
              <a:spcBef>
                <a:spcPct val="0"/>
              </a:spcBef>
              <a:spcAft>
                <a:spcPct val="0"/>
              </a:spcAft>
              <a:buFont typeface="Arial" charset="0"/>
              <a:defRPr sz="2200">
                <a:solidFill>
                  <a:schemeClr val="tx1"/>
                </a:solidFill>
                <a:latin typeface="Arial" charset="0"/>
                <a:ea typeface="MS PGothic" pitchFamily="34" charset="-128"/>
                <a:cs typeface="Andes ExtraLight" pitchFamily="50" charset="0"/>
              </a:defRPr>
            </a:lvl4pPr>
            <a:lvl5pPr algn="l" rtl="0" eaLnBrk="0" fontAlgn="base" hangingPunct="0">
              <a:spcBef>
                <a:spcPct val="0"/>
              </a:spcBef>
              <a:spcAft>
                <a:spcPct val="0"/>
              </a:spcAft>
              <a:buFont typeface="Arial" charset="0"/>
              <a:defRPr sz="2200">
                <a:solidFill>
                  <a:schemeClr val="tx1"/>
                </a:solidFill>
                <a:latin typeface="Arial" charset="0"/>
                <a:ea typeface="MS PGothic" pitchFamily="34" charset="-128"/>
                <a:cs typeface="Andes ExtraLight" pitchFamily="50" charset="0"/>
              </a:defRPr>
            </a:lvl5pPr>
            <a:lvl6pPr marL="457200" algn="ctr" rtl="0" fontAlgn="base">
              <a:spcBef>
                <a:spcPct val="0"/>
              </a:spcBef>
              <a:spcAft>
                <a:spcPct val="0"/>
              </a:spcAft>
              <a:defRPr sz="2600" b="1">
                <a:solidFill>
                  <a:srgbClr val="014C6D"/>
                </a:solidFill>
                <a:latin typeface="Trebuchet MS" pitchFamily="34" charset="0"/>
              </a:defRPr>
            </a:lvl6pPr>
            <a:lvl7pPr marL="914400" algn="ctr" rtl="0" fontAlgn="base">
              <a:spcBef>
                <a:spcPct val="0"/>
              </a:spcBef>
              <a:spcAft>
                <a:spcPct val="0"/>
              </a:spcAft>
              <a:defRPr sz="2600" b="1">
                <a:solidFill>
                  <a:srgbClr val="014C6D"/>
                </a:solidFill>
                <a:latin typeface="Trebuchet MS" pitchFamily="34" charset="0"/>
              </a:defRPr>
            </a:lvl7pPr>
            <a:lvl8pPr marL="1371600" algn="ctr" rtl="0" fontAlgn="base">
              <a:spcBef>
                <a:spcPct val="0"/>
              </a:spcBef>
              <a:spcAft>
                <a:spcPct val="0"/>
              </a:spcAft>
              <a:defRPr sz="2600" b="1">
                <a:solidFill>
                  <a:srgbClr val="014C6D"/>
                </a:solidFill>
                <a:latin typeface="Trebuchet MS" pitchFamily="34" charset="0"/>
              </a:defRPr>
            </a:lvl8pPr>
            <a:lvl9pPr marL="1828800" algn="ctr" rtl="0" fontAlgn="base">
              <a:spcBef>
                <a:spcPct val="0"/>
              </a:spcBef>
              <a:spcAft>
                <a:spcPct val="0"/>
              </a:spcAft>
              <a:defRPr sz="2600" b="1">
                <a:solidFill>
                  <a:srgbClr val="014C6D"/>
                </a:solidFill>
                <a:latin typeface="Trebuchet MS" pitchFamily="34" charset="0"/>
              </a:defRPr>
            </a:lvl9pPr>
          </a:lstStyle>
          <a:p>
            <a:pPr eaLnBrk="1" fontAlgn="auto" hangingPunct="1">
              <a:lnSpc>
                <a:spcPct val="90000"/>
              </a:lnSpc>
              <a:spcAft>
                <a:spcPts val="0"/>
              </a:spcAft>
            </a:pPr>
            <a:r>
              <a:rPr lang="de-DE" sz="4000" b="1" kern="1200">
                <a:solidFill>
                  <a:srgbClr val="003B6F"/>
                </a:solidFill>
                <a:latin typeface="Calibri" panose="020F0502020204030204" pitchFamily="34" charset="0"/>
                <a:ea typeface="+mj-ea"/>
                <a:cs typeface="+mj-cs"/>
              </a:rPr>
              <a:t>Work Zone Areas</a:t>
            </a:r>
            <a:endParaRPr lang="de-AT" sz="4000" b="1" kern="1200">
              <a:solidFill>
                <a:srgbClr val="003B6F"/>
              </a:solidFill>
              <a:latin typeface="Calibri" panose="020F0502020204030204" pitchFamily="34" charset="0"/>
              <a:ea typeface="+mj-ea"/>
              <a:cs typeface="+mj-cs"/>
            </a:endParaRPr>
          </a:p>
        </p:txBody>
      </p:sp>
      <p:sp>
        <p:nvSpPr>
          <p:cNvPr id="16" name="Rechteck 15">
            <a:extLst>
              <a:ext uri="{FF2B5EF4-FFF2-40B4-BE49-F238E27FC236}">
                <a16:creationId xmlns:a16="http://schemas.microsoft.com/office/drawing/2014/main" id="{6F3A74B3-CCC3-2F90-9BA7-599C8DEC5291}"/>
              </a:ext>
            </a:extLst>
          </p:cNvPr>
          <p:cNvSpPr/>
          <p:nvPr/>
        </p:nvSpPr>
        <p:spPr bwMode="auto">
          <a:xfrm>
            <a:off x="2514600" y="2286000"/>
            <a:ext cx="2057400" cy="1600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2" name="Rechteck 1">
            <a:extLst>
              <a:ext uri="{FF2B5EF4-FFF2-40B4-BE49-F238E27FC236}">
                <a16:creationId xmlns:a16="http://schemas.microsoft.com/office/drawing/2014/main" id="{47BAFEBD-717E-8286-10AF-090F3E8EC984}"/>
              </a:ext>
            </a:extLst>
          </p:cNvPr>
          <p:cNvSpPr/>
          <p:nvPr/>
        </p:nvSpPr>
        <p:spPr bwMode="auto">
          <a:xfrm flipH="1">
            <a:off x="4403315" y="5909206"/>
            <a:ext cx="159934" cy="41156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de-DE" sz="1300" b="0" i="0" u="none" strike="noStrike" cap="none" normalizeH="0" baseline="0">
              <a:ln>
                <a:noFill/>
              </a:ln>
              <a:solidFill>
                <a:schemeClr val="tx1"/>
              </a:solidFill>
              <a:effectLst/>
              <a:latin typeface="Trebuchet MS" pitchFamily="34" charset="0"/>
              <a:cs typeface="Times New Roman" pitchFamily="18" charset="0"/>
            </a:endParaRPr>
          </a:p>
        </p:txBody>
      </p:sp>
    </p:spTree>
    <p:extLst>
      <p:ext uri="{BB962C8B-B14F-4D97-AF65-F5344CB8AC3E}">
        <p14:creationId xmlns:p14="http://schemas.microsoft.com/office/powerpoint/2010/main" val="372573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798066-98F1-DA9A-6195-118E5B7520DB}"/>
              </a:ext>
            </a:extLst>
          </p:cNvPr>
          <p:cNvSpPr>
            <a:spLocks noGrp="1"/>
          </p:cNvSpPr>
          <p:nvPr>
            <p:ph type="body" sz="quarter" idx="13"/>
          </p:nvPr>
        </p:nvSpPr>
        <p:spPr/>
        <p:txBody>
          <a:bodyPr>
            <a:normAutofit/>
          </a:bodyPr>
          <a:lstStyle/>
          <a:p>
            <a:pPr marL="0" indent="0">
              <a:buNone/>
            </a:pPr>
            <a:r>
              <a:rPr lang="en-AU">
                <a:solidFill>
                  <a:schemeClr val="accent2">
                    <a:lumMod val="75000"/>
                  </a:schemeClr>
                </a:solidFill>
              </a:rPr>
              <a:t>Advanced Warning</a:t>
            </a:r>
          </a:p>
        </p:txBody>
      </p:sp>
      <p:sp>
        <p:nvSpPr>
          <p:cNvPr id="6" name="Slide Number Placeholder 5">
            <a:extLst>
              <a:ext uri="{FF2B5EF4-FFF2-40B4-BE49-F238E27FC236}">
                <a16:creationId xmlns:a16="http://schemas.microsoft.com/office/drawing/2014/main" id="{A1305FDA-A021-C48B-2F92-DEEDCFF1894B}"/>
              </a:ext>
            </a:extLst>
          </p:cNvPr>
          <p:cNvSpPr>
            <a:spLocks noGrp="1"/>
          </p:cNvSpPr>
          <p:nvPr>
            <p:ph type="sldNum" sz="quarter" idx="4294967295"/>
          </p:nvPr>
        </p:nvSpPr>
        <p:spPr>
          <a:xfrm>
            <a:off x="9448800" y="6356350"/>
            <a:ext cx="2743200" cy="365125"/>
          </a:xfrm>
          <a:prstGeom prst="rect">
            <a:avLst/>
          </a:prstGeom>
        </p:spPr>
        <p:txBody>
          <a:bodyPr/>
          <a:lstStyle/>
          <a:p>
            <a:fld id="{0679526E-8AF2-4691-B695-3E023F56D0E7}" type="slidenum">
              <a:rPr lang="en-US" smtClean="0"/>
              <a:t>8</a:t>
            </a:fld>
            <a:endParaRPr lang="en-US"/>
          </a:p>
        </p:txBody>
      </p:sp>
      <p:pic>
        <p:nvPicPr>
          <p:cNvPr id="2" name="Picture 1" descr="A person riding a motorcycle on a dirt road&#10;&#10;Description automatically generated with medium confidence">
            <a:extLst>
              <a:ext uri="{FF2B5EF4-FFF2-40B4-BE49-F238E27FC236}">
                <a16:creationId xmlns:a16="http://schemas.microsoft.com/office/drawing/2014/main" id="{164E10B5-49AF-FD3F-9E0B-E357D5A6A8D5}"/>
              </a:ext>
            </a:extLst>
          </p:cNvPr>
          <p:cNvPicPr>
            <a:picLocks noChangeAspect="1"/>
          </p:cNvPicPr>
          <p:nvPr/>
        </p:nvPicPr>
        <p:blipFill rotWithShape="1">
          <a:blip r:embed="rId3"/>
          <a:srcRect l="25319"/>
          <a:stretch/>
        </p:blipFill>
        <p:spPr>
          <a:xfrm>
            <a:off x="92148" y="1264427"/>
            <a:ext cx="7697686" cy="4329146"/>
          </a:xfrm>
          <a:prstGeom prst="rect">
            <a:avLst/>
          </a:prstGeom>
        </p:spPr>
      </p:pic>
      <p:sp>
        <p:nvSpPr>
          <p:cNvPr id="8" name="Oval 7">
            <a:extLst>
              <a:ext uri="{FF2B5EF4-FFF2-40B4-BE49-F238E27FC236}">
                <a16:creationId xmlns:a16="http://schemas.microsoft.com/office/drawing/2014/main" id="{246262A4-1AD6-4F76-9B89-7836F875C821}"/>
              </a:ext>
            </a:extLst>
          </p:cNvPr>
          <p:cNvSpPr/>
          <p:nvPr/>
        </p:nvSpPr>
        <p:spPr>
          <a:xfrm>
            <a:off x="1576480" y="3301506"/>
            <a:ext cx="782320" cy="736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54C70BB7-24F7-B4E4-063D-C93C6BE37B06}"/>
              </a:ext>
            </a:extLst>
          </p:cNvPr>
          <p:cNvSpPr/>
          <p:nvPr/>
        </p:nvSpPr>
        <p:spPr>
          <a:xfrm>
            <a:off x="596040" y="2081448"/>
            <a:ext cx="2743200" cy="523220"/>
          </a:xfrm>
          <a:prstGeom prst="rect">
            <a:avLst/>
          </a:prstGeom>
          <a:solidFill>
            <a:srgbClr val="FFFF00"/>
          </a:solidFill>
        </p:spPr>
        <p:txBody>
          <a:bodyPr wrap="square" lIns="91440" tIns="45720" rIns="91440" bIns="45720">
            <a:spAutoFit/>
          </a:bodyPr>
          <a:lstStyle/>
          <a:p>
            <a:pPr algn="ctr"/>
            <a:r>
              <a:rPr lang="en-US" sz="2800" b="0" cap="none" spc="0">
                <a:ln w="0"/>
                <a:solidFill>
                  <a:schemeClr val="tx1"/>
                </a:solidFill>
                <a:effectLst>
                  <a:outerShdw blurRad="38100" dist="19050" dir="2700000" algn="tl" rotWithShape="0">
                    <a:schemeClr val="dk1">
                      <a:alpha val="40000"/>
                    </a:schemeClr>
                  </a:outerShdw>
                </a:effectLst>
              </a:rPr>
              <a:t>LATE NOTICE</a:t>
            </a:r>
          </a:p>
        </p:txBody>
      </p:sp>
      <p:pic>
        <p:nvPicPr>
          <p:cNvPr id="10" name="Picture 9">
            <a:extLst>
              <a:ext uri="{FF2B5EF4-FFF2-40B4-BE49-F238E27FC236}">
                <a16:creationId xmlns:a16="http://schemas.microsoft.com/office/drawing/2014/main" id="{DBED34C2-E7C1-9B4C-C562-4D8D4C44D20D}"/>
              </a:ext>
            </a:extLst>
          </p:cNvPr>
          <p:cNvPicPr>
            <a:picLocks noChangeAspect="1"/>
          </p:cNvPicPr>
          <p:nvPr/>
        </p:nvPicPr>
        <p:blipFill>
          <a:blip r:embed="rId4"/>
          <a:stretch>
            <a:fillRect/>
          </a:stretch>
        </p:blipFill>
        <p:spPr>
          <a:xfrm>
            <a:off x="6397400" y="4038106"/>
            <a:ext cx="988525" cy="1315107"/>
          </a:xfrm>
          <a:prstGeom prst="rect">
            <a:avLst/>
          </a:prstGeom>
          <a:ln w="28575">
            <a:solidFill>
              <a:schemeClr val="tx1"/>
            </a:solidFill>
          </a:ln>
        </p:spPr>
      </p:pic>
      <p:cxnSp>
        <p:nvCxnSpPr>
          <p:cNvPr id="12" name="Straight Arrow Connector 11">
            <a:extLst>
              <a:ext uri="{FF2B5EF4-FFF2-40B4-BE49-F238E27FC236}">
                <a16:creationId xmlns:a16="http://schemas.microsoft.com/office/drawing/2014/main" id="{5B44ABE0-C047-3D44-9819-F14128F75196}"/>
              </a:ext>
            </a:extLst>
          </p:cNvPr>
          <p:cNvCxnSpPr>
            <a:cxnSpLocks/>
          </p:cNvCxnSpPr>
          <p:nvPr/>
        </p:nvCxnSpPr>
        <p:spPr>
          <a:xfrm flipH="1" flipV="1">
            <a:off x="3671200" y="3669806"/>
            <a:ext cx="2611120" cy="680720"/>
          </a:xfrm>
          <a:prstGeom prst="straightConnector1">
            <a:avLst/>
          </a:prstGeom>
          <a:ln w="762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6C07C13-2568-499E-0B84-A14744995884}"/>
              </a:ext>
            </a:extLst>
          </p:cNvPr>
          <p:cNvSpPr txBox="1"/>
          <p:nvPr/>
        </p:nvSpPr>
        <p:spPr>
          <a:xfrm>
            <a:off x="1097949" y="465892"/>
            <a:ext cx="8802796" cy="677108"/>
          </a:xfrm>
          <a:prstGeom prst="rect">
            <a:avLst/>
          </a:prstGeom>
          <a:noFill/>
        </p:spPr>
        <p:txBody>
          <a:bodyPr wrap="square" rtlCol="0">
            <a:spAutoFit/>
          </a:bodyPr>
          <a:lstStyle/>
          <a:p>
            <a:r>
              <a:rPr lang="en-US" sz="3800" b="1">
                <a:solidFill>
                  <a:schemeClr val="accent2"/>
                </a:solidFill>
                <a:latin typeface="Arial Black" panose="020B0A04020102020204" pitchFamily="34" charset="0"/>
              </a:rPr>
              <a:t>Advanced Warning</a:t>
            </a:r>
            <a:endParaRPr lang="en-US" sz="3800">
              <a:solidFill>
                <a:schemeClr val="accent2"/>
              </a:solidFill>
              <a:latin typeface="Arial Black" panose="020B0A04020102020204" pitchFamily="34" charset="0"/>
            </a:endParaRPr>
          </a:p>
        </p:txBody>
      </p:sp>
      <p:pic>
        <p:nvPicPr>
          <p:cNvPr id="11" name="Picture 10">
            <a:extLst>
              <a:ext uri="{FF2B5EF4-FFF2-40B4-BE49-F238E27FC236}">
                <a16:creationId xmlns:a16="http://schemas.microsoft.com/office/drawing/2014/main" id="{CDCA4EE8-5310-BD2D-C585-540D7B701B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974" y="465892"/>
            <a:ext cx="488349" cy="706669"/>
          </a:xfrm>
          <a:prstGeom prst="rect">
            <a:avLst/>
          </a:prstGeom>
        </p:spPr>
      </p:pic>
    </p:spTree>
    <p:extLst>
      <p:ext uri="{BB962C8B-B14F-4D97-AF65-F5344CB8AC3E}">
        <p14:creationId xmlns:p14="http://schemas.microsoft.com/office/powerpoint/2010/main" val="112092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F447B78-FF6E-73FB-D91E-2BBF622C69E5}"/>
              </a:ext>
            </a:extLst>
          </p:cNvPr>
          <p:cNvSpPr>
            <a:spLocks noGrp="1"/>
          </p:cNvSpPr>
          <p:nvPr>
            <p:ph type="body" sz="quarter" idx="13"/>
          </p:nvPr>
        </p:nvSpPr>
        <p:spPr/>
        <p:txBody>
          <a:bodyPr>
            <a:normAutofit/>
          </a:bodyPr>
          <a:lstStyle/>
          <a:p>
            <a:pPr marL="0" indent="0">
              <a:buNone/>
            </a:pPr>
            <a:r>
              <a:rPr lang="en-AU">
                <a:solidFill>
                  <a:schemeClr val="accent2">
                    <a:lumMod val="75000"/>
                  </a:schemeClr>
                </a:solidFill>
              </a:rPr>
              <a:t>Separation</a:t>
            </a:r>
          </a:p>
        </p:txBody>
      </p:sp>
      <p:sp>
        <p:nvSpPr>
          <p:cNvPr id="6" name="Slide Number Placeholder 5">
            <a:extLst>
              <a:ext uri="{FF2B5EF4-FFF2-40B4-BE49-F238E27FC236}">
                <a16:creationId xmlns:a16="http://schemas.microsoft.com/office/drawing/2014/main" id="{A1305FDA-A021-C48B-2F92-DEEDCFF1894B}"/>
              </a:ext>
            </a:extLst>
          </p:cNvPr>
          <p:cNvSpPr>
            <a:spLocks noGrp="1"/>
          </p:cNvSpPr>
          <p:nvPr>
            <p:ph type="sldNum" sz="quarter" idx="4294967295"/>
          </p:nvPr>
        </p:nvSpPr>
        <p:spPr>
          <a:xfrm>
            <a:off x="9448800" y="6356350"/>
            <a:ext cx="2743200" cy="365125"/>
          </a:xfrm>
          <a:prstGeom prst="rect">
            <a:avLst/>
          </a:prstGeom>
        </p:spPr>
        <p:txBody>
          <a:bodyPr/>
          <a:lstStyle/>
          <a:p>
            <a:fld id="{0679526E-8AF2-4691-B695-3E023F56D0E7}" type="slidenum">
              <a:rPr lang="en-US" smtClean="0"/>
              <a:t>9</a:t>
            </a:fld>
            <a:endParaRPr lang="en-US"/>
          </a:p>
        </p:txBody>
      </p:sp>
      <p:pic>
        <p:nvPicPr>
          <p:cNvPr id="3" name="Picture 2" descr="A picture containing text, outdoor, road, way&#10;&#10;Description automatically generated">
            <a:extLst>
              <a:ext uri="{FF2B5EF4-FFF2-40B4-BE49-F238E27FC236}">
                <a16:creationId xmlns:a16="http://schemas.microsoft.com/office/drawing/2014/main" id="{D421EDC8-53A4-D549-0AF9-44484D2C02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87" y="1163338"/>
            <a:ext cx="5606768" cy="4205076"/>
          </a:xfrm>
          <a:prstGeom prst="rect">
            <a:avLst/>
          </a:prstGeom>
        </p:spPr>
      </p:pic>
      <p:grpSp>
        <p:nvGrpSpPr>
          <p:cNvPr id="17" name="Group 16">
            <a:extLst>
              <a:ext uri="{FF2B5EF4-FFF2-40B4-BE49-F238E27FC236}">
                <a16:creationId xmlns:a16="http://schemas.microsoft.com/office/drawing/2014/main" id="{578A11CB-921B-B303-3757-AF82C814949E}"/>
              </a:ext>
            </a:extLst>
          </p:cNvPr>
          <p:cNvGrpSpPr/>
          <p:nvPr/>
        </p:nvGrpSpPr>
        <p:grpSpPr>
          <a:xfrm>
            <a:off x="6573345" y="1163338"/>
            <a:ext cx="5606768" cy="4205076"/>
            <a:chOff x="6351795" y="1163338"/>
            <a:chExt cx="5606768" cy="4205076"/>
          </a:xfrm>
        </p:grpSpPr>
        <p:pic>
          <p:nvPicPr>
            <p:cNvPr id="10" name="Picture 9" descr="A picture containing text, outdoor, road, way&#10;&#10;Description automatically generated">
              <a:extLst>
                <a:ext uri="{FF2B5EF4-FFF2-40B4-BE49-F238E27FC236}">
                  <a16:creationId xmlns:a16="http://schemas.microsoft.com/office/drawing/2014/main" id="{1256CB9B-B414-252A-50AE-448295C90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1795" y="1163338"/>
              <a:ext cx="5606768" cy="4205076"/>
            </a:xfrm>
            <a:prstGeom prst="rect">
              <a:avLst/>
            </a:prstGeom>
          </p:spPr>
        </p:pic>
        <p:pic>
          <p:nvPicPr>
            <p:cNvPr id="13" name="Picture 12">
              <a:extLst>
                <a:ext uri="{FF2B5EF4-FFF2-40B4-BE49-F238E27FC236}">
                  <a16:creationId xmlns:a16="http://schemas.microsoft.com/office/drawing/2014/main" id="{0DD4CE2E-D531-71ED-649C-4556D4261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7120" y="2054071"/>
              <a:ext cx="115735" cy="365956"/>
            </a:xfrm>
            <a:prstGeom prst="rect">
              <a:avLst/>
            </a:prstGeom>
          </p:spPr>
        </p:pic>
        <p:pic>
          <p:nvPicPr>
            <p:cNvPr id="12" name="Picture 11">
              <a:extLst>
                <a:ext uri="{FF2B5EF4-FFF2-40B4-BE49-F238E27FC236}">
                  <a16:creationId xmlns:a16="http://schemas.microsoft.com/office/drawing/2014/main" id="{D41A26EE-79C0-A0EE-899C-14EE19ADDA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723" y="2178790"/>
              <a:ext cx="186124" cy="588527"/>
            </a:xfrm>
            <a:prstGeom prst="rect">
              <a:avLst/>
            </a:prstGeom>
          </p:spPr>
        </p:pic>
        <p:pic>
          <p:nvPicPr>
            <p:cNvPr id="11" name="Picture 10">
              <a:extLst>
                <a:ext uri="{FF2B5EF4-FFF2-40B4-BE49-F238E27FC236}">
                  <a16:creationId xmlns:a16="http://schemas.microsoft.com/office/drawing/2014/main" id="{7F83A415-474E-1430-89D8-41C5FCA5CE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6987" y="2547167"/>
              <a:ext cx="359860" cy="1137883"/>
            </a:xfrm>
            <a:prstGeom prst="rect">
              <a:avLst/>
            </a:prstGeom>
          </p:spPr>
        </p:pic>
        <p:pic>
          <p:nvPicPr>
            <p:cNvPr id="9" name="Picture 8">
              <a:extLst>
                <a:ext uri="{FF2B5EF4-FFF2-40B4-BE49-F238E27FC236}">
                  <a16:creationId xmlns:a16="http://schemas.microsoft.com/office/drawing/2014/main" id="{8A874313-96FF-94F5-BB49-9F239A279B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5483" y="3060441"/>
              <a:ext cx="690463" cy="2183254"/>
            </a:xfrm>
            <a:prstGeom prst="rect">
              <a:avLst/>
            </a:prstGeom>
          </p:spPr>
        </p:pic>
        <p:pic>
          <p:nvPicPr>
            <p:cNvPr id="14" name="Picture 13">
              <a:extLst>
                <a:ext uri="{FF2B5EF4-FFF2-40B4-BE49-F238E27FC236}">
                  <a16:creationId xmlns:a16="http://schemas.microsoft.com/office/drawing/2014/main" id="{BD38DC7B-F7B1-E851-9846-AEADCEDCD0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02855" y="2006953"/>
              <a:ext cx="70389" cy="222573"/>
            </a:xfrm>
            <a:prstGeom prst="rect">
              <a:avLst/>
            </a:prstGeom>
          </p:spPr>
        </p:pic>
        <p:pic>
          <p:nvPicPr>
            <p:cNvPr id="15" name="Picture 14">
              <a:extLst>
                <a:ext uri="{FF2B5EF4-FFF2-40B4-BE49-F238E27FC236}">
                  <a16:creationId xmlns:a16="http://schemas.microsoft.com/office/drawing/2014/main" id="{5257FECC-82AB-9B87-8F1C-7D13F91ACE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0627" y="1968152"/>
              <a:ext cx="54344" cy="171837"/>
            </a:xfrm>
            <a:prstGeom prst="rect">
              <a:avLst/>
            </a:prstGeom>
          </p:spPr>
        </p:pic>
        <p:pic>
          <p:nvPicPr>
            <p:cNvPr id="16" name="Picture 15">
              <a:extLst>
                <a:ext uri="{FF2B5EF4-FFF2-40B4-BE49-F238E27FC236}">
                  <a16:creationId xmlns:a16="http://schemas.microsoft.com/office/drawing/2014/main" id="{893CC9BC-C6A0-47D3-F879-975386F815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88979" y="1954021"/>
              <a:ext cx="45719" cy="144565"/>
            </a:xfrm>
            <a:prstGeom prst="rect">
              <a:avLst/>
            </a:prstGeom>
          </p:spPr>
        </p:pic>
      </p:grpSp>
      <p:pic>
        <p:nvPicPr>
          <p:cNvPr id="19" name="Graphic 18" descr="Arrow Right with solid fill">
            <a:extLst>
              <a:ext uri="{FF2B5EF4-FFF2-40B4-BE49-F238E27FC236}">
                <a16:creationId xmlns:a16="http://schemas.microsoft.com/office/drawing/2014/main" id="{5F837EF3-A76E-7638-78F0-EB29880C193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43117" y="2971800"/>
            <a:ext cx="914400" cy="914400"/>
          </a:xfrm>
          <a:prstGeom prst="rect">
            <a:avLst/>
          </a:prstGeom>
        </p:spPr>
      </p:pic>
      <p:sp>
        <p:nvSpPr>
          <p:cNvPr id="4" name="TextBox 3">
            <a:extLst>
              <a:ext uri="{FF2B5EF4-FFF2-40B4-BE49-F238E27FC236}">
                <a16:creationId xmlns:a16="http://schemas.microsoft.com/office/drawing/2014/main" id="{EE292E30-11C8-B24B-A55C-3CF81DE380A8}"/>
              </a:ext>
            </a:extLst>
          </p:cNvPr>
          <p:cNvSpPr txBox="1"/>
          <p:nvPr/>
        </p:nvSpPr>
        <p:spPr>
          <a:xfrm>
            <a:off x="1097949" y="465892"/>
            <a:ext cx="8802796" cy="677108"/>
          </a:xfrm>
          <a:prstGeom prst="rect">
            <a:avLst/>
          </a:prstGeom>
          <a:noFill/>
        </p:spPr>
        <p:txBody>
          <a:bodyPr wrap="square" rtlCol="0">
            <a:spAutoFit/>
          </a:bodyPr>
          <a:lstStyle/>
          <a:p>
            <a:r>
              <a:rPr lang="en-US" sz="3800" b="1">
                <a:solidFill>
                  <a:schemeClr val="accent2"/>
                </a:solidFill>
                <a:latin typeface="Arial Black" panose="020B0A04020102020204" pitchFamily="34" charset="0"/>
              </a:rPr>
              <a:t>Separation</a:t>
            </a:r>
            <a:endParaRPr lang="en-US" sz="3800">
              <a:solidFill>
                <a:schemeClr val="accent2"/>
              </a:solidFill>
              <a:latin typeface="Arial Black" panose="020B0A04020102020204" pitchFamily="34" charset="0"/>
            </a:endParaRPr>
          </a:p>
        </p:txBody>
      </p:sp>
      <p:pic>
        <p:nvPicPr>
          <p:cNvPr id="5" name="Picture 4">
            <a:extLst>
              <a:ext uri="{FF2B5EF4-FFF2-40B4-BE49-F238E27FC236}">
                <a16:creationId xmlns:a16="http://schemas.microsoft.com/office/drawing/2014/main" id="{0B9ED9D6-8968-C864-AAA4-F347CE7778D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8974" y="465892"/>
            <a:ext cx="488349" cy="706669"/>
          </a:xfrm>
          <a:prstGeom prst="rect">
            <a:avLst/>
          </a:prstGeom>
        </p:spPr>
      </p:pic>
    </p:spTree>
    <p:extLst>
      <p:ext uri="{BB962C8B-B14F-4D97-AF65-F5344CB8AC3E}">
        <p14:creationId xmlns:p14="http://schemas.microsoft.com/office/powerpoint/2010/main" val="372517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Full Page Interior">
  <a:themeElements>
    <a:clrScheme name="World Bank">
      <a:dk1>
        <a:srgbClr val="002345"/>
      </a:dk1>
      <a:lt1>
        <a:sysClr val="window" lastClr="FFFFFF"/>
      </a:lt1>
      <a:dk2>
        <a:srgbClr val="000000"/>
      </a:dk2>
      <a:lt2>
        <a:srgbClr val="00ADE4"/>
      </a:lt2>
      <a:accent1>
        <a:srgbClr val="000000"/>
      </a:accent1>
      <a:accent2>
        <a:srgbClr val="7F7F7F"/>
      </a:accent2>
      <a:accent3>
        <a:srgbClr val="00ADE4"/>
      </a:accent3>
      <a:accent4>
        <a:srgbClr val="021F43"/>
      </a:accent4>
      <a:accent5>
        <a:srgbClr val="006450"/>
      </a:accent5>
      <a:accent6>
        <a:srgbClr val="F78D28"/>
      </a:accent6>
      <a:hlink>
        <a:srgbClr val="00AB51"/>
      </a:hlink>
      <a:folHlink>
        <a:srgbClr val="614776"/>
      </a:folHlink>
    </a:clrScheme>
    <a:fontScheme name="World Bank Arial">
      <a:majorFont>
        <a:latin typeface="Arial Bold"/>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05742A82FFD545B676EF546DB0AE34" ma:contentTypeVersion="28" ma:contentTypeDescription="Create a new document." ma:contentTypeScope="" ma:versionID="43090ca24a9df4722089696f18eb12c5">
  <xsd:schema xmlns:xsd="http://www.w3.org/2001/XMLSchema" xmlns:xs="http://www.w3.org/2001/XMLSchema" xmlns:p="http://schemas.microsoft.com/office/2006/metadata/properties" xmlns:ns2="4d95aa29-df78-4643-9bf4-af6378196efb" xmlns:ns3="cbfe72a5-dd37-40d8-b6f1-2c2b50253087" xmlns:ns4="3e02667f-0271-471b-bd6e-11a2e16def1d" targetNamespace="http://schemas.microsoft.com/office/2006/metadata/properties" ma:root="true" ma:fieldsID="4e1e1067b339b85d2d5f5b21143f8c56" ns2:_="" ns3:_="" ns4:_="">
    <xsd:import namespace="4d95aa29-df78-4643-9bf4-af6378196efb"/>
    <xsd:import namespace="cbfe72a5-dd37-40d8-b6f1-2c2b50253087"/>
    <xsd:import namespace="3e02667f-0271-471b-bd6e-11a2e16def1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95aa29-df78-4643-9bf4-af6378196e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a6c10d7-b926-4fc0-945e-3cbf5049f6b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fe72a5-dd37-40d8-b6f1-2c2b5025308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e02667f-0271-471b-bd6e-11a2e16def1d"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aa1d4a3-403f-4b79-8359-1ad3b996371b}" ma:internalName="TaxCatchAll" ma:showField="CatchAllData" ma:web="cbfe72a5-dd37-40d8-b6f1-2c2b502530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cbfe72a5-dd37-40d8-b6f1-2c2b50253087">
      <UserInfo>
        <DisplayName>Said Dahdah</DisplayName>
        <AccountId>75</AccountId>
        <AccountType/>
      </UserInfo>
      <UserInfo>
        <DisplayName>Hanayo Taguchi</DisplayName>
        <AccountId>4</AccountId>
        <AccountType/>
      </UserInfo>
      <UserInfo>
        <DisplayName>Sheila Fernandez Martinez</DisplayName>
        <AccountId>263</AccountId>
        <AccountType/>
      </UserInfo>
      <UserInfo>
        <DisplayName>Disha Arora</DisplayName>
        <AccountId>152</AccountId>
        <AccountType/>
      </UserInfo>
      <UserInfo>
        <DisplayName>Emiye Gebre Egziabher Deneke</DisplayName>
        <AccountId>15</AccountId>
        <AccountType/>
      </UserInfo>
      <UserInfo>
        <DisplayName>Radoslaw Czapski</DisplayName>
        <AccountId>11</AccountId>
        <AccountType/>
      </UserInfo>
      <UserInfo>
        <DisplayName>Alina F. Burlacu</DisplayName>
        <AccountId>18</AccountId>
        <AccountType/>
      </UserInfo>
      <UserInfo>
        <DisplayName>Blair Matthew Turner</DisplayName>
        <AccountId>21</AccountId>
        <AccountType/>
      </UserInfo>
      <UserInfo>
        <DisplayName>Arif Uddin</DisplayName>
        <AccountId>9</AccountId>
        <AccountType/>
      </UserInfo>
      <UserInfo>
        <DisplayName>Sudeshna Mitra</DisplayName>
        <AccountId>20</AccountId>
        <AccountType/>
      </UserInfo>
    </SharedWithUsers>
    <MediaLengthInSeconds xmlns="4d95aa29-df78-4643-9bf4-af6378196efb" xsi:nil="true"/>
    <lcf76f155ced4ddcb4097134ff3c332f xmlns="4d95aa29-df78-4643-9bf4-af6378196efb">
      <Terms xmlns="http://schemas.microsoft.com/office/infopath/2007/PartnerControls"/>
    </lcf76f155ced4ddcb4097134ff3c332f>
    <TaxCatchAll xmlns="3e02667f-0271-471b-bd6e-11a2e16def1d" xsi:nil="true"/>
  </documentManagement>
</p:properties>
</file>

<file path=customXml/itemProps1.xml><?xml version="1.0" encoding="utf-8"?>
<ds:datastoreItem xmlns:ds="http://schemas.openxmlformats.org/officeDocument/2006/customXml" ds:itemID="{B6A22B11-DC0E-41CC-8652-7A854A775E19}">
  <ds:schemaRefs>
    <ds:schemaRef ds:uri="http://schemas.microsoft.com/sharepoint/v3/contenttype/forms"/>
  </ds:schemaRefs>
</ds:datastoreItem>
</file>

<file path=customXml/itemProps2.xml><?xml version="1.0" encoding="utf-8"?>
<ds:datastoreItem xmlns:ds="http://schemas.openxmlformats.org/officeDocument/2006/customXml" ds:itemID="{4F701CC7-D128-4085-A3C7-55EB65A322F0}">
  <ds:schemaRefs>
    <ds:schemaRef ds:uri="3e02667f-0271-471b-bd6e-11a2e16def1d"/>
    <ds:schemaRef ds:uri="4d95aa29-df78-4643-9bf4-af6378196efb"/>
    <ds:schemaRef ds:uri="cbfe72a5-dd37-40d8-b6f1-2c2b5025308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A03D151-175C-4020-9FDD-C59C232EEE3D}">
  <ds:schemaRefs>
    <ds:schemaRef ds:uri="3e02667f-0271-471b-bd6e-11a2e16def1d"/>
    <ds:schemaRef ds:uri="4d95aa29-df78-4643-9bf4-af6378196efb"/>
    <ds:schemaRef ds:uri="cbfe72a5-dd37-40d8-b6f1-2c2b50253087"/>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TotalTime>
  <Words>2084</Words>
  <Application>Microsoft Office PowerPoint</Application>
  <PresentationFormat>Widescreen</PresentationFormat>
  <Paragraphs>292</Paragraphs>
  <Slides>27</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Arial Black</vt:lpstr>
      <vt:lpstr>Arial Bold</vt:lpstr>
      <vt:lpstr>Calibri</vt:lpstr>
      <vt:lpstr>Lato Light</vt:lpstr>
      <vt:lpstr>Poppins</vt:lpstr>
      <vt:lpstr>Symbol</vt:lpstr>
      <vt:lpstr>Trebuchet MS</vt:lpstr>
      <vt:lpstr>Wingdings</vt:lpstr>
      <vt:lpstr>1_Full Page Interior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World Bank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Dipan Bose</dc:creator>
  <cp:lastModifiedBy>Benjamin Gerald Holzman</cp:lastModifiedBy>
  <cp:revision>1</cp:revision>
  <cp:lastPrinted>2020-02-10T19:10:44Z</cp:lastPrinted>
  <dcterms:created xsi:type="dcterms:W3CDTF">2013-10-24T12:42:44Z</dcterms:created>
  <dcterms:modified xsi:type="dcterms:W3CDTF">2024-05-13T16:21:02Z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0x010100A705742A82FFD545B676EF546DB0AE34</vt:lpwstr>
  </property>
  <property fmtid="{D5CDD505-2E9C-101B-9397-08002B2CF9AE}" pid="3" name="Order">
    <vt:r8>94521900</vt:r8>
  </property>
  <property fmtid="{D5CDD505-2E9C-101B-9397-08002B2CF9AE}" pid="4" name="_ExtendedDescription">
    <vt:lpwstr/>
  </property>
  <property fmtid="{D5CDD505-2E9C-101B-9397-08002B2CF9AE}" pid="5" name="ComplianceAssetId">
    <vt:lpwstr/>
  </property>
  <property fmtid="{D5CDD505-2E9C-101B-9397-08002B2CF9AE}" pid="6" name="MediaServiceImageTags">
    <vt:lpwstr/>
  </property>
  <property fmtid="{D5CDD505-2E9C-101B-9397-08002B2CF9AE}" pid="7" name="TriggerFlowInfo">
    <vt:lpwstr/>
  </property>
</Properties>
</file>