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72" r:id="rId4"/>
  </p:sldMasterIdLst>
  <p:notesMasterIdLst>
    <p:notesMasterId r:id="rId31"/>
  </p:notesMasterIdLst>
  <p:sldIdLst>
    <p:sldId id="1644" r:id="rId5"/>
    <p:sldId id="1182" r:id="rId6"/>
    <p:sldId id="360" r:id="rId7"/>
    <p:sldId id="361" r:id="rId8"/>
    <p:sldId id="362" r:id="rId9"/>
    <p:sldId id="363" r:id="rId10"/>
    <p:sldId id="365" r:id="rId11"/>
    <p:sldId id="364" r:id="rId12"/>
    <p:sldId id="1203" r:id="rId13"/>
    <p:sldId id="368" r:id="rId14"/>
    <p:sldId id="367" r:id="rId15"/>
    <p:sldId id="359" r:id="rId16"/>
    <p:sldId id="355" r:id="rId17"/>
    <p:sldId id="354" r:id="rId18"/>
    <p:sldId id="358" r:id="rId19"/>
    <p:sldId id="356" r:id="rId20"/>
    <p:sldId id="357" r:id="rId21"/>
    <p:sldId id="946" r:id="rId22"/>
    <p:sldId id="962" r:id="rId23"/>
    <p:sldId id="964" r:id="rId24"/>
    <p:sldId id="1645" r:id="rId25"/>
    <p:sldId id="1659" r:id="rId26"/>
    <p:sldId id="1683" r:id="rId27"/>
    <p:sldId id="1685" r:id="rId28"/>
    <p:sldId id="1672" r:id="rId29"/>
    <p:sldId id="120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ver" id="{765B6112-81D5-4DFC-889A-2F5E9FB7DA6B}">
          <p14:sldIdLst>
            <p14:sldId id="1644"/>
          </p14:sldIdLst>
        </p14:section>
        <p14:section name="Main Content" id="{1B923154-8DA4-41ED-BC13-41A1ACCE17AD}">
          <p14:sldIdLst>
            <p14:sldId id="1182"/>
            <p14:sldId id="360"/>
            <p14:sldId id="361"/>
            <p14:sldId id="362"/>
            <p14:sldId id="363"/>
            <p14:sldId id="365"/>
            <p14:sldId id="364"/>
            <p14:sldId id="1203"/>
            <p14:sldId id="368"/>
            <p14:sldId id="367"/>
            <p14:sldId id="359"/>
            <p14:sldId id="355"/>
            <p14:sldId id="354"/>
            <p14:sldId id="358"/>
            <p14:sldId id="356"/>
            <p14:sldId id="357"/>
            <p14:sldId id="946"/>
            <p14:sldId id="962"/>
            <p14:sldId id="964"/>
            <p14:sldId id="1645"/>
            <p14:sldId id="1659"/>
            <p14:sldId id="1683"/>
            <p14:sldId id="1685"/>
            <p14:sldId id="1672"/>
          </p14:sldIdLst>
        </p14:section>
        <p14:section name="End slide" id="{537EF2D2-D0E2-4B43-9D81-FD894C262D8D}">
          <p14:sldIdLst>
            <p14:sldId id="12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0C3243-FA5C-2856-6819-02735C1A7866}" name="Arif Uddin" initials="AU" userId="S::muddin5@worldbank.org::148c5cc6-c87d-4d88-bef6-83162531c353" providerId="AD"/>
  <p188:author id="{1AD7AE67-69FC-E4CB-AECB-7DC74818D297}" name="Elisabeth Goller" initials="EG" userId="S::egoller@worldbank.org::6098f5ec-f145-4740-bba3-f29786e4a373" providerId="AD"/>
  <p188:author id="{22DF41FB-7650-5FC2-6469-01FE02320F3A}" name="Sveta Milusheva" initials="SM" userId="S::smilusheva@worldbank.org::4714dae9-ed12-46d1-8931-6789fdcfd0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52"/>
    <a:srgbClr val="FDB813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3EF67-8735-4189-9D04-EDAE6776E987}" v="3" dt="2024-05-13T16:21:51.359"/>
    <p1510:client id="{28EEB3C8-308D-E10E-1147-2427BBB802C6}" v="9" dt="2024-05-13T15:07:38.869"/>
    <p1510:client id="{6AB972AB-4A0B-447C-A763-B2E9F4003033}" v="19" dt="2024-05-13T15:17:56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36" y="1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a F. Burlacu" userId="60d483be-ac95-488b-9e30-87f86c7d864a" providerId="ADAL" clId="{CEFBC9B1-2698-4A4B-8D24-F6A30B12E72D}"/>
    <pc:docChg chg="modSld sldOrd">
      <pc:chgData name="Alina F. Burlacu" userId="60d483be-ac95-488b-9e30-87f86c7d864a" providerId="ADAL" clId="{CEFBC9B1-2698-4A4B-8D24-F6A30B12E72D}" dt="2022-05-10T15:48:13.260" v="118" actId="6549"/>
      <pc:docMkLst>
        <pc:docMk/>
      </pc:docMkLst>
      <pc:sldChg chg="ord">
        <pc:chgData name="Alina F. Burlacu" userId="60d483be-ac95-488b-9e30-87f86c7d864a" providerId="ADAL" clId="{CEFBC9B1-2698-4A4B-8D24-F6A30B12E72D}" dt="2022-05-10T15:42:30.166" v="3"/>
        <pc:sldMkLst>
          <pc:docMk/>
          <pc:sldMk cId="3837367626" sldId="1164"/>
        </pc:sldMkLst>
      </pc:sldChg>
      <pc:sldChg chg="ord">
        <pc:chgData name="Alina F. Burlacu" userId="60d483be-ac95-488b-9e30-87f86c7d864a" providerId="ADAL" clId="{CEFBC9B1-2698-4A4B-8D24-F6A30B12E72D}" dt="2022-05-10T15:42:00.470" v="1"/>
        <pc:sldMkLst>
          <pc:docMk/>
          <pc:sldMk cId="3081553919" sldId="1165"/>
        </pc:sldMkLst>
      </pc:sldChg>
      <pc:sldChg chg="modSp">
        <pc:chgData name="Alina F. Burlacu" userId="60d483be-ac95-488b-9e30-87f86c7d864a" providerId="ADAL" clId="{CEFBC9B1-2698-4A4B-8D24-F6A30B12E72D}" dt="2022-05-10T15:48:13.260" v="118" actId="6549"/>
        <pc:sldMkLst>
          <pc:docMk/>
          <pc:sldMk cId="3222893380" sldId="1248"/>
        </pc:sldMkLst>
        <pc:spChg chg="mod">
          <ac:chgData name="Alina F. Burlacu" userId="60d483be-ac95-488b-9e30-87f86c7d864a" providerId="ADAL" clId="{CEFBC9B1-2698-4A4B-8D24-F6A30B12E72D}" dt="2022-05-10T15:48:13.260" v="118" actId="6549"/>
          <ac:spMkLst>
            <pc:docMk/>
            <pc:sldMk cId="3222893380" sldId="1248"/>
            <ac:spMk id="29" creationId="{FD1345EC-CD34-4DDF-B6CC-82EFD997249A}"/>
          </ac:spMkLst>
        </pc:spChg>
        <pc:spChg chg="mod">
          <ac:chgData name="Alina F. Burlacu" userId="60d483be-ac95-488b-9e30-87f86c7d864a" providerId="ADAL" clId="{CEFBC9B1-2698-4A4B-8D24-F6A30B12E72D}" dt="2022-05-10T15:46:22.204" v="19" actId="20577"/>
          <ac:spMkLst>
            <pc:docMk/>
            <pc:sldMk cId="3222893380" sldId="1248"/>
            <ac:spMk id="71" creationId="{D0AF5A4F-4F83-4254-B7B5-6EAD1267CD5C}"/>
          </ac:spMkLst>
        </pc:spChg>
        <pc:spChg chg="mod">
          <ac:chgData name="Alina F. Burlacu" userId="60d483be-ac95-488b-9e30-87f86c7d864a" providerId="ADAL" clId="{CEFBC9B1-2698-4A4B-8D24-F6A30B12E72D}" dt="2022-05-10T15:47:20.840" v="89" actId="6549"/>
          <ac:spMkLst>
            <pc:docMk/>
            <pc:sldMk cId="3222893380" sldId="1248"/>
            <ac:spMk id="72" creationId="{391F437F-0156-4248-83DD-65130693F2A4}"/>
          </ac:spMkLst>
        </pc:spChg>
      </pc:sldChg>
    </pc:docChg>
  </pc:docChgLst>
  <pc:docChgLst>
    <pc:chgData name="Sveta Milusheva" userId="S::smilusheva@worldbank.org::4714dae9-ed12-46d1-8931-6789fdcfd003" providerId="AD" clId="Web-{AC727427-3522-F13F-4FC8-476E1F08518C}"/>
    <pc:docChg chg="modSld">
      <pc:chgData name="Sveta Milusheva" userId="S::smilusheva@worldbank.org::4714dae9-ed12-46d1-8931-6789fdcfd003" providerId="AD" clId="Web-{AC727427-3522-F13F-4FC8-476E1F08518C}" dt="2023-04-26T21:42:17.275" v="101"/>
      <pc:docMkLst>
        <pc:docMk/>
      </pc:docMkLst>
      <pc:sldChg chg="addSp modSp addAnim modAnim">
        <pc:chgData name="Sveta Milusheva" userId="S::smilusheva@worldbank.org::4714dae9-ed12-46d1-8931-6789fdcfd003" providerId="AD" clId="Web-{AC727427-3522-F13F-4FC8-476E1F08518C}" dt="2023-04-26T21:26:55.808" v="13"/>
        <pc:sldMkLst>
          <pc:docMk/>
          <pc:sldMk cId="1088686133" sldId="1647"/>
        </pc:sldMkLst>
        <pc:spChg chg="add">
          <ac:chgData name="Sveta Milusheva" userId="S::smilusheva@worldbank.org::4714dae9-ed12-46d1-8931-6789fdcfd003" providerId="AD" clId="Web-{AC727427-3522-F13F-4FC8-476E1F08518C}" dt="2023-04-26T21:25:33.849" v="0"/>
          <ac:spMkLst>
            <pc:docMk/>
            <pc:sldMk cId="1088686133" sldId="1647"/>
            <ac:spMk id="4" creationId="{8455A682-85EF-F186-1214-63F4C62B5F56}"/>
          </ac:spMkLst>
        </pc:spChg>
        <pc:spChg chg="add mod">
          <ac:chgData name="Sveta Milusheva" userId="S::smilusheva@worldbank.org::4714dae9-ed12-46d1-8931-6789fdcfd003" providerId="AD" clId="Web-{AC727427-3522-F13F-4FC8-476E1F08518C}" dt="2023-04-26T21:26:28.259" v="8" actId="14100"/>
          <ac:spMkLst>
            <pc:docMk/>
            <pc:sldMk cId="1088686133" sldId="1647"/>
            <ac:spMk id="6" creationId="{EB788087-72E0-B13E-3B73-B41BE83A8D89}"/>
          </ac:spMkLst>
        </pc:spChg>
        <pc:spChg chg="add mod">
          <ac:chgData name="Sveta Milusheva" userId="S::smilusheva@worldbank.org::4714dae9-ed12-46d1-8931-6789fdcfd003" providerId="AD" clId="Web-{AC727427-3522-F13F-4FC8-476E1F08518C}" dt="2023-04-26T21:26:42.245" v="11" actId="14100"/>
          <ac:spMkLst>
            <pc:docMk/>
            <pc:sldMk cId="1088686133" sldId="1647"/>
            <ac:spMk id="12" creationId="{6F22E1AB-3B01-2D71-0D94-E51AB578220D}"/>
          </ac:spMkLst>
        </pc:spChg>
      </pc:sldChg>
      <pc:sldChg chg="addSp modSp addAnim modAnim">
        <pc:chgData name="Sveta Milusheva" userId="S::smilusheva@worldbank.org::4714dae9-ed12-46d1-8931-6789fdcfd003" providerId="AD" clId="Web-{AC727427-3522-F13F-4FC8-476E1F08518C}" dt="2023-04-26T21:40:38.690" v="85"/>
        <pc:sldMkLst>
          <pc:docMk/>
          <pc:sldMk cId="1026181228" sldId="1649"/>
        </pc:sldMkLst>
        <pc:spChg chg="add mod">
          <ac:chgData name="Sveta Milusheva" userId="S::smilusheva@worldbank.org::4714dae9-ed12-46d1-8931-6789fdcfd003" providerId="AD" clId="Web-{AC727427-3522-F13F-4FC8-476E1F08518C}" dt="2023-04-26T21:39:10.434" v="74" actId="1076"/>
          <ac:spMkLst>
            <pc:docMk/>
            <pc:sldMk cId="1026181228" sldId="1649"/>
            <ac:spMk id="4" creationId="{64A6C1C6-7847-47B4-ED3A-522EDCE3E987}"/>
          </ac:spMkLst>
        </pc:spChg>
        <pc:spChg chg="mod">
          <ac:chgData name="Sveta Milusheva" userId="S::smilusheva@worldbank.org::4714dae9-ed12-46d1-8931-6789fdcfd003" providerId="AD" clId="Web-{AC727427-3522-F13F-4FC8-476E1F08518C}" dt="2023-04-26T21:37:31.334" v="59" actId="14100"/>
          <ac:spMkLst>
            <pc:docMk/>
            <pc:sldMk cId="1026181228" sldId="1649"/>
            <ac:spMk id="5" creationId="{AEF4634F-050C-E899-F7C1-3A41F255AB77}"/>
          </ac:spMkLst>
        </pc:spChg>
        <pc:spChg chg="add mod">
          <ac:chgData name="Sveta Milusheva" userId="S::smilusheva@worldbank.org::4714dae9-ed12-46d1-8931-6789fdcfd003" providerId="AD" clId="Web-{AC727427-3522-F13F-4FC8-476E1F08518C}" dt="2023-04-26T21:39:18.654" v="76" actId="1076"/>
          <ac:spMkLst>
            <pc:docMk/>
            <pc:sldMk cId="1026181228" sldId="1649"/>
            <ac:spMk id="11" creationId="{FF8F62B6-D21F-7A22-BDE2-AE1D509E82F0}"/>
          </ac:spMkLst>
        </pc:spChg>
        <pc:spChg chg="add mod">
          <ac:chgData name="Sveta Milusheva" userId="S::smilusheva@worldbank.org::4714dae9-ed12-46d1-8931-6789fdcfd003" providerId="AD" clId="Web-{AC727427-3522-F13F-4FC8-476E1F08518C}" dt="2023-04-26T21:39:50.390" v="79" actId="1076"/>
          <ac:spMkLst>
            <pc:docMk/>
            <pc:sldMk cId="1026181228" sldId="1649"/>
            <ac:spMk id="12" creationId="{166DFB08-6384-613A-233E-B8B92FEA9073}"/>
          </ac:spMkLst>
        </pc:spChg>
        <pc:picChg chg="mod ord modCrop">
          <ac:chgData name="Sveta Milusheva" userId="S::smilusheva@worldbank.org::4714dae9-ed12-46d1-8931-6789fdcfd003" providerId="AD" clId="Web-{AC727427-3522-F13F-4FC8-476E1F08518C}" dt="2023-04-26T21:39:31.295" v="78" actId="1076"/>
          <ac:picMkLst>
            <pc:docMk/>
            <pc:sldMk cId="1026181228" sldId="1649"/>
            <ac:picMk id="6" creationId="{231AFFEA-C767-1985-A006-4651B0D90555}"/>
          </ac:picMkLst>
        </pc:picChg>
        <pc:picChg chg="mod">
          <ac:chgData name="Sveta Milusheva" userId="S::smilusheva@worldbank.org::4714dae9-ed12-46d1-8931-6789fdcfd003" providerId="AD" clId="Web-{AC727427-3522-F13F-4FC8-476E1F08518C}" dt="2023-04-26T21:38:08.791" v="64" actId="1076"/>
          <ac:picMkLst>
            <pc:docMk/>
            <pc:sldMk cId="1026181228" sldId="1649"/>
            <ac:picMk id="17" creationId="{607E37BC-C987-1A5E-370D-D75A83889524}"/>
          </ac:picMkLst>
        </pc:picChg>
      </pc:sldChg>
      <pc:sldChg chg="addSp modSp addAnim">
        <pc:chgData name="Sveta Milusheva" userId="S::smilusheva@worldbank.org::4714dae9-ed12-46d1-8931-6789fdcfd003" providerId="AD" clId="Web-{AC727427-3522-F13F-4FC8-476E1F08518C}" dt="2023-04-26T21:42:17.275" v="101"/>
        <pc:sldMkLst>
          <pc:docMk/>
          <pc:sldMk cId="1916710430" sldId="1651"/>
        </pc:sldMkLst>
        <pc:spChg chg="add mod">
          <ac:chgData name="Sveta Milusheva" userId="S::smilusheva@worldbank.org::4714dae9-ed12-46d1-8931-6789fdcfd003" providerId="AD" clId="Web-{AC727427-3522-F13F-4FC8-476E1F08518C}" dt="2023-04-26T21:42:17.275" v="101"/>
          <ac:spMkLst>
            <pc:docMk/>
            <pc:sldMk cId="1916710430" sldId="1651"/>
            <ac:spMk id="6" creationId="{75812F3D-AB1E-8C90-1D2A-7C7B5BFD879C}"/>
          </ac:spMkLst>
        </pc:spChg>
        <pc:spChg chg="add mod">
          <ac:chgData name="Sveta Milusheva" userId="S::smilusheva@worldbank.org::4714dae9-ed12-46d1-8931-6789fdcfd003" providerId="AD" clId="Web-{AC727427-3522-F13F-4FC8-476E1F08518C}" dt="2023-04-26T21:41:41.163" v="96"/>
          <ac:spMkLst>
            <pc:docMk/>
            <pc:sldMk cId="1916710430" sldId="1651"/>
            <ac:spMk id="19" creationId="{F2EE1B74-3988-8763-8135-E98020D141C6}"/>
          </ac:spMkLst>
        </pc:spChg>
      </pc:sldChg>
    </pc:docChg>
  </pc:docChgLst>
  <pc:docChgLst>
    <pc:chgData name="Sveta Milusheva" userId="4714dae9-ed12-46d1-8931-6789fdcfd003" providerId="ADAL" clId="{0055104F-832C-4979-8537-D235C413BA6B}"/>
    <pc:docChg chg="modSld">
      <pc:chgData name="Sveta Milusheva" userId="4714dae9-ed12-46d1-8931-6789fdcfd003" providerId="ADAL" clId="{0055104F-832C-4979-8537-D235C413BA6B}" dt="2023-04-26T21:47:11.271" v="6"/>
      <pc:docMkLst>
        <pc:docMk/>
      </pc:docMkLst>
      <pc:sldChg chg="modSp mod modAnim">
        <pc:chgData name="Sveta Milusheva" userId="4714dae9-ed12-46d1-8931-6789fdcfd003" providerId="ADAL" clId="{0055104F-832C-4979-8537-D235C413BA6B}" dt="2023-04-26T21:47:11.271" v="6"/>
        <pc:sldMkLst>
          <pc:docMk/>
          <pc:sldMk cId="1088686133" sldId="1647"/>
        </pc:sldMkLst>
        <pc:picChg chg="mod">
          <ac:chgData name="Sveta Milusheva" userId="4714dae9-ed12-46d1-8931-6789fdcfd003" providerId="ADAL" clId="{0055104F-832C-4979-8537-D235C413BA6B}" dt="2023-04-26T21:46:59.364" v="4" actId="1076"/>
          <ac:picMkLst>
            <pc:docMk/>
            <pc:sldMk cId="1088686133" sldId="1647"/>
            <ac:picMk id="11" creationId="{69228676-E33B-D93C-664C-53ED2B716D2D}"/>
          </ac:picMkLst>
        </pc:picChg>
      </pc:sldChg>
      <pc:sldChg chg="modAnim">
        <pc:chgData name="Sveta Milusheva" userId="4714dae9-ed12-46d1-8931-6789fdcfd003" providerId="ADAL" clId="{0055104F-832C-4979-8537-D235C413BA6B}" dt="2023-04-26T21:44:53.155" v="3"/>
        <pc:sldMkLst>
          <pc:docMk/>
          <pc:sldMk cId="1916710430" sldId="1651"/>
        </pc:sldMkLst>
      </pc:sldChg>
    </pc:docChg>
  </pc:docChgLst>
  <pc:docChgLst>
    <pc:chgData name="Sveta Milusheva" userId="S::smilusheva@worldbank.org::4714dae9-ed12-46d1-8931-6789fdcfd003" providerId="AD" clId="Web-{A90EEE17-C81A-AD17-1C20-D87615E7676D}"/>
    <pc:docChg chg="addSld modSld sldOrd modSection">
      <pc:chgData name="Sveta Milusheva" userId="S::smilusheva@worldbank.org::4714dae9-ed12-46d1-8931-6789fdcfd003" providerId="AD" clId="Web-{A90EEE17-C81A-AD17-1C20-D87615E7676D}" dt="2023-04-18T21:18:40.131" v="192"/>
      <pc:docMkLst>
        <pc:docMk/>
      </pc:docMkLst>
      <pc:sldChg chg="addSp modSp">
        <pc:chgData name="Sveta Milusheva" userId="S::smilusheva@worldbank.org::4714dae9-ed12-46d1-8931-6789fdcfd003" providerId="AD" clId="Web-{A90EEE17-C81A-AD17-1C20-D87615E7676D}" dt="2023-04-18T21:15:44.688" v="5" actId="20577"/>
        <pc:sldMkLst>
          <pc:docMk/>
          <pc:sldMk cId="3031721613" sldId="349"/>
        </pc:sldMkLst>
        <pc:spChg chg="add mod">
          <ac:chgData name="Sveta Milusheva" userId="S::smilusheva@worldbank.org::4714dae9-ed12-46d1-8931-6789fdcfd003" providerId="AD" clId="Web-{A90EEE17-C81A-AD17-1C20-D87615E7676D}" dt="2023-04-18T21:15:44.688" v="5" actId="20577"/>
          <ac:spMkLst>
            <pc:docMk/>
            <pc:sldMk cId="3031721613" sldId="349"/>
            <ac:spMk id="2" creationId="{78C959A6-68B9-CCDC-EBED-6D7CECA2D1D7}"/>
          </ac:spMkLst>
        </pc:spChg>
      </pc:sldChg>
      <pc:sldChg chg="modSp">
        <pc:chgData name="Sveta Milusheva" userId="S::smilusheva@worldbank.org::4714dae9-ed12-46d1-8931-6789fdcfd003" providerId="AD" clId="Web-{A90EEE17-C81A-AD17-1C20-D87615E7676D}" dt="2023-04-18T21:16:47.830" v="39" actId="20577"/>
        <pc:sldMkLst>
          <pc:docMk/>
          <pc:sldMk cId="868440310" sldId="1166"/>
        </pc:sldMkLst>
        <pc:spChg chg="mod">
          <ac:chgData name="Sveta Milusheva" userId="S::smilusheva@worldbank.org::4714dae9-ed12-46d1-8931-6789fdcfd003" providerId="AD" clId="Web-{A90EEE17-C81A-AD17-1C20-D87615E7676D}" dt="2023-04-18T21:16:47.830" v="39" actId="20577"/>
          <ac:spMkLst>
            <pc:docMk/>
            <pc:sldMk cId="868440310" sldId="1166"/>
            <ac:spMk id="13" creationId="{856F55CF-B766-461D-8478-25DB3D8AF260}"/>
          </ac:spMkLst>
        </pc:spChg>
      </pc:sldChg>
      <pc:sldChg chg="delSp modSp add ord replId">
        <pc:chgData name="Sveta Milusheva" userId="S::smilusheva@worldbank.org::4714dae9-ed12-46d1-8931-6789fdcfd003" providerId="AD" clId="Web-{A90EEE17-C81A-AD17-1C20-D87615E7676D}" dt="2023-04-18T21:18:40.131" v="192"/>
        <pc:sldMkLst>
          <pc:docMk/>
          <pc:sldMk cId="2620550891" sldId="1644"/>
        </pc:sldMkLst>
        <pc:spChg chg="mod">
          <ac:chgData name="Sveta Milusheva" userId="S::smilusheva@worldbank.org::4714dae9-ed12-46d1-8931-6789fdcfd003" providerId="AD" clId="Web-{A90EEE17-C81A-AD17-1C20-D87615E7676D}" dt="2023-04-18T21:16:08.704" v="31" actId="20577"/>
          <ac:spMkLst>
            <pc:docMk/>
            <pc:sldMk cId="2620550891" sldId="1644"/>
            <ac:spMk id="2" creationId="{E54B7F9A-9EFF-4E11-A522-91276C838AD8}"/>
          </ac:spMkLst>
        </pc:spChg>
        <pc:spChg chg="mod">
          <ac:chgData name="Sveta Milusheva" userId="S::smilusheva@worldbank.org::4714dae9-ed12-46d1-8931-6789fdcfd003" providerId="AD" clId="Web-{A90EEE17-C81A-AD17-1C20-D87615E7676D}" dt="2023-04-18T21:18:34.443" v="191" actId="20577"/>
          <ac:spMkLst>
            <pc:docMk/>
            <pc:sldMk cId="2620550891" sldId="1644"/>
            <ac:spMk id="13" creationId="{856F55CF-B766-461D-8478-25DB3D8AF260}"/>
          </ac:spMkLst>
        </pc:spChg>
        <pc:picChg chg="del">
          <ac:chgData name="Sveta Milusheva" userId="S::smilusheva@worldbank.org::4714dae9-ed12-46d1-8931-6789fdcfd003" providerId="AD" clId="Web-{A90EEE17-C81A-AD17-1C20-D87615E7676D}" dt="2023-04-18T21:18:40.131" v="192"/>
          <ac:picMkLst>
            <pc:docMk/>
            <pc:sldMk cId="2620550891" sldId="1644"/>
            <ac:picMk id="4" creationId="{0BC8D307-AAA4-452B-A639-C6D7FD516066}"/>
          </ac:picMkLst>
        </pc:picChg>
      </pc:sldChg>
    </pc:docChg>
  </pc:docChgLst>
  <pc:docChgLst>
    <pc:chgData name="Benjamin Gerald Holzman" userId="c8f3f3b5-bbd1-4fdf-8bf7-d41b1e7cc181" providerId="ADAL" clId="{0143EF67-8735-4189-9D04-EDAE6776E987}"/>
    <pc:docChg chg="custSel delSld modSld modSection">
      <pc:chgData name="Benjamin Gerald Holzman" userId="c8f3f3b5-bbd1-4fdf-8bf7-d41b1e7cc181" providerId="ADAL" clId="{0143EF67-8735-4189-9D04-EDAE6776E987}" dt="2024-05-13T16:22:21.673" v="24" actId="478"/>
      <pc:docMkLst>
        <pc:docMk/>
      </pc:docMkLst>
      <pc:sldChg chg="del">
        <pc:chgData name="Benjamin Gerald Holzman" userId="c8f3f3b5-bbd1-4fdf-8bf7-d41b1e7cc181" providerId="ADAL" clId="{0143EF67-8735-4189-9D04-EDAE6776E987}" dt="2024-05-13T16:22:01.217" v="18" actId="47"/>
        <pc:sldMkLst>
          <pc:docMk/>
          <pc:sldMk cId="3031721613" sldId="349"/>
        </pc:sldMkLst>
      </pc:sldChg>
      <pc:sldChg chg="addSp delSp modSp">
        <pc:chgData name="Benjamin Gerald Holzman" userId="c8f3f3b5-bbd1-4fdf-8bf7-d41b1e7cc181" providerId="ADAL" clId="{0143EF67-8735-4189-9D04-EDAE6776E987}" dt="2024-05-13T16:21:39.632" v="1"/>
        <pc:sldMkLst>
          <pc:docMk/>
          <pc:sldMk cId="2454607246" sldId="1205"/>
        </pc:sldMkLst>
        <pc:spChg chg="del">
          <ac:chgData name="Benjamin Gerald Holzman" userId="c8f3f3b5-bbd1-4fdf-8bf7-d41b1e7cc181" providerId="ADAL" clId="{0143EF67-8735-4189-9D04-EDAE6776E987}" dt="2024-05-13T16:21:39.424" v="0" actId="478"/>
          <ac:spMkLst>
            <pc:docMk/>
            <pc:sldMk cId="2454607246" sldId="1205"/>
            <ac:spMk id="2" creationId="{AD7D72B8-B49B-4066-8586-64B8A4702AD9}"/>
          </ac:spMkLst>
        </pc:spChg>
        <pc:spChg chg="del">
          <ac:chgData name="Benjamin Gerald Holzman" userId="c8f3f3b5-bbd1-4fdf-8bf7-d41b1e7cc181" providerId="ADAL" clId="{0143EF67-8735-4189-9D04-EDAE6776E987}" dt="2024-05-13T16:21:39.424" v="0" actId="478"/>
          <ac:spMkLst>
            <pc:docMk/>
            <pc:sldMk cId="2454607246" sldId="1205"/>
            <ac:spMk id="3" creationId="{511F3EE2-3F46-CD5E-DECD-98473A618D61}"/>
          </ac:spMkLst>
        </pc:spChg>
        <pc:spChg chg="del">
          <ac:chgData name="Benjamin Gerald Holzman" userId="c8f3f3b5-bbd1-4fdf-8bf7-d41b1e7cc181" providerId="ADAL" clId="{0143EF67-8735-4189-9D04-EDAE6776E987}" dt="2024-05-13T16:21:39.424" v="0" actId="478"/>
          <ac:spMkLst>
            <pc:docMk/>
            <pc:sldMk cId="2454607246" sldId="1205"/>
            <ac:spMk id="4" creationId="{E99A7296-59A8-24F0-C892-42FB01E472FE}"/>
          </ac:spMkLst>
        </pc:spChg>
        <pc:spChg chg="add mod">
          <ac:chgData name="Benjamin Gerald Holzman" userId="c8f3f3b5-bbd1-4fdf-8bf7-d41b1e7cc181" providerId="ADAL" clId="{0143EF67-8735-4189-9D04-EDAE6776E987}" dt="2024-05-13T16:21:39.632" v="1"/>
          <ac:spMkLst>
            <pc:docMk/>
            <pc:sldMk cId="2454607246" sldId="1205"/>
            <ac:spMk id="6" creationId="{4E882759-8115-CB00-D439-D97A22B5B6B2}"/>
          </ac:spMkLst>
        </pc:spChg>
        <pc:spChg chg="add mod">
          <ac:chgData name="Benjamin Gerald Holzman" userId="c8f3f3b5-bbd1-4fdf-8bf7-d41b1e7cc181" providerId="ADAL" clId="{0143EF67-8735-4189-9D04-EDAE6776E987}" dt="2024-05-13T16:21:39.632" v="1"/>
          <ac:spMkLst>
            <pc:docMk/>
            <pc:sldMk cId="2454607246" sldId="1205"/>
            <ac:spMk id="7" creationId="{45E03957-73C8-E8D0-03A0-317458B426F6}"/>
          </ac:spMkLst>
        </pc:spChg>
        <pc:spChg chg="del">
          <ac:chgData name="Benjamin Gerald Holzman" userId="c8f3f3b5-bbd1-4fdf-8bf7-d41b1e7cc181" providerId="ADAL" clId="{0143EF67-8735-4189-9D04-EDAE6776E987}" dt="2024-05-13T16:21:39.424" v="0" actId="478"/>
          <ac:spMkLst>
            <pc:docMk/>
            <pc:sldMk cId="2454607246" sldId="1205"/>
            <ac:spMk id="8" creationId="{448C0167-FEED-4E0C-A416-4A013A5BDEA5}"/>
          </ac:spMkLst>
        </pc:spChg>
        <pc:spChg chg="add mod">
          <ac:chgData name="Benjamin Gerald Holzman" userId="c8f3f3b5-bbd1-4fdf-8bf7-d41b1e7cc181" providerId="ADAL" clId="{0143EF67-8735-4189-9D04-EDAE6776E987}" dt="2024-05-13T16:21:39.632" v="1"/>
          <ac:spMkLst>
            <pc:docMk/>
            <pc:sldMk cId="2454607246" sldId="1205"/>
            <ac:spMk id="10" creationId="{8EF1DA9C-AEC6-27FC-55E8-8B86413934AC}"/>
          </ac:spMkLst>
        </pc:spChg>
        <pc:spChg chg="add mod">
          <ac:chgData name="Benjamin Gerald Holzman" userId="c8f3f3b5-bbd1-4fdf-8bf7-d41b1e7cc181" providerId="ADAL" clId="{0143EF67-8735-4189-9D04-EDAE6776E987}" dt="2024-05-13T16:21:39.632" v="1"/>
          <ac:spMkLst>
            <pc:docMk/>
            <pc:sldMk cId="2454607246" sldId="1205"/>
            <ac:spMk id="12" creationId="{792C4608-A7BD-D5D4-2087-E8709FD1D86F}"/>
          </ac:spMkLst>
        </pc:spChg>
        <pc:picChg chg="add mod">
          <ac:chgData name="Benjamin Gerald Holzman" userId="c8f3f3b5-bbd1-4fdf-8bf7-d41b1e7cc181" providerId="ADAL" clId="{0143EF67-8735-4189-9D04-EDAE6776E987}" dt="2024-05-13T16:21:39.632" v="1"/>
          <ac:picMkLst>
            <pc:docMk/>
            <pc:sldMk cId="2454607246" sldId="1205"/>
            <ac:picMk id="5" creationId="{EDAAC010-89E1-54C0-4CE8-F7CBEA96362A}"/>
          </ac:picMkLst>
        </pc:picChg>
        <pc:picChg chg="del">
          <ac:chgData name="Benjamin Gerald Holzman" userId="c8f3f3b5-bbd1-4fdf-8bf7-d41b1e7cc181" providerId="ADAL" clId="{0143EF67-8735-4189-9D04-EDAE6776E987}" dt="2024-05-13T16:21:39.424" v="0" actId="478"/>
          <ac:picMkLst>
            <pc:docMk/>
            <pc:sldMk cId="2454607246" sldId="1205"/>
            <ac:picMk id="9" creationId="{F9041E05-1834-457F-89D1-68368DF1483A}"/>
          </ac:picMkLst>
        </pc:picChg>
        <pc:picChg chg="add mod">
          <ac:chgData name="Benjamin Gerald Holzman" userId="c8f3f3b5-bbd1-4fdf-8bf7-d41b1e7cc181" providerId="ADAL" clId="{0143EF67-8735-4189-9D04-EDAE6776E987}" dt="2024-05-13T16:21:39.632" v="1"/>
          <ac:picMkLst>
            <pc:docMk/>
            <pc:sldMk cId="2454607246" sldId="1205"/>
            <ac:picMk id="11" creationId="{1373E614-F26B-60FD-1354-1F1DCCD48C7D}"/>
          </ac:picMkLst>
        </pc:picChg>
        <pc:picChg chg="del">
          <ac:chgData name="Benjamin Gerald Holzman" userId="c8f3f3b5-bbd1-4fdf-8bf7-d41b1e7cc181" providerId="ADAL" clId="{0143EF67-8735-4189-9D04-EDAE6776E987}" dt="2024-05-13T16:21:39.424" v="0" actId="478"/>
          <ac:picMkLst>
            <pc:docMk/>
            <pc:sldMk cId="2454607246" sldId="1205"/>
            <ac:picMk id="1026" creationId="{6FF2866F-37CF-4717-AFEF-25209018C3AC}"/>
          </ac:picMkLst>
        </pc:picChg>
      </pc:sldChg>
      <pc:sldChg chg="addSp delSp modSp mod">
        <pc:chgData name="Benjamin Gerald Holzman" userId="c8f3f3b5-bbd1-4fdf-8bf7-d41b1e7cc181" providerId="ADAL" clId="{0143EF67-8735-4189-9D04-EDAE6776E987}" dt="2024-05-13T16:21:59.330" v="17" actId="20577"/>
        <pc:sldMkLst>
          <pc:docMk/>
          <pc:sldMk cId="1966500823" sldId="1644"/>
        </pc:sldMkLst>
        <pc:spChg chg="del">
          <ac:chgData name="Benjamin Gerald Holzman" userId="c8f3f3b5-bbd1-4fdf-8bf7-d41b1e7cc181" providerId="ADAL" clId="{0143EF67-8735-4189-9D04-EDAE6776E987}" dt="2024-05-13T16:21:51.137" v="2" actId="478"/>
          <ac:spMkLst>
            <pc:docMk/>
            <pc:sldMk cId="1966500823" sldId="1644"/>
            <ac:spMk id="2" creationId="{AD7D72B8-B49B-4066-8586-64B8A4702AD9}"/>
          </ac:spMkLst>
        </pc:spChg>
        <pc:spChg chg="add mod">
          <ac:chgData name="Benjamin Gerald Holzman" userId="c8f3f3b5-bbd1-4fdf-8bf7-d41b1e7cc181" providerId="ADAL" clId="{0143EF67-8735-4189-9D04-EDAE6776E987}" dt="2024-05-13T16:21:51.359" v="3"/>
          <ac:spMkLst>
            <pc:docMk/>
            <pc:sldMk cId="1966500823" sldId="1644"/>
            <ac:spMk id="3" creationId="{9605F5FF-11AD-DDEA-F5C1-243C8270C631}"/>
          </ac:spMkLst>
        </pc:spChg>
        <pc:spChg chg="add mod">
          <ac:chgData name="Benjamin Gerald Holzman" userId="c8f3f3b5-bbd1-4fdf-8bf7-d41b1e7cc181" providerId="ADAL" clId="{0143EF67-8735-4189-9D04-EDAE6776E987}" dt="2024-05-13T16:21:51.359" v="3"/>
          <ac:spMkLst>
            <pc:docMk/>
            <pc:sldMk cId="1966500823" sldId="1644"/>
            <ac:spMk id="4" creationId="{248D246E-3C33-2AC3-DE89-BEBD252EFA87}"/>
          </ac:spMkLst>
        </pc:spChg>
        <pc:spChg chg="add mod">
          <ac:chgData name="Benjamin Gerald Holzman" userId="c8f3f3b5-bbd1-4fdf-8bf7-d41b1e7cc181" providerId="ADAL" clId="{0143EF67-8735-4189-9D04-EDAE6776E987}" dt="2024-05-13T16:21:59.330" v="17" actId="20577"/>
          <ac:spMkLst>
            <pc:docMk/>
            <pc:sldMk cId="1966500823" sldId="1644"/>
            <ac:spMk id="6" creationId="{C19C1EB8-50FD-DF21-E587-FF1A9910B183}"/>
          </ac:spMkLst>
        </pc:spChg>
        <pc:spChg chg="del">
          <ac:chgData name="Benjamin Gerald Holzman" userId="c8f3f3b5-bbd1-4fdf-8bf7-d41b1e7cc181" providerId="ADAL" clId="{0143EF67-8735-4189-9D04-EDAE6776E987}" dt="2024-05-13T16:21:51.137" v="2" actId="478"/>
          <ac:spMkLst>
            <pc:docMk/>
            <pc:sldMk cId="1966500823" sldId="1644"/>
            <ac:spMk id="8" creationId="{448C0167-FEED-4E0C-A416-4A013A5BDEA5}"/>
          </ac:spMkLst>
        </pc:spChg>
        <pc:picChg chg="add mod">
          <ac:chgData name="Benjamin Gerald Holzman" userId="c8f3f3b5-bbd1-4fdf-8bf7-d41b1e7cc181" providerId="ADAL" clId="{0143EF67-8735-4189-9D04-EDAE6776E987}" dt="2024-05-13T16:21:51.359" v="3"/>
          <ac:picMkLst>
            <pc:docMk/>
            <pc:sldMk cId="1966500823" sldId="1644"/>
            <ac:picMk id="5" creationId="{E7B76DC9-0BC2-01F2-EBE1-F7F4B7B55F94}"/>
          </ac:picMkLst>
        </pc:picChg>
        <pc:picChg chg="del">
          <ac:chgData name="Benjamin Gerald Holzman" userId="c8f3f3b5-bbd1-4fdf-8bf7-d41b1e7cc181" providerId="ADAL" clId="{0143EF67-8735-4189-9D04-EDAE6776E987}" dt="2024-05-13T16:21:51.137" v="2" actId="478"/>
          <ac:picMkLst>
            <pc:docMk/>
            <pc:sldMk cId="1966500823" sldId="1644"/>
            <ac:picMk id="9" creationId="{F9041E05-1834-457F-89D1-68368DF1483A}"/>
          </ac:picMkLst>
        </pc:picChg>
      </pc:sldChg>
      <pc:sldChg chg="delSp mod">
        <pc:chgData name="Benjamin Gerald Holzman" userId="c8f3f3b5-bbd1-4fdf-8bf7-d41b1e7cc181" providerId="ADAL" clId="{0143EF67-8735-4189-9D04-EDAE6776E987}" dt="2024-05-13T16:22:15.799" v="20" actId="478"/>
        <pc:sldMkLst>
          <pc:docMk/>
          <pc:sldMk cId="777480568" sldId="1645"/>
        </pc:sldMkLst>
        <pc:picChg chg="del">
          <ac:chgData name="Benjamin Gerald Holzman" userId="c8f3f3b5-bbd1-4fdf-8bf7-d41b1e7cc181" providerId="ADAL" clId="{0143EF67-8735-4189-9D04-EDAE6776E987}" dt="2024-05-13T16:22:15.799" v="20" actId="478"/>
          <ac:picMkLst>
            <pc:docMk/>
            <pc:sldMk cId="777480568" sldId="1645"/>
            <ac:picMk id="5" creationId="{F442980A-0FEB-43BE-8F19-367979273D88}"/>
          </ac:picMkLst>
        </pc:picChg>
        <pc:picChg chg="del">
          <ac:chgData name="Benjamin Gerald Holzman" userId="c8f3f3b5-bbd1-4fdf-8bf7-d41b1e7cc181" providerId="ADAL" clId="{0143EF67-8735-4189-9D04-EDAE6776E987}" dt="2024-05-13T16:22:15.168" v="19" actId="478"/>
          <ac:picMkLst>
            <pc:docMk/>
            <pc:sldMk cId="777480568" sldId="1645"/>
            <ac:picMk id="6" creationId="{F1F10E73-94F8-47E1-A5C2-CB9732286BD3}"/>
          </ac:picMkLst>
        </pc:picChg>
      </pc:sldChg>
      <pc:sldChg chg="delSp mod">
        <pc:chgData name="Benjamin Gerald Holzman" userId="c8f3f3b5-bbd1-4fdf-8bf7-d41b1e7cc181" providerId="ADAL" clId="{0143EF67-8735-4189-9D04-EDAE6776E987}" dt="2024-05-13T16:22:17.948" v="21" actId="478"/>
        <pc:sldMkLst>
          <pc:docMk/>
          <pc:sldMk cId="1579121012" sldId="1659"/>
        </pc:sldMkLst>
        <pc:picChg chg="del">
          <ac:chgData name="Benjamin Gerald Holzman" userId="c8f3f3b5-bbd1-4fdf-8bf7-d41b1e7cc181" providerId="ADAL" clId="{0143EF67-8735-4189-9D04-EDAE6776E987}" dt="2024-05-13T16:22:17.948" v="21" actId="478"/>
          <ac:picMkLst>
            <pc:docMk/>
            <pc:sldMk cId="1579121012" sldId="1659"/>
            <ac:picMk id="2" creationId="{0E86F9CD-3616-C578-3B43-F50A7D3FA9B3}"/>
          </ac:picMkLst>
        </pc:picChg>
      </pc:sldChg>
      <pc:sldChg chg="delSp mod">
        <pc:chgData name="Benjamin Gerald Holzman" userId="c8f3f3b5-bbd1-4fdf-8bf7-d41b1e7cc181" providerId="ADAL" clId="{0143EF67-8735-4189-9D04-EDAE6776E987}" dt="2024-05-13T16:22:20.003" v="22" actId="478"/>
        <pc:sldMkLst>
          <pc:docMk/>
          <pc:sldMk cId="883501178" sldId="1683"/>
        </pc:sldMkLst>
        <pc:picChg chg="del">
          <ac:chgData name="Benjamin Gerald Holzman" userId="c8f3f3b5-bbd1-4fdf-8bf7-d41b1e7cc181" providerId="ADAL" clId="{0143EF67-8735-4189-9D04-EDAE6776E987}" dt="2024-05-13T16:22:20.003" v="22" actId="478"/>
          <ac:picMkLst>
            <pc:docMk/>
            <pc:sldMk cId="883501178" sldId="1683"/>
            <ac:picMk id="3" creationId="{FD20D5BF-1446-F8A0-D880-FB54B3651285}"/>
          </ac:picMkLst>
        </pc:picChg>
      </pc:sldChg>
      <pc:sldChg chg="delSp modSp mod">
        <pc:chgData name="Benjamin Gerald Holzman" userId="c8f3f3b5-bbd1-4fdf-8bf7-d41b1e7cc181" providerId="ADAL" clId="{0143EF67-8735-4189-9D04-EDAE6776E987}" dt="2024-05-13T16:22:21.673" v="24" actId="478"/>
        <pc:sldMkLst>
          <pc:docMk/>
          <pc:sldMk cId="1873722936" sldId="1685"/>
        </pc:sldMkLst>
        <pc:picChg chg="del mod">
          <ac:chgData name="Benjamin Gerald Holzman" userId="c8f3f3b5-bbd1-4fdf-8bf7-d41b1e7cc181" providerId="ADAL" clId="{0143EF67-8735-4189-9D04-EDAE6776E987}" dt="2024-05-13T16:22:21.673" v="24" actId="478"/>
          <ac:picMkLst>
            <pc:docMk/>
            <pc:sldMk cId="1873722936" sldId="1685"/>
            <ac:picMk id="3" creationId="{5EAB1336-D22F-274D-F5BF-F5817D9AF898}"/>
          </ac:picMkLst>
        </pc:picChg>
      </pc:sldChg>
    </pc:docChg>
  </pc:docChgLst>
  <pc:docChgLst>
    <pc:chgData name="Arif Uddin" userId="148c5cc6-c87d-4d88-bef6-83162531c353" providerId="ADAL" clId="{8DEED7C4-043A-4AE3-9A08-52012B054321}"/>
    <pc:docChg chg="undo custSel addSld delSld modSld sldOrd modSection">
      <pc:chgData name="Arif Uddin" userId="148c5cc6-c87d-4d88-bef6-83162531c353" providerId="ADAL" clId="{8DEED7C4-043A-4AE3-9A08-52012B054321}" dt="2024-04-30T18:24:35.120" v="334" actId="20577"/>
      <pc:docMkLst>
        <pc:docMk/>
      </pc:docMkLst>
      <pc:sldChg chg="modSp del mod">
        <pc:chgData name="Arif Uddin" userId="148c5cc6-c87d-4d88-bef6-83162531c353" providerId="ADAL" clId="{8DEED7C4-043A-4AE3-9A08-52012B054321}" dt="2024-04-30T18:16:46.029" v="285" actId="47"/>
        <pc:sldMkLst>
          <pc:docMk/>
          <pc:sldMk cId="2416023280" sldId="369"/>
        </pc:sldMkLst>
        <pc:spChg chg="mod">
          <ac:chgData name="Arif Uddin" userId="148c5cc6-c87d-4d88-bef6-83162531c353" providerId="ADAL" clId="{8DEED7C4-043A-4AE3-9A08-52012B054321}" dt="2024-04-30T16:57:07.729" v="5" actId="20577"/>
          <ac:spMkLst>
            <pc:docMk/>
            <pc:sldMk cId="2416023280" sldId="369"/>
            <ac:spMk id="5" creationId="{C55B1C86-8528-4093-9574-98033BDCA199}"/>
          </ac:spMkLst>
        </pc:spChg>
      </pc:sldChg>
      <pc:sldChg chg="delSp modSp add mod delAnim">
        <pc:chgData name="Arif Uddin" userId="148c5cc6-c87d-4d88-bef6-83162531c353" providerId="ADAL" clId="{8DEED7C4-043A-4AE3-9A08-52012B054321}" dt="2024-04-30T18:23:02.829" v="307" actId="20577"/>
        <pc:sldMkLst>
          <pc:docMk/>
          <pc:sldMk cId="3217268464" sldId="946"/>
        </pc:sldMkLst>
        <pc:spChg chg="mod">
          <ac:chgData name="Arif Uddin" userId="148c5cc6-c87d-4d88-bef6-83162531c353" providerId="ADAL" clId="{8DEED7C4-043A-4AE3-9A08-52012B054321}" dt="2024-04-30T18:23:02.829" v="307" actId="20577"/>
          <ac:spMkLst>
            <pc:docMk/>
            <pc:sldMk cId="3217268464" sldId="946"/>
            <ac:spMk id="5" creationId="{BECD5B0D-8A74-45E2-B35D-C3A62CC22067}"/>
          </ac:spMkLst>
        </pc:spChg>
        <pc:picChg chg="del">
          <ac:chgData name="Arif Uddin" userId="148c5cc6-c87d-4d88-bef6-83162531c353" providerId="ADAL" clId="{8DEED7C4-043A-4AE3-9A08-52012B054321}" dt="2024-04-30T17:08:14.188" v="10" actId="478"/>
          <ac:picMkLst>
            <pc:docMk/>
            <pc:sldMk cId="3217268464" sldId="946"/>
            <ac:picMk id="4" creationId="{862340FC-F2F1-41EF-9970-C6F8865EB805}"/>
          </ac:picMkLst>
        </pc:picChg>
        <pc:picChg chg="del">
          <ac:chgData name="Arif Uddin" userId="148c5cc6-c87d-4d88-bef6-83162531c353" providerId="ADAL" clId="{8DEED7C4-043A-4AE3-9A08-52012B054321}" dt="2024-04-30T17:08:16.236" v="11" actId="478"/>
          <ac:picMkLst>
            <pc:docMk/>
            <pc:sldMk cId="3217268464" sldId="946"/>
            <ac:picMk id="10" creationId="{B44165D5-5F13-446C-9C87-864B40F9278C}"/>
          </ac:picMkLst>
        </pc:picChg>
        <pc:picChg chg="del">
          <ac:chgData name="Arif Uddin" userId="148c5cc6-c87d-4d88-bef6-83162531c353" providerId="ADAL" clId="{8DEED7C4-043A-4AE3-9A08-52012B054321}" dt="2024-04-30T17:08:18.425" v="12" actId="478"/>
          <ac:picMkLst>
            <pc:docMk/>
            <pc:sldMk cId="3217268464" sldId="946"/>
            <ac:picMk id="11" creationId="{F3F2760C-D70C-4520-844E-57C5A6043553}"/>
          </ac:picMkLst>
        </pc:picChg>
        <pc:cxnChg chg="del">
          <ac:chgData name="Arif Uddin" userId="148c5cc6-c87d-4d88-bef6-83162531c353" providerId="ADAL" clId="{8DEED7C4-043A-4AE3-9A08-52012B054321}" dt="2024-04-30T17:08:21.074" v="13" actId="478"/>
          <ac:cxnSpMkLst>
            <pc:docMk/>
            <pc:sldMk cId="3217268464" sldId="946"/>
            <ac:cxnSpMk id="14" creationId="{9C210219-8C5B-4924-9519-3A9BE7AF1F23}"/>
          </ac:cxnSpMkLst>
        </pc:cxnChg>
      </pc:sldChg>
      <pc:sldChg chg="delSp modSp add mod delAnim">
        <pc:chgData name="Arif Uddin" userId="148c5cc6-c87d-4d88-bef6-83162531c353" providerId="ADAL" clId="{8DEED7C4-043A-4AE3-9A08-52012B054321}" dt="2024-04-30T17:09:43.069" v="22" actId="108"/>
        <pc:sldMkLst>
          <pc:docMk/>
          <pc:sldMk cId="688685895" sldId="962"/>
        </pc:sldMkLst>
        <pc:spChg chg="mod">
          <ac:chgData name="Arif Uddin" userId="148c5cc6-c87d-4d88-bef6-83162531c353" providerId="ADAL" clId="{8DEED7C4-043A-4AE3-9A08-52012B054321}" dt="2024-04-30T17:09:43.069" v="22" actId="108"/>
          <ac:spMkLst>
            <pc:docMk/>
            <pc:sldMk cId="688685895" sldId="962"/>
            <ac:spMk id="5" creationId="{BECD5B0D-8A74-45E2-B35D-C3A62CC22067}"/>
          </ac:spMkLst>
        </pc:spChg>
        <pc:picChg chg="del">
          <ac:chgData name="Arif Uddin" userId="148c5cc6-c87d-4d88-bef6-83162531c353" providerId="ADAL" clId="{8DEED7C4-043A-4AE3-9A08-52012B054321}" dt="2024-04-30T17:08:30.299" v="14" actId="478"/>
          <ac:picMkLst>
            <pc:docMk/>
            <pc:sldMk cId="688685895" sldId="962"/>
            <ac:picMk id="7" creationId="{21ED0258-5C8A-4C52-A839-25C86ECE8B66}"/>
          </ac:picMkLst>
        </pc:picChg>
        <pc:picChg chg="del">
          <ac:chgData name="Arif Uddin" userId="148c5cc6-c87d-4d88-bef6-83162531c353" providerId="ADAL" clId="{8DEED7C4-043A-4AE3-9A08-52012B054321}" dt="2024-04-30T17:08:32.202" v="15" actId="478"/>
          <ac:picMkLst>
            <pc:docMk/>
            <pc:sldMk cId="688685895" sldId="962"/>
            <ac:picMk id="8" creationId="{61A0E76E-9783-4D11-818B-0940F3359CBE}"/>
          </ac:picMkLst>
        </pc:picChg>
        <pc:picChg chg="del">
          <ac:chgData name="Arif Uddin" userId="148c5cc6-c87d-4d88-bef6-83162531c353" providerId="ADAL" clId="{8DEED7C4-043A-4AE3-9A08-52012B054321}" dt="2024-04-30T17:08:34.441" v="16" actId="478"/>
          <ac:picMkLst>
            <pc:docMk/>
            <pc:sldMk cId="688685895" sldId="962"/>
            <ac:picMk id="11" creationId="{91A89DBC-CF01-41B2-B357-B5383C4BA8CE}"/>
          </ac:picMkLst>
        </pc:picChg>
      </pc:sldChg>
      <pc:sldChg chg="modSp add mod">
        <pc:chgData name="Arif Uddin" userId="148c5cc6-c87d-4d88-bef6-83162531c353" providerId="ADAL" clId="{8DEED7C4-043A-4AE3-9A08-52012B054321}" dt="2024-04-30T17:11:00.601" v="50" actId="20577"/>
        <pc:sldMkLst>
          <pc:docMk/>
          <pc:sldMk cId="3898506313" sldId="964"/>
        </pc:sldMkLst>
        <pc:spChg chg="mod">
          <ac:chgData name="Arif Uddin" userId="148c5cc6-c87d-4d88-bef6-83162531c353" providerId="ADAL" clId="{8DEED7C4-043A-4AE3-9A08-52012B054321}" dt="2024-04-30T17:11:00.601" v="50" actId="20577"/>
          <ac:spMkLst>
            <pc:docMk/>
            <pc:sldMk cId="3898506313" sldId="964"/>
            <ac:spMk id="5" creationId="{BECD5B0D-8A74-45E2-B35D-C3A62CC22067}"/>
          </ac:spMkLst>
        </pc:spChg>
        <pc:spChg chg="mod">
          <ac:chgData name="Arif Uddin" userId="148c5cc6-c87d-4d88-bef6-83162531c353" providerId="ADAL" clId="{8DEED7C4-043A-4AE3-9A08-52012B054321}" dt="2024-04-30T17:10:47.734" v="47" actId="1076"/>
          <ac:spMkLst>
            <pc:docMk/>
            <pc:sldMk cId="3898506313" sldId="964"/>
            <ac:spMk id="6" creationId="{F0130B9D-4C73-424C-A5CD-71579F85042D}"/>
          </ac:spMkLst>
        </pc:spChg>
      </pc:sldChg>
      <pc:sldChg chg="del">
        <pc:chgData name="Arif Uddin" userId="148c5cc6-c87d-4d88-bef6-83162531c353" providerId="ADAL" clId="{8DEED7C4-043A-4AE3-9A08-52012B054321}" dt="2024-04-30T18:16:27.498" v="283" actId="47"/>
        <pc:sldMkLst>
          <pc:docMk/>
          <pc:sldMk cId="3296393369" sldId="1637"/>
        </pc:sldMkLst>
      </pc:sldChg>
      <pc:sldChg chg="del">
        <pc:chgData name="Arif Uddin" userId="148c5cc6-c87d-4d88-bef6-83162531c353" providerId="ADAL" clId="{8DEED7C4-043A-4AE3-9A08-52012B054321}" dt="2024-04-30T18:17:08.843" v="290" actId="47"/>
        <pc:sldMkLst>
          <pc:docMk/>
          <pc:sldMk cId="2795250787" sldId="1642"/>
        </pc:sldMkLst>
      </pc:sldChg>
      <pc:sldChg chg="del">
        <pc:chgData name="Arif Uddin" userId="148c5cc6-c87d-4d88-bef6-83162531c353" providerId="ADAL" clId="{8DEED7C4-043A-4AE3-9A08-52012B054321}" dt="2024-04-30T18:16:28.096" v="284" actId="47"/>
        <pc:sldMkLst>
          <pc:docMk/>
          <pc:sldMk cId="1583451586" sldId="1643"/>
        </pc:sldMkLst>
      </pc:sldChg>
      <pc:sldChg chg="del">
        <pc:chgData name="Arif Uddin" userId="148c5cc6-c87d-4d88-bef6-83162531c353" providerId="ADAL" clId="{8DEED7C4-043A-4AE3-9A08-52012B054321}" dt="2024-04-27T01:26:38.870" v="0" actId="47"/>
        <pc:sldMkLst>
          <pc:docMk/>
          <pc:sldMk cId="2620550891" sldId="1644"/>
        </pc:sldMkLst>
      </pc:sldChg>
      <pc:sldChg chg="addSp delSp modSp add mod">
        <pc:chgData name="Arif Uddin" userId="148c5cc6-c87d-4d88-bef6-83162531c353" providerId="ADAL" clId="{8DEED7C4-043A-4AE3-9A08-52012B054321}" dt="2024-04-30T17:11:14.106" v="53" actId="6549"/>
        <pc:sldMkLst>
          <pc:docMk/>
          <pc:sldMk cId="777480568" sldId="1645"/>
        </pc:sldMkLst>
        <pc:spChg chg="add mod">
          <ac:chgData name="Arif Uddin" userId="148c5cc6-c87d-4d88-bef6-83162531c353" providerId="ADAL" clId="{8DEED7C4-043A-4AE3-9A08-52012B054321}" dt="2024-04-30T17:11:10.497" v="52"/>
          <ac:spMkLst>
            <pc:docMk/>
            <pc:sldMk cId="777480568" sldId="1645"/>
            <ac:spMk id="2" creationId="{0ABEB713-03BA-49E0-77C8-5610F0B78647}"/>
          </ac:spMkLst>
        </pc:spChg>
        <pc:spChg chg="mod">
          <ac:chgData name="Arif Uddin" userId="148c5cc6-c87d-4d88-bef6-83162531c353" providerId="ADAL" clId="{8DEED7C4-043A-4AE3-9A08-52012B054321}" dt="2024-04-30T17:11:14.106" v="53" actId="6549"/>
          <ac:spMkLst>
            <pc:docMk/>
            <pc:sldMk cId="777480568" sldId="1645"/>
            <ac:spMk id="4" creationId="{16AEEE94-7794-404D-9EB8-AD201CF33F04}"/>
          </ac:spMkLst>
        </pc:spChg>
        <pc:spChg chg="del">
          <ac:chgData name="Arif Uddin" userId="148c5cc6-c87d-4d88-bef6-83162531c353" providerId="ADAL" clId="{8DEED7C4-043A-4AE3-9A08-52012B054321}" dt="2024-04-30T17:11:09.098" v="51" actId="478"/>
          <ac:spMkLst>
            <pc:docMk/>
            <pc:sldMk cId="777480568" sldId="1645"/>
            <ac:spMk id="10" creationId="{42434469-28DF-4F4A-B172-1E65EF09092D}"/>
          </ac:spMkLst>
        </pc:spChg>
      </pc:sldChg>
      <pc:sldChg chg="addSp delSp modSp add mod">
        <pc:chgData name="Arif Uddin" userId="148c5cc6-c87d-4d88-bef6-83162531c353" providerId="ADAL" clId="{8DEED7C4-043A-4AE3-9A08-52012B054321}" dt="2024-04-30T17:29:38.393" v="157" actId="123"/>
        <pc:sldMkLst>
          <pc:docMk/>
          <pc:sldMk cId="1320200783" sldId="1649"/>
        </pc:sldMkLst>
        <pc:spChg chg="add del mod">
          <ac:chgData name="Arif Uddin" userId="148c5cc6-c87d-4d88-bef6-83162531c353" providerId="ADAL" clId="{8DEED7C4-043A-4AE3-9A08-52012B054321}" dt="2024-04-30T17:11:32.293" v="55"/>
          <ac:spMkLst>
            <pc:docMk/>
            <pc:sldMk cId="1320200783" sldId="1649"/>
            <ac:spMk id="2" creationId="{0B6E5FFF-DD8C-E142-E6C4-532B411E692B}"/>
          </ac:spMkLst>
        </pc:spChg>
        <pc:spChg chg="add del mod">
          <ac:chgData name="Arif Uddin" userId="148c5cc6-c87d-4d88-bef6-83162531c353" providerId="ADAL" clId="{8DEED7C4-043A-4AE3-9A08-52012B054321}" dt="2024-04-30T17:12:18.481" v="57"/>
          <ac:spMkLst>
            <pc:docMk/>
            <pc:sldMk cId="1320200783" sldId="1649"/>
            <ac:spMk id="3" creationId="{1DB59184-2C25-ECBC-9849-3E9A9B2C88AE}"/>
          </ac:spMkLst>
        </pc:spChg>
        <pc:spChg chg="mod">
          <ac:chgData name="Arif Uddin" userId="148c5cc6-c87d-4d88-bef6-83162531c353" providerId="ADAL" clId="{8DEED7C4-043A-4AE3-9A08-52012B054321}" dt="2024-04-30T17:12:51.983" v="86" actId="6549"/>
          <ac:spMkLst>
            <pc:docMk/>
            <pc:sldMk cId="1320200783" sldId="1649"/>
            <ac:spMk id="4" creationId="{E13959FE-F07A-4097-801B-9699E0D5ED71}"/>
          </ac:spMkLst>
        </pc:spChg>
        <pc:spChg chg="mod">
          <ac:chgData name="Arif Uddin" userId="148c5cc6-c87d-4d88-bef6-83162531c353" providerId="ADAL" clId="{8DEED7C4-043A-4AE3-9A08-52012B054321}" dt="2024-04-30T17:12:22.514" v="66" actId="6549"/>
          <ac:spMkLst>
            <pc:docMk/>
            <pc:sldMk cId="1320200783" sldId="1649"/>
            <ac:spMk id="5" creationId="{5495B828-D768-4329-BB3C-5C72C81C3953}"/>
          </ac:spMkLst>
        </pc:spChg>
        <pc:spChg chg="mod">
          <ac:chgData name="Arif Uddin" userId="148c5cc6-c87d-4d88-bef6-83162531c353" providerId="ADAL" clId="{8DEED7C4-043A-4AE3-9A08-52012B054321}" dt="2024-04-30T17:29:38.393" v="157" actId="123"/>
          <ac:spMkLst>
            <pc:docMk/>
            <pc:sldMk cId="1320200783" sldId="1649"/>
            <ac:spMk id="9" creationId="{4E910EC4-F343-43C3-98BF-019C3E554D87}"/>
          </ac:spMkLst>
        </pc:spChg>
        <pc:spChg chg="add mod">
          <ac:chgData name="Arif Uddin" userId="148c5cc6-c87d-4d88-bef6-83162531c353" providerId="ADAL" clId="{8DEED7C4-043A-4AE3-9A08-52012B054321}" dt="2024-04-30T17:12:32.426" v="85" actId="20577"/>
          <ac:spMkLst>
            <pc:docMk/>
            <pc:sldMk cId="1320200783" sldId="1649"/>
            <ac:spMk id="11" creationId="{85204E2F-892A-4E1B-5F84-F5A01C162D65}"/>
          </ac:spMkLst>
        </pc:spChg>
        <pc:graphicFrameChg chg="add mod">
          <ac:chgData name="Arif Uddin" userId="148c5cc6-c87d-4d88-bef6-83162531c353" providerId="ADAL" clId="{8DEED7C4-043A-4AE3-9A08-52012B054321}" dt="2024-04-30T17:29:20.170" v="151" actId="1076"/>
          <ac:graphicFrameMkLst>
            <pc:docMk/>
            <pc:sldMk cId="1320200783" sldId="1649"/>
            <ac:graphicFrameMk id="12" creationId="{B9A4A510-8EC6-74F6-D4B4-8081A25B8053}"/>
          </ac:graphicFrameMkLst>
        </pc:graphicFrameChg>
        <pc:picChg chg="del">
          <ac:chgData name="Arif Uddin" userId="148c5cc6-c87d-4d88-bef6-83162531c353" providerId="ADAL" clId="{8DEED7C4-043A-4AE3-9A08-52012B054321}" dt="2024-04-30T17:28:57.222" v="143" actId="478"/>
          <ac:picMkLst>
            <pc:docMk/>
            <pc:sldMk cId="1320200783" sldId="1649"/>
            <ac:picMk id="13" creationId="{2F0B5909-16E0-43AF-9386-109EE691410E}"/>
          </ac:picMkLst>
        </pc:picChg>
        <pc:picChg chg="del mod">
          <ac:chgData name="Arif Uddin" userId="148c5cc6-c87d-4d88-bef6-83162531c353" providerId="ADAL" clId="{8DEED7C4-043A-4AE3-9A08-52012B054321}" dt="2024-04-30T17:28:55.358" v="142" actId="478"/>
          <ac:picMkLst>
            <pc:docMk/>
            <pc:sldMk cId="1320200783" sldId="1649"/>
            <ac:picMk id="16" creationId="{083EEBCF-C77B-40D8-9526-2DE1FEB899D0}"/>
          </ac:picMkLst>
        </pc:picChg>
      </pc:sldChg>
      <pc:sldChg chg="modSp add mod">
        <pc:chgData name="Arif Uddin" userId="148c5cc6-c87d-4d88-bef6-83162531c353" providerId="ADAL" clId="{8DEED7C4-043A-4AE3-9A08-52012B054321}" dt="2024-04-30T17:13:00.437" v="88" actId="27636"/>
        <pc:sldMkLst>
          <pc:docMk/>
          <pc:sldMk cId="369292274" sldId="1650"/>
        </pc:sldMkLst>
        <pc:spChg chg="mod">
          <ac:chgData name="Arif Uddin" userId="148c5cc6-c87d-4d88-bef6-83162531c353" providerId="ADAL" clId="{8DEED7C4-043A-4AE3-9A08-52012B054321}" dt="2024-04-30T17:13:00.437" v="88" actId="27636"/>
          <ac:spMkLst>
            <pc:docMk/>
            <pc:sldMk cId="369292274" sldId="1650"/>
            <ac:spMk id="5" creationId="{7FEE5DEA-201E-4261-95E8-C4CC8D22EFED}"/>
          </ac:spMkLst>
        </pc:spChg>
      </pc:sldChg>
      <pc:sldChg chg="modSp add mod">
        <pc:chgData name="Arif Uddin" userId="148c5cc6-c87d-4d88-bef6-83162531c353" providerId="ADAL" clId="{8DEED7C4-043A-4AE3-9A08-52012B054321}" dt="2024-04-30T17:13:21.658" v="91" actId="27636"/>
        <pc:sldMkLst>
          <pc:docMk/>
          <pc:sldMk cId="2905250708" sldId="1651"/>
        </pc:sldMkLst>
        <pc:spChg chg="mod">
          <ac:chgData name="Arif Uddin" userId="148c5cc6-c87d-4d88-bef6-83162531c353" providerId="ADAL" clId="{8DEED7C4-043A-4AE3-9A08-52012B054321}" dt="2024-04-30T17:13:18.652" v="89" actId="6549"/>
          <ac:spMkLst>
            <pc:docMk/>
            <pc:sldMk cId="2905250708" sldId="1651"/>
            <ac:spMk id="4" creationId="{FF1B4CB2-CD26-4A8E-9FD0-8B7059CAD587}"/>
          </ac:spMkLst>
        </pc:spChg>
        <pc:spChg chg="mod">
          <ac:chgData name="Arif Uddin" userId="148c5cc6-c87d-4d88-bef6-83162531c353" providerId="ADAL" clId="{8DEED7C4-043A-4AE3-9A08-52012B054321}" dt="2024-04-30T17:13:21.658" v="91" actId="27636"/>
          <ac:spMkLst>
            <pc:docMk/>
            <pc:sldMk cId="2905250708" sldId="1651"/>
            <ac:spMk id="13" creationId="{0E62FF15-9C15-4DDF-B2CC-C266AC790524}"/>
          </ac:spMkLst>
        </pc:spChg>
      </pc:sldChg>
      <pc:sldChg chg="modSp add mod">
        <pc:chgData name="Arif Uddin" userId="148c5cc6-c87d-4d88-bef6-83162531c353" providerId="ADAL" clId="{8DEED7C4-043A-4AE3-9A08-52012B054321}" dt="2024-04-30T18:23:48.692" v="323" actId="20577"/>
        <pc:sldMkLst>
          <pc:docMk/>
          <pc:sldMk cId="4188748647" sldId="1652"/>
        </pc:sldMkLst>
        <pc:spChg chg="mod">
          <ac:chgData name="Arif Uddin" userId="148c5cc6-c87d-4d88-bef6-83162531c353" providerId="ADAL" clId="{8DEED7C4-043A-4AE3-9A08-52012B054321}" dt="2024-04-30T17:14:26.436" v="127" actId="6549"/>
          <ac:spMkLst>
            <pc:docMk/>
            <pc:sldMk cId="4188748647" sldId="1652"/>
            <ac:spMk id="4" creationId="{D7A0DADF-7C42-42F7-8864-083921D4ECE6}"/>
          </ac:spMkLst>
        </pc:spChg>
        <pc:spChg chg="mod">
          <ac:chgData name="Arif Uddin" userId="148c5cc6-c87d-4d88-bef6-83162531c353" providerId="ADAL" clId="{8DEED7C4-043A-4AE3-9A08-52012B054321}" dt="2024-04-30T18:23:48.692" v="323" actId="20577"/>
          <ac:spMkLst>
            <pc:docMk/>
            <pc:sldMk cId="4188748647" sldId="1652"/>
            <ac:spMk id="5" creationId="{AC86A2F1-8913-45A5-A381-DCE4A7ABB5B4}"/>
          </ac:spMkLst>
        </pc:spChg>
        <pc:spChg chg="mod">
          <ac:chgData name="Arif Uddin" userId="148c5cc6-c87d-4d88-bef6-83162531c353" providerId="ADAL" clId="{8DEED7C4-043A-4AE3-9A08-52012B054321}" dt="2024-04-30T17:14:13.500" v="126" actId="20577"/>
          <ac:spMkLst>
            <pc:docMk/>
            <pc:sldMk cId="4188748647" sldId="1652"/>
            <ac:spMk id="7" creationId="{779AACC0-532A-4543-9033-2F2563FBDAFC}"/>
          </ac:spMkLst>
        </pc:spChg>
      </pc:sldChg>
      <pc:sldChg chg="addSp delSp modSp add mod">
        <pc:chgData name="Arif Uddin" userId="148c5cc6-c87d-4d88-bef6-83162531c353" providerId="ADAL" clId="{8DEED7C4-043A-4AE3-9A08-52012B054321}" dt="2024-04-30T18:24:08.073" v="324"/>
        <pc:sldMkLst>
          <pc:docMk/>
          <pc:sldMk cId="1252784276" sldId="1653"/>
        </pc:sldMkLst>
        <pc:spChg chg="add del mod">
          <ac:chgData name="Arif Uddin" userId="148c5cc6-c87d-4d88-bef6-83162531c353" providerId="ADAL" clId="{8DEED7C4-043A-4AE3-9A08-52012B054321}" dt="2024-04-30T17:32:27.961" v="161" actId="478"/>
          <ac:spMkLst>
            <pc:docMk/>
            <pc:sldMk cId="1252784276" sldId="1653"/>
            <ac:spMk id="3" creationId="{15C38ABF-01BF-297F-142A-D91234C1807C}"/>
          </ac:spMkLst>
        </pc:spChg>
        <pc:spChg chg="mod">
          <ac:chgData name="Arif Uddin" userId="148c5cc6-c87d-4d88-bef6-83162531c353" providerId="ADAL" clId="{8DEED7C4-043A-4AE3-9A08-52012B054321}" dt="2024-04-30T18:24:08.073" v="324"/>
          <ac:spMkLst>
            <pc:docMk/>
            <pc:sldMk cId="1252784276" sldId="1653"/>
            <ac:spMk id="5" creationId="{AC86A2F1-8913-45A5-A381-DCE4A7ABB5B4}"/>
          </ac:spMkLst>
        </pc:spChg>
        <pc:spChg chg="del">
          <ac:chgData name="Arif Uddin" userId="148c5cc6-c87d-4d88-bef6-83162531c353" providerId="ADAL" clId="{8DEED7C4-043A-4AE3-9A08-52012B054321}" dt="2024-04-30T17:32:25.063" v="160" actId="478"/>
          <ac:spMkLst>
            <pc:docMk/>
            <pc:sldMk cId="1252784276" sldId="1653"/>
            <ac:spMk id="7" creationId="{779AACC0-532A-4543-9033-2F2563FBDAFC}"/>
          </ac:spMkLst>
        </pc:spChg>
        <pc:spChg chg="add mod">
          <ac:chgData name="Arif Uddin" userId="148c5cc6-c87d-4d88-bef6-83162531c353" providerId="ADAL" clId="{8DEED7C4-043A-4AE3-9A08-52012B054321}" dt="2024-04-30T17:33:07.765" v="198" actId="14100"/>
          <ac:spMkLst>
            <pc:docMk/>
            <pc:sldMk cId="1252784276" sldId="1653"/>
            <ac:spMk id="10" creationId="{AF2D0DF7-8BEC-3076-CA0D-A000C7B4BE2B}"/>
          </ac:spMkLst>
        </pc:spChg>
        <pc:spChg chg="add mod">
          <ac:chgData name="Arif Uddin" userId="148c5cc6-c87d-4d88-bef6-83162531c353" providerId="ADAL" clId="{8DEED7C4-043A-4AE3-9A08-52012B054321}" dt="2024-04-30T17:33:43.528" v="204" actId="114"/>
          <ac:spMkLst>
            <pc:docMk/>
            <pc:sldMk cId="1252784276" sldId="1653"/>
            <ac:spMk id="12" creationId="{114E8926-D057-E4BD-C283-3C14316540DB}"/>
          </ac:spMkLst>
        </pc:spChg>
        <pc:graphicFrameChg chg="add mod">
          <ac:chgData name="Arif Uddin" userId="148c5cc6-c87d-4d88-bef6-83162531c353" providerId="ADAL" clId="{8DEED7C4-043A-4AE3-9A08-52012B054321}" dt="2024-04-30T17:33:16.863" v="200" actId="1076"/>
          <ac:graphicFrameMkLst>
            <pc:docMk/>
            <pc:sldMk cId="1252784276" sldId="1653"/>
            <ac:graphicFrameMk id="11" creationId="{08A14E7C-FAB2-E825-F9B7-20B0A85FD7F8}"/>
          </ac:graphicFrameMkLst>
        </pc:graphicFrameChg>
      </pc:sldChg>
      <pc:sldChg chg="addSp delSp modSp add del mod">
        <pc:chgData name="Arif Uddin" userId="148c5cc6-c87d-4d88-bef6-83162531c353" providerId="ADAL" clId="{8DEED7C4-043A-4AE3-9A08-52012B054321}" dt="2024-04-30T17:29:49.378" v="158" actId="47"/>
        <pc:sldMkLst>
          <pc:docMk/>
          <pc:sldMk cId="2753470917" sldId="1653"/>
        </pc:sldMkLst>
        <pc:spChg chg="add del mod">
          <ac:chgData name="Arif Uddin" userId="148c5cc6-c87d-4d88-bef6-83162531c353" providerId="ADAL" clId="{8DEED7C4-043A-4AE3-9A08-52012B054321}" dt="2024-04-30T17:28:16.060" v="134" actId="478"/>
          <ac:spMkLst>
            <pc:docMk/>
            <pc:sldMk cId="2753470917" sldId="1653"/>
            <ac:spMk id="3" creationId="{04FAAF96-1BFB-50A4-2AFC-A8E59BB73997}"/>
          </ac:spMkLst>
        </pc:spChg>
        <pc:spChg chg="del">
          <ac:chgData name="Arif Uddin" userId="148c5cc6-c87d-4d88-bef6-83162531c353" providerId="ADAL" clId="{8DEED7C4-043A-4AE3-9A08-52012B054321}" dt="2024-04-30T17:28:08.371" v="133" actId="478"/>
          <ac:spMkLst>
            <pc:docMk/>
            <pc:sldMk cId="2753470917" sldId="1653"/>
            <ac:spMk id="9" creationId="{4E910EC4-F343-43C3-98BF-019C3E554D87}"/>
          </ac:spMkLst>
        </pc:spChg>
        <pc:spChg chg="add mod">
          <ac:chgData name="Arif Uddin" userId="148c5cc6-c87d-4d88-bef6-83162531c353" providerId="ADAL" clId="{8DEED7C4-043A-4AE3-9A08-52012B054321}" dt="2024-04-30T17:28:41.784" v="141" actId="14100"/>
          <ac:spMkLst>
            <pc:docMk/>
            <pc:sldMk cId="2753470917" sldId="1653"/>
            <ac:spMk id="12" creationId="{A91063A9-38E9-FDA0-18CF-B8C7E297BA93}"/>
          </ac:spMkLst>
        </pc:spChg>
        <pc:graphicFrameChg chg="add del mod">
          <ac:chgData name="Arif Uddin" userId="148c5cc6-c87d-4d88-bef6-83162531c353" providerId="ADAL" clId="{8DEED7C4-043A-4AE3-9A08-52012B054321}" dt="2024-04-30T17:29:13.045" v="149" actId="21"/>
          <ac:graphicFrameMkLst>
            <pc:docMk/>
            <pc:sldMk cId="2753470917" sldId="1653"/>
            <ac:graphicFrameMk id="14" creationId="{6C24AAFB-FB13-1AC4-127E-6734DCF48BB0}"/>
          </ac:graphicFrameMkLst>
        </pc:graphicFrameChg>
        <pc:picChg chg="del">
          <ac:chgData name="Arif Uddin" userId="148c5cc6-c87d-4d88-bef6-83162531c353" providerId="ADAL" clId="{8DEED7C4-043A-4AE3-9A08-52012B054321}" dt="2024-04-30T17:28:17.527" v="135" actId="478"/>
          <ac:picMkLst>
            <pc:docMk/>
            <pc:sldMk cId="2753470917" sldId="1653"/>
            <ac:picMk id="13" creationId="{2F0B5909-16E0-43AF-9386-109EE691410E}"/>
          </ac:picMkLst>
        </pc:picChg>
        <pc:picChg chg="del">
          <ac:chgData name="Arif Uddin" userId="148c5cc6-c87d-4d88-bef6-83162531c353" providerId="ADAL" clId="{8DEED7C4-043A-4AE3-9A08-52012B054321}" dt="2024-04-30T17:28:18.835" v="136" actId="478"/>
          <ac:picMkLst>
            <pc:docMk/>
            <pc:sldMk cId="2753470917" sldId="1653"/>
            <ac:picMk id="16" creationId="{083EEBCF-C77B-40D8-9526-2DE1FEB899D0}"/>
          </ac:picMkLst>
        </pc:picChg>
      </pc:sldChg>
      <pc:sldChg chg="add del">
        <pc:chgData name="Arif Uddin" userId="148c5cc6-c87d-4d88-bef6-83162531c353" providerId="ADAL" clId="{8DEED7C4-043A-4AE3-9A08-52012B054321}" dt="2024-04-30T17:28:21.533" v="138"/>
        <pc:sldMkLst>
          <pc:docMk/>
          <pc:sldMk cId="2937428597" sldId="1654"/>
        </pc:sldMkLst>
      </pc:sldChg>
      <pc:sldChg chg="modSp add mod ord">
        <pc:chgData name="Arif Uddin" userId="148c5cc6-c87d-4d88-bef6-83162531c353" providerId="ADAL" clId="{8DEED7C4-043A-4AE3-9A08-52012B054321}" dt="2024-04-30T18:24:35.120" v="334" actId="20577"/>
        <pc:sldMkLst>
          <pc:docMk/>
          <pc:sldMk cId="1579121012" sldId="1659"/>
        </pc:sldMkLst>
        <pc:spChg chg="mod">
          <ac:chgData name="Arif Uddin" userId="148c5cc6-c87d-4d88-bef6-83162531c353" providerId="ADAL" clId="{8DEED7C4-043A-4AE3-9A08-52012B054321}" dt="2024-04-30T18:24:35.120" v="334" actId="20577"/>
          <ac:spMkLst>
            <pc:docMk/>
            <pc:sldMk cId="1579121012" sldId="1659"/>
            <ac:spMk id="8" creationId="{65EBDE45-34DC-5248-A6FE-4F98575973D8}"/>
          </ac:spMkLst>
        </pc:spChg>
        <pc:picChg chg="mod">
          <ac:chgData name="Arif Uddin" userId="148c5cc6-c87d-4d88-bef6-83162531c353" providerId="ADAL" clId="{8DEED7C4-043A-4AE3-9A08-52012B054321}" dt="2024-04-30T18:17:43.359" v="294" actId="1076"/>
          <ac:picMkLst>
            <pc:docMk/>
            <pc:sldMk cId="1579121012" sldId="1659"/>
            <ac:picMk id="2" creationId="{0E86F9CD-3616-C578-3B43-F50A7D3FA9B3}"/>
          </ac:picMkLst>
        </pc:picChg>
      </pc:sldChg>
      <pc:sldChg chg="addSp delSp modSp add mod">
        <pc:chgData name="Arif Uddin" userId="148c5cc6-c87d-4d88-bef6-83162531c353" providerId="ADAL" clId="{8DEED7C4-043A-4AE3-9A08-52012B054321}" dt="2024-04-30T18:17:32.604" v="291" actId="1076"/>
        <pc:sldMkLst>
          <pc:docMk/>
          <pc:sldMk cId="1114939640" sldId="1672"/>
        </pc:sldMkLst>
        <pc:spChg chg="add mod">
          <ac:chgData name="Arif Uddin" userId="148c5cc6-c87d-4d88-bef6-83162531c353" providerId="ADAL" clId="{8DEED7C4-043A-4AE3-9A08-52012B054321}" dt="2024-04-30T18:16:20.381" v="282" actId="1076"/>
          <ac:spMkLst>
            <pc:docMk/>
            <pc:sldMk cId="1114939640" sldId="1672"/>
            <ac:spMk id="4" creationId="{ECBB1649-0B4F-548E-23CE-AD3BC792E9F0}"/>
          </ac:spMkLst>
        </pc:spChg>
        <pc:spChg chg="del">
          <ac:chgData name="Arif Uddin" userId="148c5cc6-c87d-4d88-bef6-83162531c353" providerId="ADAL" clId="{8DEED7C4-043A-4AE3-9A08-52012B054321}" dt="2024-04-30T18:16:16.949" v="281" actId="478"/>
          <ac:spMkLst>
            <pc:docMk/>
            <pc:sldMk cId="1114939640" sldId="1672"/>
            <ac:spMk id="8" creationId="{65EBDE45-34DC-5248-A6FE-4F98575973D8}"/>
          </ac:spMkLst>
        </pc:spChg>
        <pc:picChg chg="mod">
          <ac:chgData name="Arif Uddin" userId="148c5cc6-c87d-4d88-bef6-83162531c353" providerId="ADAL" clId="{8DEED7C4-043A-4AE3-9A08-52012B054321}" dt="2024-04-30T18:17:32.604" v="291" actId="1076"/>
          <ac:picMkLst>
            <pc:docMk/>
            <pc:sldMk cId="1114939640" sldId="1672"/>
            <ac:picMk id="3" creationId="{E9E5F279-3829-DEFB-602C-A93B4C8CB89C}"/>
          </ac:picMkLst>
        </pc:picChg>
      </pc:sldChg>
      <pc:sldChg chg="modSp add mod ord">
        <pc:chgData name="Arif Uddin" userId="148c5cc6-c87d-4d88-bef6-83162531c353" providerId="ADAL" clId="{8DEED7C4-043A-4AE3-9A08-52012B054321}" dt="2024-04-30T18:17:39.813" v="293" actId="1076"/>
        <pc:sldMkLst>
          <pc:docMk/>
          <pc:sldMk cId="883501178" sldId="1683"/>
        </pc:sldMkLst>
        <pc:spChg chg="mod">
          <ac:chgData name="Arif Uddin" userId="148c5cc6-c87d-4d88-bef6-83162531c353" providerId="ADAL" clId="{8DEED7C4-043A-4AE3-9A08-52012B054321}" dt="2024-04-30T18:15:40.272" v="262" actId="20577"/>
          <ac:spMkLst>
            <pc:docMk/>
            <pc:sldMk cId="883501178" sldId="1683"/>
            <ac:spMk id="8" creationId="{65EBDE45-34DC-5248-A6FE-4F98575973D8}"/>
          </ac:spMkLst>
        </pc:spChg>
        <pc:picChg chg="mod">
          <ac:chgData name="Arif Uddin" userId="148c5cc6-c87d-4d88-bef6-83162531c353" providerId="ADAL" clId="{8DEED7C4-043A-4AE3-9A08-52012B054321}" dt="2024-04-30T18:17:39.813" v="293" actId="1076"/>
          <ac:picMkLst>
            <pc:docMk/>
            <pc:sldMk cId="883501178" sldId="1683"/>
            <ac:picMk id="3" creationId="{FD20D5BF-1446-F8A0-D880-FB54B3651285}"/>
          </ac:picMkLst>
        </pc:picChg>
      </pc:sldChg>
      <pc:sldChg chg="addSp delSp modSp add mod">
        <pc:chgData name="Arif Uddin" userId="148c5cc6-c87d-4d88-bef6-83162531c353" providerId="ADAL" clId="{8DEED7C4-043A-4AE3-9A08-52012B054321}" dt="2024-04-30T18:17:35.834" v="292" actId="1076"/>
        <pc:sldMkLst>
          <pc:docMk/>
          <pc:sldMk cId="1873722936" sldId="1685"/>
        </pc:sldMkLst>
        <pc:spChg chg="add mod">
          <ac:chgData name="Arif Uddin" userId="148c5cc6-c87d-4d88-bef6-83162531c353" providerId="ADAL" clId="{8DEED7C4-043A-4AE3-9A08-52012B054321}" dt="2024-04-30T18:15:57.326" v="264"/>
          <ac:spMkLst>
            <pc:docMk/>
            <pc:sldMk cId="1873722936" sldId="1685"/>
            <ac:spMk id="4" creationId="{59C38826-5B4E-F4BE-C160-521F73D6DF8C}"/>
          </ac:spMkLst>
        </pc:spChg>
        <pc:spChg chg="del">
          <ac:chgData name="Arif Uddin" userId="148c5cc6-c87d-4d88-bef6-83162531c353" providerId="ADAL" clId="{8DEED7C4-043A-4AE3-9A08-52012B054321}" dt="2024-04-30T18:15:56.337" v="263" actId="478"/>
          <ac:spMkLst>
            <pc:docMk/>
            <pc:sldMk cId="1873722936" sldId="1685"/>
            <ac:spMk id="8" creationId="{65EBDE45-34DC-5248-A6FE-4F98575973D8}"/>
          </ac:spMkLst>
        </pc:spChg>
        <pc:picChg chg="mod">
          <ac:chgData name="Arif Uddin" userId="148c5cc6-c87d-4d88-bef6-83162531c353" providerId="ADAL" clId="{8DEED7C4-043A-4AE3-9A08-52012B054321}" dt="2024-04-30T18:17:35.834" v="292" actId="1076"/>
          <ac:picMkLst>
            <pc:docMk/>
            <pc:sldMk cId="1873722936" sldId="1685"/>
            <ac:picMk id="3" creationId="{5EAB1336-D22F-274D-F5BF-F5817D9AF898}"/>
          </ac:picMkLst>
        </pc:picChg>
      </pc:sldChg>
    </pc:docChg>
  </pc:docChgLst>
  <pc:docChgLst>
    <pc:chgData name="Sveta Milusheva" userId="4714dae9-ed12-46d1-8931-6789fdcfd003" providerId="ADAL" clId="{031A6092-D37E-40B1-84D1-53D9E38B5161}"/>
    <pc:docChg chg="undo custSel addSld delSld modSld sldOrd modSection">
      <pc:chgData name="Sveta Milusheva" userId="4714dae9-ed12-46d1-8931-6789fdcfd003" providerId="ADAL" clId="{031A6092-D37E-40B1-84D1-53D9E38B5161}" dt="2023-04-19T23:25:42.155" v="941" actId="166"/>
      <pc:docMkLst>
        <pc:docMk/>
      </pc:docMkLst>
      <pc:sldChg chg="addSp modSp mod">
        <pc:chgData name="Sveta Milusheva" userId="4714dae9-ed12-46d1-8931-6789fdcfd003" providerId="ADAL" clId="{031A6092-D37E-40B1-84D1-53D9E38B5161}" dt="2023-04-19T23:18:17.218" v="901" actId="1076"/>
        <pc:sldMkLst>
          <pc:docMk/>
          <pc:sldMk cId="1830033252" sldId="347"/>
        </pc:sldMkLst>
        <pc:spChg chg="add mod">
          <ac:chgData name="Sveta Milusheva" userId="4714dae9-ed12-46d1-8931-6789fdcfd003" providerId="ADAL" clId="{031A6092-D37E-40B1-84D1-53D9E38B5161}" dt="2023-04-19T23:18:17.218" v="901" actId="1076"/>
          <ac:spMkLst>
            <pc:docMk/>
            <pc:sldMk cId="1830033252" sldId="347"/>
            <ac:spMk id="2" creationId="{B3FDA881-82E5-0483-193A-4C172145F746}"/>
          </ac:spMkLst>
        </pc:spChg>
      </pc:sldChg>
      <pc:sldChg chg="modSp del mod">
        <pc:chgData name="Sveta Milusheva" userId="4714dae9-ed12-46d1-8931-6789fdcfd003" providerId="ADAL" clId="{031A6092-D37E-40B1-84D1-53D9E38B5161}" dt="2023-04-18T21:53:20.365" v="262"/>
        <pc:sldMkLst>
          <pc:docMk/>
          <pc:sldMk cId="3454566503" sldId="778"/>
        </pc:sldMkLst>
        <pc:spChg chg="mod">
          <ac:chgData name="Sveta Milusheva" userId="4714dae9-ed12-46d1-8931-6789fdcfd003" providerId="ADAL" clId="{031A6092-D37E-40B1-84D1-53D9E38B5161}" dt="2023-04-18T21:53:20.365" v="262"/>
          <ac:spMkLst>
            <pc:docMk/>
            <pc:sldMk cId="3454566503" sldId="778"/>
            <ac:spMk id="3" creationId="{D3A97FCE-EDC0-41BD-89D8-F2931525453B}"/>
          </ac:spMkLst>
        </pc:spChg>
      </pc:sldChg>
      <pc:sldChg chg="addSp modSp mod">
        <pc:chgData name="Sveta Milusheva" userId="4714dae9-ed12-46d1-8931-6789fdcfd003" providerId="ADAL" clId="{031A6092-D37E-40B1-84D1-53D9E38B5161}" dt="2023-04-18T21:43:42.361" v="174" actId="20577"/>
        <pc:sldMkLst>
          <pc:docMk/>
          <pc:sldMk cId="2620550891" sldId="1644"/>
        </pc:sldMkLst>
        <pc:spChg chg="mod">
          <ac:chgData name="Sveta Milusheva" userId="4714dae9-ed12-46d1-8931-6789fdcfd003" providerId="ADAL" clId="{031A6092-D37E-40B1-84D1-53D9E38B5161}" dt="2023-04-18T21:43:42.361" v="174" actId="20577"/>
          <ac:spMkLst>
            <pc:docMk/>
            <pc:sldMk cId="2620550891" sldId="1644"/>
            <ac:spMk id="10" creationId="{4989876F-654B-4F83-8768-FEF81C785E90}"/>
          </ac:spMkLst>
        </pc:spChg>
        <pc:spChg chg="mod">
          <ac:chgData name="Sveta Milusheva" userId="4714dae9-ed12-46d1-8931-6789fdcfd003" providerId="ADAL" clId="{031A6092-D37E-40B1-84D1-53D9E38B5161}" dt="2023-04-18T21:33:11.122" v="38" actId="20577"/>
          <ac:spMkLst>
            <pc:docMk/>
            <pc:sldMk cId="2620550891" sldId="1644"/>
            <ac:spMk id="13" creationId="{856F55CF-B766-461D-8478-25DB3D8AF260}"/>
          </ac:spMkLst>
        </pc:spChg>
        <pc:picChg chg="add mod">
          <ac:chgData name="Sveta Milusheva" userId="4714dae9-ed12-46d1-8931-6789fdcfd003" providerId="ADAL" clId="{031A6092-D37E-40B1-84D1-53D9E38B5161}" dt="2023-04-18T21:32:49.569" v="4" actId="1076"/>
          <ac:picMkLst>
            <pc:docMk/>
            <pc:sldMk cId="2620550891" sldId="1644"/>
            <ac:picMk id="4" creationId="{58763705-AF41-C0DF-41F4-304F9737CCD8}"/>
          </ac:picMkLst>
        </pc:picChg>
      </pc:sldChg>
      <pc:sldChg chg="modSp new del mod">
        <pc:chgData name="Sveta Milusheva" userId="4714dae9-ed12-46d1-8931-6789fdcfd003" providerId="ADAL" clId="{031A6092-D37E-40B1-84D1-53D9E38B5161}" dt="2023-04-18T21:47:13.924" v="184" actId="47"/>
        <pc:sldMkLst>
          <pc:docMk/>
          <pc:sldMk cId="179062182" sldId="1645"/>
        </pc:sldMkLst>
        <pc:spChg chg="mod">
          <ac:chgData name="Sveta Milusheva" userId="4714dae9-ed12-46d1-8931-6789fdcfd003" providerId="ADAL" clId="{031A6092-D37E-40B1-84D1-53D9E38B5161}" dt="2023-04-18T21:47:11.602" v="183" actId="20577"/>
          <ac:spMkLst>
            <pc:docMk/>
            <pc:sldMk cId="179062182" sldId="1645"/>
            <ac:spMk id="2" creationId="{F157913B-EA86-6F3D-BA72-293A2FB3B4B7}"/>
          </ac:spMkLst>
        </pc:spChg>
      </pc:sldChg>
      <pc:sldChg chg="addSp delSp modSp add mod">
        <pc:chgData name="Sveta Milusheva" userId="4714dae9-ed12-46d1-8931-6789fdcfd003" providerId="ADAL" clId="{031A6092-D37E-40B1-84D1-53D9E38B5161}" dt="2023-04-18T21:58:33.844" v="303"/>
        <pc:sldMkLst>
          <pc:docMk/>
          <pc:sldMk cId="1982783133" sldId="1645"/>
        </pc:sldMkLst>
        <pc:spChg chg="mod">
          <ac:chgData name="Sveta Milusheva" userId="4714dae9-ed12-46d1-8931-6789fdcfd003" providerId="ADAL" clId="{031A6092-D37E-40B1-84D1-53D9E38B5161}" dt="2023-04-18T21:52:14.907" v="255" actId="20577"/>
          <ac:spMkLst>
            <pc:docMk/>
            <pc:sldMk cId="1982783133" sldId="1645"/>
            <ac:spMk id="5" creationId="{AEF4634F-050C-E899-F7C1-3A41F255AB77}"/>
          </ac:spMkLst>
        </pc:spChg>
        <pc:spChg chg="add del mod">
          <ac:chgData name="Sveta Milusheva" userId="4714dae9-ed12-46d1-8931-6789fdcfd003" providerId="ADAL" clId="{031A6092-D37E-40B1-84D1-53D9E38B5161}" dt="2023-04-18T21:54:22.655" v="273" actId="478"/>
          <ac:spMkLst>
            <pc:docMk/>
            <pc:sldMk cId="1982783133" sldId="1645"/>
            <ac:spMk id="6" creationId="{B09D977D-A888-0AF4-04EF-D0CFD3B2885D}"/>
          </ac:spMkLst>
        </pc:spChg>
        <pc:spChg chg="del">
          <ac:chgData name="Sveta Milusheva" userId="4714dae9-ed12-46d1-8931-6789fdcfd003" providerId="ADAL" clId="{031A6092-D37E-40B1-84D1-53D9E38B5161}" dt="2023-04-18T21:52:20.766" v="256" actId="478"/>
          <ac:spMkLst>
            <pc:docMk/>
            <pc:sldMk cId="1982783133" sldId="1645"/>
            <ac:spMk id="12" creationId="{4C106228-338D-071E-9C71-BFF7963A28A7}"/>
          </ac:spMkLst>
        </pc:spChg>
        <pc:spChg chg="add del">
          <ac:chgData name="Sveta Milusheva" userId="4714dae9-ed12-46d1-8931-6789fdcfd003" providerId="ADAL" clId="{031A6092-D37E-40B1-84D1-53D9E38B5161}" dt="2023-04-18T21:52:51.511" v="259" actId="22"/>
          <ac:spMkLst>
            <pc:docMk/>
            <pc:sldMk cId="1982783133" sldId="1645"/>
            <ac:spMk id="15" creationId="{33DAD636-28CE-68BE-9F5E-7A4F56446A01}"/>
          </ac:spMkLst>
        </pc:spChg>
        <pc:picChg chg="del">
          <ac:chgData name="Sveta Milusheva" userId="4714dae9-ed12-46d1-8931-6789fdcfd003" providerId="ADAL" clId="{031A6092-D37E-40B1-84D1-53D9E38B5161}" dt="2023-04-18T21:52:22.120" v="257" actId="478"/>
          <ac:picMkLst>
            <pc:docMk/>
            <pc:sldMk cId="1982783133" sldId="1645"/>
            <ac:picMk id="14" creationId="{846B33C8-2AA8-AE70-4CAF-85FE6C025A74}"/>
          </ac:picMkLst>
        </pc:picChg>
        <pc:picChg chg="add mod">
          <ac:chgData name="Sveta Milusheva" userId="4714dae9-ed12-46d1-8931-6789fdcfd003" providerId="ADAL" clId="{031A6092-D37E-40B1-84D1-53D9E38B5161}" dt="2023-04-18T21:53:51.881" v="267" actId="1076"/>
          <ac:picMkLst>
            <pc:docMk/>
            <pc:sldMk cId="1982783133" sldId="1645"/>
            <ac:picMk id="17" creationId="{482DA64A-77B0-89F5-AC7B-A9260BD7D91C}"/>
          </ac:picMkLst>
        </pc:picChg>
        <pc:picChg chg="add mod">
          <ac:chgData name="Sveta Milusheva" userId="4714dae9-ed12-46d1-8931-6789fdcfd003" providerId="ADAL" clId="{031A6092-D37E-40B1-84D1-53D9E38B5161}" dt="2023-04-18T21:58:33.844" v="303"/>
          <ac:picMkLst>
            <pc:docMk/>
            <pc:sldMk cId="1982783133" sldId="1645"/>
            <ac:picMk id="18" creationId="{3553A9D8-04A9-4A75-D5ED-0710F5B9C33F}"/>
          </ac:picMkLst>
        </pc:picChg>
        <pc:picChg chg="add del mod">
          <ac:chgData name="Sveta Milusheva" userId="4714dae9-ed12-46d1-8931-6789fdcfd003" providerId="ADAL" clId="{031A6092-D37E-40B1-84D1-53D9E38B5161}" dt="2023-04-18T21:53:52.755" v="268"/>
          <ac:picMkLst>
            <pc:docMk/>
            <pc:sldMk cId="1982783133" sldId="1645"/>
            <ac:picMk id="1026" creationId="{706051A3-AA02-FC5C-CF0A-99F6F3186D93}"/>
          </ac:picMkLst>
        </pc:picChg>
        <pc:picChg chg="add mod">
          <ac:chgData name="Sveta Milusheva" userId="4714dae9-ed12-46d1-8931-6789fdcfd003" providerId="ADAL" clId="{031A6092-D37E-40B1-84D1-53D9E38B5161}" dt="2023-04-18T21:54:13.827" v="272" actId="1076"/>
          <ac:picMkLst>
            <pc:docMk/>
            <pc:sldMk cId="1982783133" sldId="1645"/>
            <ac:picMk id="1028" creationId="{8118DEB4-9237-81F2-0FD4-02F4210A57A3}"/>
          </ac:picMkLst>
        </pc:picChg>
      </pc:sldChg>
      <pc:sldChg chg="addSp delSp modSp add mod">
        <pc:chgData name="Sveta Milusheva" userId="4714dae9-ed12-46d1-8931-6789fdcfd003" providerId="ADAL" clId="{031A6092-D37E-40B1-84D1-53D9E38B5161}" dt="2023-04-18T21:58:31.779" v="302"/>
        <pc:sldMkLst>
          <pc:docMk/>
          <pc:sldMk cId="1479358069" sldId="1646"/>
        </pc:sldMkLst>
        <pc:picChg chg="add mod">
          <ac:chgData name="Sveta Milusheva" userId="4714dae9-ed12-46d1-8931-6789fdcfd003" providerId="ADAL" clId="{031A6092-D37E-40B1-84D1-53D9E38B5161}" dt="2023-04-18T21:55:28.062" v="282" actId="1076"/>
          <ac:picMkLst>
            <pc:docMk/>
            <pc:sldMk cId="1479358069" sldId="1646"/>
            <ac:picMk id="6" creationId="{33A814E1-7BB8-2A10-8B2D-85E9BF75E373}"/>
          </ac:picMkLst>
        </pc:picChg>
        <pc:picChg chg="add mod">
          <ac:chgData name="Sveta Milusheva" userId="4714dae9-ed12-46d1-8931-6789fdcfd003" providerId="ADAL" clId="{031A6092-D37E-40B1-84D1-53D9E38B5161}" dt="2023-04-18T21:55:25.219" v="281" actId="1076"/>
          <ac:picMkLst>
            <pc:docMk/>
            <pc:sldMk cId="1479358069" sldId="1646"/>
            <ac:picMk id="12" creationId="{CFD9BAAA-D4DC-A1EF-5F0A-10C8B6A17916}"/>
          </ac:picMkLst>
        </pc:picChg>
        <pc:picChg chg="add mod">
          <ac:chgData name="Sveta Milusheva" userId="4714dae9-ed12-46d1-8931-6789fdcfd003" providerId="ADAL" clId="{031A6092-D37E-40B1-84D1-53D9E38B5161}" dt="2023-04-18T21:58:31.779" v="302"/>
          <ac:picMkLst>
            <pc:docMk/>
            <pc:sldMk cId="1479358069" sldId="1646"/>
            <ac:picMk id="14" creationId="{35A5FB28-A442-4A78-EC99-74139F6CDB23}"/>
          </ac:picMkLst>
        </pc:picChg>
        <pc:picChg chg="del">
          <ac:chgData name="Sveta Milusheva" userId="4714dae9-ed12-46d1-8931-6789fdcfd003" providerId="ADAL" clId="{031A6092-D37E-40B1-84D1-53D9E38B5161}" dt="2023-04-18T21:54:32.120" v="275" actId="478"/>
          <ac:picMkLst>
            <pc:docMk/>
            <pc:sldMk cId="1479358069" sldId="1646"/>
            <ac:picMk id="17" creationId="{482DA64A-77B0-89F5-AC7B-A9260BD7D91C}"/>
          </ac:picMkLst>
        </pc:picChg>
        <pc:picChg chg="del">
          <ac:chgData name="Sveta Milusheva" userId="4714dae9-ed12-46d1-8931-6789fdcfd003" providerId="ADAL" clId="{031A6092-D37E-40B1-84D1-53D9E38B5161}" dt="2023-04-18T21:54:33.085" v="276" actId="478"/>
          <ac:picMkLst>
            <pc:docMk/>
            <pc:sldMk cId="1479358069" sldId="1646"/>
            <ac:picMk id="1028" creationId="{8118DEB4-9237-81F2-0FD4-02F4210A57A3}"/>
          </ac:picMkLst>
        </pc:picChg>
      </pc:sldChg>
      <pc:sldChg chg="addSp delSp modSp add mod">
        <pc:chgData name="Sveta Milusheva" userId="4714dae9-ed12-46d1-8931-6789fdcfd003" providerId="ADAL" clId="{031A6092-D37E-40B1-84D1-53D9E38B5161}" dt="2023-04-18T21:58:28.774" v="301" actId="1076"/>
        <pc:sldMkLst>
          <pc:docMk/>
          <pc:sldMk cId="1088686133" sldId="1647"/>
        </pc:sldMkLst>
        <pc:picChg chg="del">
          <ac:chgData name="Sveta Milusheva" userId="4714dae9-ed12-46d1-8931-6789fdcfd003" providerId="ADAL" clId="{031A6092-D37E-40B1-84D1-53D9E38B5161}" dt="2023-04-18T21:55:34.650" v="284" actId="478"/>
          <ac:picMkLst>
            <pc:docMk/>
            <pc:sldMk cId="1088686133" sldId="1647"/>
            <ac:picMk id="6" creationId="{33A814E1-7BB8-2A10-8B2D-85E9BF75E373}"/>
          </ac:picMkLst>
        </pc:picChg>
        <pc:picChg chg="add mod">
          <ac:chgData name="Sveta Milusheva" userId="4714dae9-ed12-46d1-8931-6789fdcfd003" providerId="ADAL" clId="{031A6092-D37E-40B1-84D1-53D9E38B5161}" dt="2023-04-18T21:55:55.525" v="287" actId="1076"/>
          <ac:picMkLst>
            <pc:docMk/>
            <pc:sldMk cId="1088686133" sldId="1647"/>
            <ac:picMk id="11" creationId="{69228676-E33B-D93C-664C-53ED2B716D2D}"/>
          </ac:picMkLst>
        </pc:picChg>
        <pc:picChg chg="del">
          <ac:chgData name="Sveta Milusheva" userId="4714dae9-ed12-46d1-8931-6789fdcfd003" providerId="ADAL" clId="{031A6092-D37E-40B1-84D1-53D9E38B5161}" dt="2023-04-18T21:55:35.258" v="285" actId="478"/>
          <ac:picMkLst>
            <pc:docMk/>
            <pc:sldMk cId="1088686133" sldId="1647"/>
            <ac:picMk id="12" creationId="{CFD9BAAA-D4DC-A1EF-5F0A-10C8B6A17916}"/>
          </ac:picMkLst>
        </pc:picChg>
        <pc:picChg chg="add mod">
          <ac:chgData name="Sveta Milusheva" userId="4714dae9-ed12-46d1-8931-6789fdcfd003" providerId="ADAL" clId="{031A6092-D37E-40B1-84D1-53D9E38B5161}" dt="2023-04-18T21:56:08.021" v="289" actId="1076"/>
          <ac:picMkLst>
            <pc:docMk/>
            <pc:sldMk cId="1088686133" sldId="1647"/>
            <ac:picMk id="15" creationId="{4B7F0E56-3636-C6A1-B21D-7415B9FC5DAE}"/>
          </ac:picMkLst>
        </pc:picChg>
        <pc:picChg chg="add mod modCrop">
          <ac:chgData name="Sveta Milusheva" userId="4714dae9-ed12-46d1-8931-6789fdcfd003" providerId="ADAL" clId="{031A6092-D37E-40B1-84D1-53D9E38B5161}" dt="2023-04-18T21:58:28.774" v="301" actId="1076"/>
          <ac:picMkLst>
            <pc:docMk/>
            <pc:sldMk cId="1088686133" sldId="1647"/>
            <ac:picMk id="17" creationId="{607E37BC-C987-1A5E-370D-D75A83889524}"/>
          </ac:picMkLst>
        </pc:picChg>
      </pc:sldChg>
      <pc:sldChg chg="new del">
        <pc:chgData name="Sveta Milusheva" userId="4714dae9-ed12-46d1-8931-6789fdcfd003" providerId="ADAL" clId="{031A6092-D37E-40B1-84D1-53D9E38B5161}" dt="2023-04-18T21:58:40.402" v="305" actId="680"/>
        <pc:sldMkLst>
          <pc:docMk/>
          <pc:sldMk cId="353419935" sldId="1648"/>
        </pc:sldMkLst>
      </pc:sldChg>
      <pc:sldChg chg="addSp delSp modSp add mod modAnim">
        <pc:chgData name="Sveta Milusheva" userId="4714dae9-ed12-46d1-8931-6789fdcfd003" providerId="ADAL" clId="{031A6092-D37E-40B1-84D1-53D9E38B5161}" dt="2023-04-19T23:25:42.155" v="941" actId="166"/>
        <pc:sldMkLst>
          <pc:docMk/>
          <pc:sldMk cId="2697113164" sldId="1648"/>
        </pc:sldMkLst>
        <pc:spChg chg="add del mod">
          <ac:chgData name="Sveta Milusheva" userId="4714dae9-ed12-46d1-8931-6789fdcfd003" providerId="ADAL" clId="{031A6092-D37E-40B1-84D1-53D9E38B5161}" dt="2023-04-18T22:04:26.155" v="358" actId="478"/>
          <ac:spMkLst>
            <pc:docMk/>
            <pc:sldMk cId="2697113164" sldId="1648"/>
            <ac:spMk id="4" creationId="{2E6722ED-C631-D5E1-7761-425F336749C0}"/>
          </ac:spMkLst>
        </pc:spChg>
        <pc:spChg chg="mod">
          <ac:chgData name="Sveta Milusheva" userId="4714dae9-ed12-46d1-8931-6789fdcfd003" providerId="ADAL" clId="{031A6092-D37E-40B1-84D1-53D9E38B5161}" dt="2023-04-18T21:59:05.863" v="355" actId="20577"/>
          <ac:spMkLst>
            <pc:docMk/>
            <pc:sldMk cId="2697113164" sldId="1648"/>
            <ac:spMk id="5" creationId="{AEF4634F-050C-E899-F7C1-3A41F255AB77}"/>
          </ac:spMkLst>
        </pc:spChg>
        <pc:picChg chg="add mod ord">
          <ac:chgData name="Sveta Milusheva" userId="4714dae9-ed12-46d1-8931-6789fdcfd003" providerId="ADAL" clId="{031A6092-D37E-40B1-84D1-53D9E38B5161}" dt="2023-04-19T23:25:04.404" v="934" actId="166"/>
          <ac:picMkLst>
            <pc:docMk/>
            <pc:sldMk cId="2697113164" sldId="1648"/>
            <ac:picMk id="4" creationId="{453C2761-2063-71CF-08D8-2665CE7953FD}"/>
          </ac:picMkLst>
        </pc:picChg>
        <pc:picChg chg="add del mod">
          <ac:chgData name="Sveta Milusheva" userId="4714dae9-ed12-46d1-8931-6789fdcfd003" providerId="ADAL" clId="{031A6092-D37E-40B1-84D1-53D9E38B5161}" dt="2023-04-19T23:22:00.234" v="917" actId="478"/>
          <ac:picMkLst>
            <pc:docMk/>
            <pc:sldMk cId="2697113164" sldId="1648"/>
            <ac:picMk id="6" creationId="{3B94E0B6-9D1F-C021-8D9C-D5613307A7AA}"/>
          </ac:picMkLst>
        </pc:picChg>
        <pc:picChg chg="add mod modCrop">
          <ac:chgData name="Sveta Milusheva" userId="4714dae9-ed12-46d1-8931-6789fdcfd003" providerId="ADAL" clId="{031A6092-D37E-40B1-84D1-53D9E38B5161}" dt="2023-04-19T22:37:41.322" v="827" actId="1076"/>
          <ac:picMkLst>
            <pc:docMk/>
            <pc:sldMk cId="2697113164" sldId="1648"/>
            <ac:picMk id="11" creationId="{312F420C-00FD-FF07-BE7A-80262CDE6C73}"/>
          </ac:picMkLst>
        </pc:picChg>
        <pc:picChg chg="del">
          <ac:chgData name="Sveta Milusheva" userId="4714dae9-ed12-46d1-8931-6789fdcfd003" providerId="ADAL" clId="{031A6092-D37E-40B1-84D1-53D9E38B5161}" dt="2023-04-18T21:59:02.679" v="345" actId="478"/>
          <ac:picMkLst>
            <pc:docMk/>
            <pc:sldMk cId="2697113164" sldId="1648"/>
            <ac:picMk id="11" creationId="{69228676-E33B-D93C-664C-53ED2B716D2D}"/>
          </ac:picMkLst>
        </pc:picChg>
        <pc:picChg chg="add del mod">
          <ac:chgData name="Sveta Milusheva" userId="4714dae9-ed12-46d1-8931-6789fdcfd003" providerId="ADAL" clId="{031A6092-D37E-40B1-84D1-53D9E38B5161}" dt="2023-04-18T22:04:56.329" v="362" actId="478"/>
          <ac:picMkLst>
            <pc:docMk/>
            <pc:sldMk cId="2697113164" sldId="1648"/>
            <ac:picMk id="12" creationId="{1B6EEA06-435D-ABB4-4326-A0EEA8378C4A}"/>
          </ac:picMkLst>
        </pc:picChg>
        <pc:picChg chg="del">
          <ac:chgData name="Sveta Milusheva" userId="4714dae9-ed12-46d1-8931-6789fdcfd003" providerId="ADAL" clId="{031A6092-D37E-40B1-84D1-53D9E38B5161}" dt="2023-04-18T21:59:03.332" v="346" actId="478"/>
          <ac:picMkLst>
            <pc:docMk/>
            <pc:sldMk cId="2697113164" sldId="1648"/>
            <ac:picMk id="15" creationId="{4B7F0E56-3636-C6A1-B21D-7415B9FC5DAE}"/>
          </ac:picMkLst>
        </pc:picChg>
        <pc:picChg chg="add mod modCrop">
          <ac:chgData name="Sveta Milusheva" userId="4714dae9-ed12-46d1-8931-6789fdcfd003" providerId="ADAL" clId="{031A6092-D37E-40B1-84D1-53D9E38B5161}" dt="2023-04-19T23:24:58.997" v="932" actId="1076"/>
          <ac:picMkLst>
            <pc:docMk/>
            <pc:sldMk cId="2697113164" sldId="1648"/>
            <ac:picMk id="16" creationId="{2F688AC6-C7C0-A802-25B0-27334AC3AB07}"/>
          </ac:picMkLst>
        </pc:picChg>
        <pc:picChg chg="add mod ord">
          <ac:chgData name="Sveta Milusheva" userId="4714dae9-ed12-46d1-8931-6789fdcfd003" providerId="ADAL" clId="{031A6092-D37E-40B1-84D1-53D9E38B5161}" dt="2023-04-19T23:25:10.621" v="936" actId="1076"/>
          <ac:picMkLst>
            <pc:docMk/>
            <pc:sldMk cId="2697113164" sldId="1648"/>
            <ac:picMk id="18" creationId="{585FBE7C-EE33-F869-554A-021AB4EEEE39}"/>
          </ac:picMkLst>
        </pc:picChg>
        <pc:picChg chg="add del mod">
          <ac:chgData name="Sveta Milusheva" userId="4714dae9-ed12-46d1-8931-6789fdcfd003" providerId="ADAL" clId="{031A6092-D37E-40B1-84D1-53D9E38B5161}" dt="2023-04-18T22:07:20.887" v="373" actId="478"/>
          <ac:picMkLst>
            <pc:docMk/>
            <pc:sldMk cId="2697113164" sldId="1648"/>
            <ac:picMk id="19" creationId="{D1B80529-6A94-1AA4-6538-199E610DF4EE}"/>
          </ac:picMkLst>
        </pc:picChg>
        <pc:picChg chg="add mod">
          <ac:chgData name="Sveta Milusheva" userId="4714dae9-ed12-46d1-8931-6789fdcfd003" providerId="ADAL" clId="{031A6092-D37E-40B1-84D1-53D9E38B5161}" dt="2023-04-19T23:25:42.155" v="941" actId="166"/>
          <ac:picMkLst>
            <pc:docMk/>
            <pc:sldMk cId="2697113164" sldId="1648"/>
            <ac:picMk id="1026" creationId="{0E1749AB-BF60-B9F0-41C7-2B0C67207FED}"/>
          </ac:picMkLst>
        </pc:picChg>
      </pc:sldChg>
      <pc:sldChg chg="addSp delSp modSp add mod delCm modCm">
        <pc:chgData name="Sveta Milusheva" userId="4714dae9-ed12-46d1-8931-6789fdcfd003" providerId="ADAL" clId="{031A6092-D37E-40B1-84D1-53D9E38B5161}" dt="2023-04-19T23:14:20.070" v="899"/>
        <pc:sldMkLst>
          <pc:docMk/>
          <pc:sldMk cId="1026181228" sldId="1649"/>
        </pc:sldMkLst>
        <pc:picChg chg="add mod">
          <ac:chgData name="Sveta Milusheva" userId="4714dae9-ed12-46d1-8931-6789fdcfd003" providerId="ADAL" clId="{031A6092-D37E-40B1-84D1-53D9E38B5161}" dt="2023-04-19T22:14:37.386" v="383" actId="1076"/>
          <ac:picMkLst>
            <pc:docMk/>
            <pc:sldMk cId="1026181228" sldId="1649"/>
            <ac:picMk id="6" creationId="{231AFFEA-C767-1985-A006-4651B0D90555}"/>
          </ac:picMkLst>
        </pc:picChg>
        <pc:picChg chg="del">
          <ac:chgData name="Sveta Milusheva" userId="4714dae9-ed12-46d1-8931-6789fdcfd003" providerId="ADAL" clId="{031A6092-D37E-40B1-84D1-53D9E38B5161}" dt="2023-04-18T22:07:32.751" v="378" actId="478"/>
          <ac:picMkLst>
            <pc:docMk/>
            <pc:sldMk cId="1026181228" sldId="1649"/>
            <ac:picMk id="16" creationId="{2F688AC6-C7C0-A802-25B0-27334AC3AB07}"/>
          </ac:picMkLst>
        </pc:picChg>
        <pc:picChg chg="del">
          <ac:chgData name="Sveta Milusheva" userId="4714dae9-ed12-46d1-8931-6789fdcfd003" providerId="ADAL" clId="{031A6092-D37E-40B1-84D1-53D9E38B5161}" dt="2023-04-18T22:07:31.829" v="377" actId="478"/>
          <ac:picMkLst>
            <pc:docMk/>
            <pc:sldMk cId="1026181228" sldId="1649"/>
            <ac:picMk id="18" creationId="{585FBE7C-EE33-F869-554A-021AB4EEEE39}"/>
          </ac:picMkLst>
        </pc:picChg>
      </pc:sldChg>
      <pc:sldChg chg="new del">
        <pc:chgData name="Sveta Milusheva" userId="4714dae9-ed12-46d1-8931-6789fdcfd003" providerId="ADAL" clId="{031A6092-D37E-40B1-84D1-53D9E38B5161}" dt="2023-04-19T22:24:47.898" v="386" actId="47"/>
        <pc:sldMkLst>
          <pc:docMk/>
          <pc:sldMk cId="3941761772" sldId="1650"/>
        </pc:sldMkLst>
      </pc:sldChg>
      <pc:sldChg chg="addSp delSp modSp add mod modAnim">
        <pc:chgData name="Sveta Milusheva" userId="4714dae9-ed12-46d1-8931-6789fdcfd003" providerId="ADAL" clId="{031A6092-D37E-40B1-84D1-53D9E38B5161}" dt="2023-04-19T22:38:29.980" v="830"/>
        <pc:sldMkLst>
          <pc:docMk/>
          <pc:sldMk cId="1916710430" sldId="1651"/>
        </pc:sldMkLst>
        <pc:spChg chg="add mod">
          <ac:chgData name="Sveta Milusheva" userId="4714dae9-ed12-46d1-8931-6789fdcfd003" providerId="ADAL" clId="{031A6092-D37E-40B1-84D1-53D9E38B5161}" dt="2023-04-19T22:28:31.800" v="509" actId="1076"/>
          <ac:spMkLst>
            <pc:docMk/>
            <pc:sldMk cId="1916710430" sldId="1651"/>
            <ac:spMk id="15" creationId="{ED1851D3-F4FF-5170-E691-28F4B8D1392F}"/>
          </ac:spMkLst>
        </pc:spChg>
        <pc:spChg chg="add mod">
          <ac:chgData name="Sveta Milusheva" userId="4714dae9-ed12-46d1-8931-6789fdcfd003" providerId="ADAL" clId="{031A6092-D37E-40B1-84D1-53D9E38B5161}" dt="2023-04-19T22:28:53.545" v="575" actId="20577"/>
          <ac:spMkLst>
            <pc:docMk/>
            <pc:sldMk cId="1916710430" sldId="1651"/>
            <ac:spMk id="16" creationId="{577E05E4-8378-A4EF-E040-488F72189CCE}"/>
          </ac:spMkLst>
        </pc:spChg>
        <pc:spChg chg="add mod">
          <ac:chgData name="Sveta Milusheva" userId="4714dae9-ed12-46d1-8931-6789fdcfd003" providerId="ADAL" clId="{031A6092-D37E-40B1-84D1-53D9E38B5161}" dt="2023-04-19T22:30:25.049" v="731" actId="1076"/>
          <ac:spMkLst>
            <pc:docMk/>
            <pc:sldMk cId="1916710430" sldId="1651"/>
            <ac:spMk id="18" creationId="{6B64A98A-6B98-BFCA-A0EF-AC7385A06E81}"/>
          </ac:spMkLst>
        </pc:spChg>
        <pc:picChg chg="del">
          <ac:chgData name="Sveta Milusheva" userId="4714dae9-ed12-46d1-8931-6789fdcfd003" providerId="ADAL" clId="{031A6092-D37E-40B1-84D1-53D9E38B5161}" dt="2023-04-19T22:24:49.519" v="387" actId="478"/>
          <ac:picMkLst>
            <pc:docMk/>
            <pc:sldMk cId="1916710430" sldId="1651"/>
            <ac:picMk id="6" creationId="{231AFFEA-C767-1985-A006-4651B0D90555}"/>
          </ac:picMkLst>
        </pc:picChg>
        <pc:picChg chg="add mod">
          <ac:chgData name="Sveta Milusheva" userId="4714dae9-ed12-46d1-8931-6789fdcfd003" providerId="ADAL" clId="{031A6092-D37E-40B1-84D1-53D9E38B5161}" dt="2023-04-19T22:25:46.878" v="397" actId="1076"/>
          <ac:picMkLst>
            <pc:docMk/>
            <pc:sldMk cId="1916710430" sldId="1651"/>
            <ac:picMk id="11" creationId="{B76141AC-3669-B1ED-8E1B-0DBE3E487C0F}"/>
          </ac:picMkLst>
        </pc:picChg>
        <pc:picChg chg="add mod">
          <ac:chgData name="Sveta Milusheva" userId="4714dae9-ed12-46d1-8931-6789fdcfd003" providerId="ADAL" clId="{031A6092-D37E-40B1-84D1-53D9E38B5161}" dt="2023-04-19T22:25:49.413" v="398" actId="1076"/>
          <ac:picMkLst>
            <pc:docMk/>
            <pc:sldMk cId="1916710430" sldId="1651"/>
            <ac:picMk id="14" creationId="{F6D28D3A-A756-5FB8-B491-3D75FB07EE23}"/>
          </ac:picMkLst>
        </pc:picChg>
      </pc:sldChg>
      <pc:sldChg chg="delSp modSp new mod ord">
        <pc:chgData name="Sveta Milusheva" userId="4714dae9-ed12-46d1-8931-6789fdcfd003" providerId="ADAL" clId="{031A6092-D37E-40B1-84D1-53D9E38B5161}" dt="2023-04-19T22:36:34.486" v="817" actId="20577"/>
        <pc:sldMkLst>
          <pc:docMk/>
          <pc:sldMk cId="1732868203" sldId="1652"/>
        </pc:sldMkLst>
        <pc:spChg chg="mod">
          <ac:chgData name="Sveta Milusheva" userId="4714dae9-ed12-46d1-8931-6789fdcfd003" providerId="ADAL" clId="{031A6092-D37E-40B1-84D1-53D9E38B5161}" dt="2023-04-19T22:36:34.486" v="817" actId="20577"/>
          <ac:spMkLst>
            <pc:docMk/>
            <pc:sldMk cId="1732868203" sldId="1652"/>
            <ac:spMk id="2" creationId="{54559855-F56E-893B-A8AE-0DFCC3768E1E}"/>
          </ac:spMkLst>
        </pc:spChg>
        <pc:spChg chg="del">
          <ac:chgData name="Sveta Milusheva" userId="4714dae9-ed12-46d1-8931-6789fdcfd003" providerId="ADAL" clId="{031A6092-D37E-40B1-84D1-53D9E38B5161}" dt="2023-04-19T22:34:52.451" v="743" actId="478"/>
          <ac:spMkLst>
            <pc:docMk/>
            <pc:sldMk cId="1732868203" sldId="1652"/>
            <ac:spMk id="3" creationId="{19C04C3F-858C-5D25-4B8E-027F3A7EBFB8}"/>
          </ac:spMkLst>
        </pc:spChg>
      </pc:sldChg>
      <pc:sldChg chg="addSp delSp modSp add mod">
        <pc:chgData name="Sveta Milusheva" userId="4714dae9-ed12-46d1-8931-6789fdcfd003" providerId="ADAL" clId="{031A6092-D37E-40B1-84D1-53D9E38B5161}" dt="2023-04-19T23:10:37.697" v="868" actId="20577"/>
        <pc:sldMkLst>
          <pc:docMk/>
          <pc:sldMk cId="3709325921" sldId="1653"/>
        </pc:sldMkLst>
        <pc:spChg chg="mod">
          <ac:chgData name="Sveta Milusheva" userId="4714dae9-ed12-46d1-8931-6789fdcfd003" providerId="ADAL" clId="{031A6092-D37E-40B1-84D1-53D9E38B5161}" dt="2023-04-19T23:10:37.697" v="868" actId="20577"/>
          <ac:spMkLst>
            <pc:docMk/>
            <pc:sldMk cId="3709325921" sldId="1653"/>
            <ac:spMk id="5" creationId="{AEF4634F-050C-E899-F7C1-3A41F255AB77}"/>
          </ac:spMkLst>
        </pc:spChg>
        <pc:picChg chg="add mod ord">
          <ac:chgData name="Sveta Milusheva" userId="4714dae9-ed12-46d1-8931-6789fdcfd003" providerId="ADAL" clId="{031A6092-D37E-40B1-84D1-53D9E38B5161}" dt="2023-04-19T22:44:59.176" v="840" actId="1076"/>
          <ac:picMkLst>
            <pc:docMk/>
            <pc:sldMk cId="3709325921" sldId="1653"/>
            <ac:picMk id="6" creationId="{7C34F64A-71B8-36D5-A106-4399C343047C}"/>
          </ac:picMkLst>
        </pc:picChg>
        <pc:picChg chg="del">
          <ac:chgData name="Sveta Milusheva" userId="4714dae9-ed12-46d1-8931-6789fdcfd003" providerId="ADAL" clId="{031A6092-D37E-40B1-84D1-53D9E38B5161}" dt="2023-04-19T22:44:43.754" v="832" actId="478"/>
          <ac:picMkLst>
            <pc:docMk/>
            <pc:sldMk cId="3709325921" sldId="1653"/>
            <ac:picMk id="11" creationId="{69228676-E33B-D93C-664C-53ED2B716D2D}"/>
          </ac:picMkLst>
        </pc:picChg>
        <pc:picChg chg="del">
          <ac:chgData name="Sveta Milusheva" userId="4714dae9-ed12-46d1-8931-6789fdcfd003" providerId="ADAL" clId="{031A6092-D37E-40B1-84D1-53D9E38B5161}" dt="2023-04-19T22:44:45.392" v="833" actId="478"/>
          <ac:picMkLst>
            <pc:docMk/>
            <pc:sldMk cId="3709325921" sldId="1653"/>
            <ac:picMk id="15" creationId="{4B7F0E56-3636-C6A1-B21D-7415B9FC5DAE}"/>
          </ac:picMkLst>
        </pc:picChg>
      </pc:sldChg>
      <pc:sldChg chg="addSp delSp modSp add mod delAnim">
        <pc:chgData name="Sveta Milusheva" userId="4714dae9-ed12-46d1-8931-6789fdcfd003" providerId="ADAL" clId="{031A6092-D37E-40B1-84D1-53D9E38B5161}" dt="2023-04-19T23:14:04.020" v="898" actId="1076"/>
        <pc:sldMkLst>
          <pc:docMk/>
          <pc:sldMk cId="1148859088" sldId="1654"/>
        </pc:sldMkLst>
        <pc:spChg chg="mod">
          <ac:chgData name="Sveta Milusheva" userId="4714dae9-ed12-46d1-8931-6789fdcfd003" providerId="ADAL" clId="{031A6092-D37E-40B1-84D1-53D9E38B5161}" dt="2023-04-19T23:10:52.476" v="894" actId="20577"/>
          <ac:spMkLst>
            <pc:docMk/>
            <pc:sldMk cId="1148859088" sldId="1654"/>
            <ac:spMk id="5" creationId="{AEF4634F-050C-E899-F7C1-3A41F255AB77}"/>
          </ac:spMkLst>
        </pc:spChg>
        <pc:spChg chg="del">
          <ac:chgData name="Sveta Milusheva" userId="4714dae9-ed12-46d1-8931-6789fdcfd003" providerId="ADAL" clId="{031A6092-D37E-40B1-84D1-53D9E38B5161}" dt="2023-04-19T23:10:20.307" v="843" actId="478"/>
          <ac:spMkLst>
            <pc:docMk/>
            <pc:sldMk cId="1148859088" sldId="1654"/>
            <ac:spMk id="15" creationId="{ED1851D3-F4FF-5170-E691-28F4B8D1392F}"/>
          </ac:spMkLst>
        </pc:spChg>
        <pc:spChg chg="del">
          <ac:chgData name="Sveta Milusheva" userId="4714dae9-ed12-46d1-8931-6789fdcfd003" providerId="ADAL" clId="{031A6092-D37E-40B1-84D1-53D9E38B5161}" dt="2023-04-19T23:10:22.849" v="845" actId="478"/>
          <ac:spMkLst>
            <pc:docMk/>
            <pc:sldMk cId="1148859088" sldId="1654"/>
            <ac:spMk id="16" creationId="{577E05E4-8378-A4EF-E040-488F72189CCE}"/>
          </ac:spMkLst>
        </pc:spChg>
        <pc:spChg chg="del">
          <ac:chgData name="Sveta Milusheva" userId="4714dae9-ed12-46d1-8931-6789fdcfd003" providerId="ADAL" clId="{031A6092-D37E-40B1-84D1-53D9E38B5161}" dt="2023-04-19T23:10:25.325" v="846" actId="478"/>
          <ac:spMkLst>
            <pc:docMk/>
            <pc:sldMk cId="1148859088" sldId="1654"/>
            <ac:spMk id="18" creationId="{6B64A98A-6B98-BFCA-A0EF-AC7385A06E81}"/>
          </ac:spMkLst>
        </pc:spChg>
        <pc:picChg chg="add mod">
          <ac:chgData name="Sveta Milusheva" userId="4714dae9-ed12-46d1-8931-6789fdcfd003" providerId="ADAL" clId="{031A6092-D37E-40B1-84D1-53D9E38B5161}" dt="2023-04-19T23:10:45.557" v="871" actId="1076"/>
          <ac:picMkLst>
            <pc:docMk/>
            <pc:sldMk cId="1148859088" sldId="1654"/>
            <ac:picMk id="6" creationId="{D283A749-36C4-D423-858A-6CC92ED3A847}"/>
          </ac:picMkLst>
        </pc:picChg>
        <pc:picChg chg="del">
          <ac:chgData name="Sveta Milusheva" userId="4714dae9-ed12-46d1-8931-6789fdcfd003" providerId="ADAL" clId="{031A6092-D37E-40B1-84D1-53D9E38B5161}" dt="2023-04-19T23:10:18.736" v="842" actId="478"/>
          <ac:picMkLst>
            <pc:docMk/>
            <pc:sldMk cId="1148859088" sldId="1654"/>
            <ac:picMk id="11" creationId="{B76141AC-3669-B1ED-8E1B-0DBE3E487C0F}"/>
          </ac:picMkLst>
        </pc:picChg>
        <pc:picChg chg="del">
          <ac:chgData name="Sveta Milusheva" userId="4714dae9-ed12-46d1-8931-6789fdcfd003" providerId="ADAL" clId="{031A6092-D37E-40B1-84D1-53D9E38B5161}" dt="2023-04-19T23:10:21.044" v="844" actId="478"/>
          <ac:picMkLst>
            <pc:docMk/>
            <pc:sldMk cId="1148859088" sldId="1654"/>
            <ac:picMk id="14" creationId="{F6D28D3A-A756-5FB8-B491-3D75FB07EE23}"/>
          </ac:picMkLst>
        </pc:picChg>
        <pc:picChg chg="add mod">
          <ac:chgData name="Sveta Milusheva" userId="4714dae9-ed12-46d1-8931-6789fdcfd003" providerId="ADAL" clId="{031A6092-D37E-40B1-84D1-53D9E38B5161}" dt="2023-04-19T23:14:04.020" v="898" actId="1076"/>
          <ac:picMkLst>
            <pc:docMk/>
            <pc:sldMk cId="1148859088" sldId="1654"/>
            <ac:picMk id="19" creationId="{207DEE8D-35BC-0CBE-F4C8-1617FC032F37}"/>
          </ac:picMkLst>
        </pc:picChg>
      </pc:sldChg>
    </pc:docChg>
  </pc:docChgLst>
  <pc:docChgLst>
    <pc:chgData name="Nancy Achieng Abira" userId="465d5cb5-bfe8-4fcd-84a3-c475cbe71f4d" providerId="ADAL" clId="{6AB972AB-4A0B-447C-A763-B2E9F4003033}"/>
    <pc:docChg chg="custSel modSld">
      <pc:chgData name="Nancy Achieng Abira" userId="465d5cb5-bfe8-4fcd-84a3-c475cbe71f4d" providerId="ADAL" clId="{6AB972AB-4A0B-447C-A763-B2E9F4003033}" dt="2024-05-13T15:17:56.352" v="413" actId="113"/>
      <pc:docMkLst>
        <pc:docMk/>
      </pc:docMkLst>
      <pc:sldChg chg="addSp delSp modSp mod">
        <pc:chgData name="Nancy Achieng Abira" userId="465d5cb5-bfe8-4fcd-84a3-c475cbe71f4d" providerId="ADAL" clId="{6AB972AB-4A0B-447C-A763-B2E9F4003033}" dt="2024-05-13T15:17:56.352" v="413" actId="113"/>
        <pc:sldMkLst>
          <pc:docMk/>
          <pc:sldMk cId="780643804" sldId="354"/>
        </pc:sldMkLst>
        <pc:spChg chg="add mod">
          <ac:chgData name="Nancy Achieng Abira" userId="465d5cb5-bfe8-4fcd-84a3-c475cbe71f4d" providerId="ADAL" clId="{6AB972AB-4A0B-447C-A763-B2E9F4003033}" dt="2024-05-13T15:17:56.352" v="413" actId="113"/>
          <ac:spMkLst>
            <pc:docMk/>
            <pc:sldMk cId="780643804" sldId="354"/>
            <ac:spMk id="2" creationId="{8F6B16ED-E364-7E5E-026D-FA48B76487FA}"/>
          </ac:spMkLst>
        </pc:spChg>
        <pc:picChg chg="del mod">
          <ac:chgData name="Nancy Achieng Abira" userId="465d5cb5-bfe8-4fcd-84a3-c475cbe71f4d" providerId="ADAL" clId="{6AB972AB-4A0B-447C-A763-B2E9F4003033}" dt="2024-05-13T15:10:40.358" v="383" actId="478"/>
          <ac:picMkLst>
            <pc:docMk/>
            <pc:sldMk cId="780643804" sldId="354"/>
            <ac:picMk id="11" creationId="{C225F996-3C47-4AEB-AAA3-30F211E7C13B}"/>
          </ac:picMkLst>
        </pc:picChg>
      </pc:sldChg>
      <pc:sldChg chg="modSp mod">
        <pc:chgData name="Nancy Achieng Abira" userId="465d5cb5-bfe8-4fcd-84a3-c475cbe71f4d" providerId="ADAL" clId="{6AB972AB-4A0B-447C-A763-B2E9F4003033}" dt="2024-05-13T15:11:49.955" v="395" actId="1076"/>
        <pc:sldMkLst>
          <pc:docMk/>
          <pc:sldMk cId="1231304709" sldId="356"/>
        </pc:sldMkLst>
        <pc:spChg chg="mod">
          <ac:chgData name="Nancy Achieng Abira" userId="465d5cb5-bfe8-4fcd-84a3-c475cbe71f4d" providerId="ADAL" clId="{6AB972AB-4A0B-447C-A763-B2E9F4003033}" dt="2024-05-13T15:11:49.955" v="395" actId="1076"/>
          <ac:spMkLst>
            <pc:docMk/>
            <pc:sldMk cId="1231304709" sldId="356"/>
            <ac:spMk id="13" creationId="{BC4D7066-E4F6-4E6B-83F7-9DF7998B821B}"/>
          </ac:spMkLst>
        </pc:spChg>
      </pc:sldChg>
      <pc:sldChg chg="delSp modSp mod">
        <pc:chgData name="Nancy Achieng Abira" userId="465d5cb5-bfe8-4fcd-84a3-c475cbe71f4d" providerId="ADAL" clId="{6AB972AB-4A0B-447C-A763-B2E9F4003033}" dt="2024-05-13T15:16:23.177" v="412" actId="255"/>
        <pc:sldMkLst>
          <pc:docMk/>
          <pc:sldMk cId="3217268464" sldId="946"/>
        </pc:sldMkLst>
        <pc:spChg chg="mod">
          <ac:chgData name="Nancy Achieng Abira" userId="465d5cb5-bfe8-4fcd-84a3-c475cbe71f4d" providerId="ADAL" clId="{6AB972AB-4A0B-447C-A763-B2E9F4003033}" dt="2024-05-13T15:16:23.177" v="412" actId="255"/>
          <ac:spMkLst>
            <pc:docMk/>
            <pc:sldMk cId="3217268464" sldId="946"/>
            <ac:spMk id="6" creationId="{F0130B9D-4C73-424C-A5CD-71579F85042D}"/>
          </ac:spMkLst>
        </pc:spChg>
        <pc:picChg chg="del">
          <ac:chgData name="Nancy Achieng Abira" userId="465d5cb5-bfe8-4fcd-84a3-c475cbe71f4d" providerId="ADAL" clId="{6AB972AB-4A0B-447C-A763-B2E9F4003033}" dt="2024-05-13T15:15:24.494" v="398" actId="478"/>
          <ac:picMkLst>
            <pc:docMk/>
            <pc:sldMk cId="3217268464" sldId="946"/>
            <ac:picMk id="7" creationId="{4F96C61C-735D-0B3E-9B08-CAF9E5A7D982}"/>
          </ac:picMkLst>
        </pc:picChg>
        <pc:picChg chg="del">
          <ac:chgData name="Nancy Achieng Abira" userId="465d5cb5-bfe8-4fcd-84a3-c475cbe71f4d" providerId="ADAL" clId="{6AB972AB-4A0B-447C-A763-B2E9F4003033}" dt="2024-05-13T15:15:23.629" v="397" actId="478"/>
          <ac:picMkLst>
            <pc:docMk/>
            <pc:sldMk cId="3217268464" sldId="946"/>
            <ac:picMk id="9" creationId="{53DFFFBD-C7AA-4BFB-5180-4DC84BF6C61C}"/>
          </ac:picMkLst>
        </pc:picChg>
      </pc:sldChg>
      <pc:sldChg chg="delSp modSp mod">
        <pc:chgData name="Nancy Achieng Abira" userId="465d5cb5-bfe8-4fcd-84a3-c475cbe71f4d" providerId="ADAL" clId="{6AB972AB-4A0B-447C-A763-B2E9F4003033}" dt="2024-05-13T15:15:43.505" v="406" actId="1076"/>
        <pc:sldMkLst>
          <pc:docMk/>
          <pc:sldMk cId="688685895" sldId="962"/>
        </pc:sldMkLst>
        <pc:spChg chg="mod">
          <ac:chgData name="Nancy Achieng Abira" userId="465d5cb5-bfe8-4fcd-84a3-c475cbe71f4d" providerId="ADAL" clId="{6AB972AB-4A0B-447C-A763-B2E9F4003033}" dt="2024-05-13T15:15:43.505" v="406" actId="1076"/>
          <ac:spMkLst>
            <pc:docMk/>
            <pc:sldMk cId="688685895" sldId="962"/>
            <ac:spMk id="6" creationId="{F0130B9D-4C73-424C-A5CD-71579F85042D}"/>
          </ac:spMkLst>
        </pc:spChg>
        <pc:picChg chg="del mod">
          <ac:chgData name="Nancy Achieng Abira" userId="465d5cb5-bfe8-4fcd-84a3-c475cbe71f4d" providerId="ADAL" clId="{6AB972AB-4A0B-447C-A763-B2E9F4003033}" dt="2024-05-13T15:15:28.415" v="402" actId="478"/>
          <ac:picMkLst>
            <pc:docMk/>
            <pc:sldMk cId="688685895" sldId="962"/>
            <ac:picMk id="4" creationId="{D75C87C7-9706-E733-D68F-0730539B4FEF}"/>
          </ac:picMkLst>
        </pc:picChg>
        <pc:picChg chg="del mod">
          <ac:chgData name="Nancy Achieng Abira" userId="465d5cb5-bfe8-4fcd-84a3-c475cbe71f4d" providerId="ADAL" clId="{6AB972AB-4A0B-447C-A763-B2E9F4003033}" dt="2024-05-13T15:15:27.369" v="400" actId="478"/>
          <ac:picMkLst>
            <pc:docMk/>
            <pc:sldMk cId="688685895" sldId="962"/>
            <ac:picMk id="9" creationId="{D3CFDD1B-BA12-FAED-D302-C5153A26788C}"/>
          </ac:picMkLst>
        </pc:picChg>
      </pc:sldChg>
      <pc:sldChg chg="delSp mod">
        <pc:chgData name="Nancy Achieng Abira" userId="465d5cb5-bfe8-4fcd-84a3-c475cbe71f4d" providerId="ADAL" clId="{6AB972AB-4A0B-447C-A763-B2E9F4003033}" dt="2024-05-13T15:16:01.487" v="408" actId="478"/>
        <pc:sldMkLst>
          <pc:docMk/>
          <pc:sldMk cId="3898506313" sldId="964"/>
        </pc:sldMkLst>
        <pc:picChg chg="del">
          <ac:chgData name="Nancy Achieng Abira" userId="465d5cb5-bfe8-4fcd-84a3-c475cbe71f4d" providerId="ADAL" clId="{6AB972AB-4A0B-447C-A763-B2E9F4003033}" dt="2024-05-13T15:16:01.487" v="408" actId="478"/>
          <ac:picMkLst>
            <pc:docMk/>
            <pc:sldMk cId="3898506313" sldId="964"/>
            <ac:picMk id="7" creationId="{ABFBDBD7-C4A8-3039-7FAE-DB790B63ABB2}"/>
          </ac:picMkLst>
        </pc:picChg>
        <pc:picChg chg="del">
          <ac:chgData name="Nancy Achieng Abira" userId="465d5cb5-bfe8-4fcd-84a3-c475cbe71f4d" providerId="ADAL" clId="{6AB972AB-4A0B-447C-A763-B2E9F4003033}" dt="2024-05-13T15:16:00.628" v="407" actId="478"/>
          <ac:picMkLst>
            <pc:docMk/>
            <pc:sldMk cId="3898506313" sldId="964"/>
            <ac:picMk id="9" creationId="{D112189A-2C89-2DD7-FA8D-7F19206DDCEE}"/>
          </ac:picMkLst>
        </pc:picChg>
      </pc:sldChg>
      <pc:sldChg chg="delSp mod">
        <pc:chgData name="Nancy Achieng Abira" userId="465d5cb5-bfe8-4fcd-84a3-c475cbe71f4d" providerId="ADAL" clId="{6AB972AB-4A0B-447C-A763-B2E9F4003033}" dt="2024-05-13T15:15:14.687" v="396" actId="478"/>
        <pc:sldMkLst>
          <pc:docMk/>
          <pc:sldMk cId="1114939640" sldId="1672"/>
        </pc:sldMkLst>
        <pc:picChg chg="del">
          <ac:chgData name="Nancy Achieng Abira" userId="465d5cb5-bfe8-4fcd-84a3-c475cbe71f4d" providerId="ADAL" clId="{6AB972AB-4A0B-447C-A763-B2E9F4003033}" dt="2024-05-13T15:15:14.687" v="396" actId="478"/>
          <ac:picMkLst>
            <pc:docMk/>
            <pc:sldMk cId="1114939640" sldId="1672"/>
            <ac:picMk id="3" creationId="{E9E5F279-3829-DEFB-602C-A93B4C8CB89C}"/>
          </ac:picMkLst>
        </pc:picChg>
      </pc:sldChg>
    </pc:docChg>
  </pc:docChgLst>
  <pc:docChgLst>
    <pc:chgData name="Alina F. Burlacu" userId="60d483be-ac95-488b-9e30-87f86c7d864a" providerId="ADAL" clId="{2A67EBC8-D1CB-40D8-ABEC-365405A34786}"/>
    <pc:docChg chg="addSld delSld modSld sldOrd modSection">
      <pc:chgData name="Alina F. Burlacu" userId="60d483be-ac95-488b-9e30-87f86c7d864a" providerId="ADAL" clId="{2A67EBC8-D1CB-40D8-ABEC-365405A34786}" dt="2024-04-29T18:32:19.043" v="108"/>
      <pc:docMkLst>
        <pc:docMk/>
      </pc:docMkLst>
      <pc:sldChg chg="modSp mod">
        <pc:chgData name="Alina F. Burlacu" userId="60d483be-ac95-488b-9e30-87f86c7d864a" providerId="ADAL" clId="{2A67EBC8-D1CB-40D8-ABEC-365405A34786}" dt="2024-04-28T23:54:14.146" v="98" actId="20577"/>
        <pc:sldMkLst>
          <pc:docMk/>
          <pc:sldMk cId="3031721613" sldId="349"/>
        </pc:sldMkLst>
        <pc:spChg chg="mod">
          <ac:chgData name="Alina F. Burlacu" userId="60d483be-ac95-488b-9e30-87f86c7d864a" providerId="ADAL" clId="{2A67EBC8-D1CB-40D8-ABEC-365405A34786}" dt="2024-04-28T23:54:01.979" v="92" actId="20577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Alina F. Burlacu" userId="60d483be-ac95-488b-9e30-87f86c7d864a" providerId="ADAL" clId="{2A67EBC8-D1CB-40D8-ABEC-365405A34786}" dt="2024-04-28T22:31:21.920" v="42" actId="20577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Alina F. Burlacu" userId="60d483be-ac95-488b-9e30-87f86c7d864a" providerId="ADAL" clId="{2A67EBC8-D1CB-40D8-ABEC-365405A34786}" dt="2024-04-28T23:54:14.146" v="98" actId="20577"/>
          <ac:spMkLst>
            <pc:docMk/>
            <pc:sldMk cId="3031721613" sldId="349"/>
            <ac:spMk id="10" creationId="{577270D8-A126-4179-B8EA-FF08188C4FD6}"/>
          </ac:spMkLst>
        </pc:spChg>
      </pc:sldChg>
      <pc:sldChg chg="modSp mod">
        <pc:chgData name="Alina F. Burlacu" userId="60d483be-ac95-488b-9e30-87f86c7d864a" providerId="ADAL" clId="{2A67EBC8-D1CB-40D8-ABEC-365405A34786}" dt="2024-04-28T22:30:33.892" v="38" actId="20577"/>
        <pc:sldMkLst>
          <pc:docMk/>
          <pc:sldMk cId="4271404311" sldId="1161"/>
        </pc:sldMkLst>
        <pc:spChg chg="mod">
          <ac:chgData name="Alina F. Burlacu" userId="60d483be-ac95-488b-9e30-87f86c7d864a" providerId="ADAL" clId="{2A67EBC8-D1CB-40D8-ABEC-365405A34786}" dt="2024-04-28T22:30:33.892" v="38" actId="20577"/>
          <ac:spMkLst>
            <pc:docMk/>
            <pc:sldMk cId="4271404311" sldId="1161"/>
            <ac:spMk id="4" creationId="{2D02EA97-611F-49F1-B050-2477CBDF23AA}"/>
          </ac:spMkLst>
        </pc:spChg>
      </pc:sldChg>
      <pc:sldChg chg="modSp add del mod ord">
        <pc:chgData name="Alina F. Burlacu" userId="60d483be-ac95-488b-9e30-87f86c7d864a" providerId="ADAL" clId="{2A67EBC8-D1CB-40D8-ABEC-365405A34786}" dt="2024-04-29T18:32:19.043" v="108"/>
        <pc:sldMkLst>
          <pc:docMk/>
          <pc:sldMk cId="3837367626" sldId="1164"/>
        </pc:sldMkLst>
        <pc:spChg chg="mod">
          <ac:chgData name="Alina F. Burlacu" userId="60d483be-ac95-488b-9e30-87f86c7d864a" providerId="ADAL" clId="{2A67EBC8-D1CB-40D8-ABEC-365405A34786}" dt="2024-04-29T18:32:02.693" v="104" actId="20577"/>
          <ac:spMkLst>
            <pc:docMk/>
            <pc:sldMk cId="3837367626" sldId="1164"/>
            <ac:spMk id="13" creationId="{856F55CF-B766-461D-8478-25DB3D8AF260}"/>
          </ac:spMkLst>
        </pc:spChg>
      </pc:sldChg>
      <pc:sldChg chg="del">
        <pc:chgData name="Alina F. Burlacu" userId="60d483be-ac95-488b-9e30-87f86c7d864a" providerId="ADAL" clId="{2A67EBC8-D1CB-40D8-ABEC-365405A34786}" dt="2024-04-28T23:55:32.950" v="101" actId="47"/>
        <pc:sldMkLst>
          <pc:docMk/>
          <pc:sldMk cId="3611875813" sldId="1202"/>
        </pc:sldMkLst>
      </pc:sldChg>
      <pc:sldChg chg="del">
        <pc:chgData name="Alina F. Burlacu" userId="60d483be-ac95-488b-9e30-87f86c7d864a" providerId="ADAL" clId="{2A67EBC8-D1CB-40D8-ABEC-365405A34786}" dt="2024-04-28T22:36:06.033" v="44" actId="47"/>
        <pc:sldMkLst>
          <pc:docMk/>
          <pc:sldMk cId="3011339956" sldId="1636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982783133" sldId="1645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479358069" sldId="1646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088686133" sldId="1647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2697113164" sldId="1648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026181228" sldId="1649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916710430" sldId="1651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732868203" sldId="1652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3709325921" sldId="1653"/>
        </pc:sldMkLst>
      </pc:sldChg>
      <pc:sldChg chg="del">
        <pc:chgData name="Alina F. Burlacu" userId="60d483be-ac95-488b-9e30-87f86c7d864a" providerId="ADAL" clId="{2A67EBC8-D1CB-40D8-ABEC-365405A34786}" dt="2024-04-29T16:00:22.556" v="102" actId="47"/>
        <pc:sldMkLst>
          <pc:docMk/>
          <pc:sldMk cId="1148859088" sldId="1654"/>
        </pc:sldMkLst>
      </pc:sldChg>
    </pc:docChg>
  </pc:docChgLst>
  <pc:docChgLst>
    <pc:chgData name="Arif Uddin" userId="148c5cc6-c87d-4d88-bef6-83162531c353" providerId="ADAL" clId="{59EFC34D-9D25-4B51-B3CF-70B03FE03641}"/>
    <pc:docChg chg="delSld modSection">
      <pc:chgData name="Arif Uddin" userId="148c5cc6-c87d-4d88-bef6-83162531c353" providerId="ADAL" clId="{59EFC34D-9D25-4B51-B3CF-70B03FE03641}" dt="2024-05-13T13:56:42.775" v="6" actId="47"/>
      <pc:docMkLst>
        <pc:docMk/>
      </pc:docMkLst>
      <pc:sldChg chg="del">
        <pc:chgData name="Arif Uddin" userId="148c5cc6-c87d-4d88-bef6-83162531c353" providerId="ADAL" clId="{59EFC34D-9D25-4B51-B3CF-70B03FE03641}" dt="2024-05-13T13:55:55.718" v="0" actId="47"/>
        <pc:sldMkLst>
          <pc:docMk/>
          <pc:sldMk cId="3837367626" sldId="1164"/>
        </pc:sldMkLst>
      </pc:sldChg>
      <pc:sldChg chg="del">
        <pc:chgData name="Arif Uddin" userId="148c5cc6-c87d-4d88-bef6-83162531c353" providerId="ADAL" clId="{59EFC34D-9D25-4B51-B3CF-70B03FE03641}" dt="2024-05-13T13:55:56.599" v="1" actId="47"/>
        <pc:sldMkLst>
          <pc:docMk/>
          <pc:sldMk cId="868440310" sldId="1166"/>
        </pc:sldMkLst>
      </pc:sldChg>
      <pc:sldChg chg="del">
        <pc:chgData name="Arif Uddin" userId="148c5cc6-c87d-4d88-bef6-83162531c353" providerId="ADAL" clId="{59EFC34D-9D25-4B51-B3CF-70B03FE03641}" dt="2024-05-13T13:56:18.434" v="2" actId="47"/>
        <pc:sldMkLst>
          <pc:docMk/>
          <pc:sldMk cId="1320200783" sldId="1649"/>
        </pc:sldMkLst>
      </pc:sldChg>
      <pc:sldChg chg="del">
        <pc:chgData name="Arif Uddin" userId="148c5cc6-c87d-4d88-bef6-83162531c353" providerId="ADAL" clId="{59EFC34D-9D25-4B51-B3CF-70B03FE03641}" dt="2024-05-13T13:56:24.870" v="3" actId="47"/>
        <pc:sldMkLst>
          <pc:docMk/>
          <pc:sldMk cId="369292274" sldId="1650"/>
        </pc:sldMkLst>
      </pc:sldChg>
      <pc:sldChg chg="del">
        <pc:chgData name="Arif Uddin" userId="148c5cc6-c87d-4d88-bef6-83162531c353" providerId="ADAL" clId="{59EFC34D-9D25-4B51-B3CF-70B03FE03641}" dt="2024-05-13T13:56:36.927" v="4" actId="47"/>
        <pc:sldMkLst>
          <pc:docMk/>
          <pc:sldMk cId="2905250708" sldId="1651"/>
        </pc:sldMkLst>
      </pc:sldChg>
      <pc:sldChg chg="del">
        <pc:chgData name="Arif Uddin" userId="148c5cc6-c87d-4d88-bef6-83162531c353" providerId="ADAL" clId="{59EFC34D-9D25-4B51-B3CF-70B03FE03641}" dt="2024-05-13T13:56:39.935" v="5" actId="47"/>
        <pc:sldMkLst>
          <pc:docMk/>
          <pc:sldMk cId="4188748647" sldId="1652"/>
        </pc:sldMkLst>
      </pc:sldChg>
      <pc:sldChg chg="del">
        <pc:chgData name="Arif Uddin" userId="148c5cc6-c87d-4d88-bef6-83162531c353" providerId="ADAL" clId="{59EFC34D-9D25-4B51-B3CF-70B03FE03641}" dt="2024-05-13T13:56:42.775" v="6" actId="47"/>
        <pc:sldMkLst>
          <pc:docMk/>
          <pc:sldMk cId="1252784276" sldId="1653"/>
        </pc:sldMkLst>
      </pc:sldChg>
    </pc:docChg>
  </pc:docChgLst>
  <pc:docChgLst>
    <pc:chgData name="Arif Uddin" userId="148c5cc6-c87d-4d88-bef6-83162531c353" providerId="ADAL" clId="{5BBDF66C-8C32-4B5D-855A-F168D8EB4C32}"/>
    <pc:docChg chg="modSld">
      <pc:chgData name="Arif Uddin" userId="148c5cc6-c87d-4d88-bef6-83162531c353" providerId="ADAL" clId="{5BBDF66C-8C32-4B5D-855A-F168D8EB4C32}" dt="2024-05-02T19:41:10.077" v="2" actId="1036"/>
      <pc:docMkLst>
        <pc:docMk/>
      </pc:docMkLst>
      <pc:sldChg chg="modSp mod">
        <pc:chgData name="Arif Uddin" userId="148c5cc6-c87d-4d88-bef6-83162531c353" providerId="ADAL" clId="{5BBDF66C-8C32-4B5D-855A-F168D8EB4C32}" dt="2024-05-02T19:39:01.135" v="0" actId="20577"/>
        <pc:sldMkLst>
          <pc:docMk/>
          <pc:sldMk cId="369292274" sldId="1650"/>
        </pc:sldMkLst>
        <pc:spChg chg="mod">
          <ac:chgData name="Arif Uddin" userId="148c5cc6-c87d-4d88-bef6-83162531c353" providerId="ADAL" clId="{5BBDF66C-8C32-4B5D-855A-F168D8EB4C32}" dt="2024-05-02T19:39:01.135" v="0" actId="20577"/>
          <ac:spMkLst>
            <pc:docMk/>
            <pc:sldMk cId="369292274" sldId="1650"/>
            <ac:spMk id="4" creationId="{EE47C410-FFEC-4450-8B76-0FA92918653F}"/>
          </ac:spMkLst>
        </pc:spChg>
      </pc:sldChg>
      <pc:sldChg chg="modTransition">
        <pc:chgData name="Arif Uddin" userId="148c5cc6-c87d-4d88-bef6-83162531c353" providerId="ADAL" clId="{5BBDF66C-8C32-4B5D-855A-F168D8EB4C32}" dt="2024-05-02T19:39:26.838" v="1"/>
        <pc:sldMkLst>
          <pc:docMk/>
          <pc:sldMk cId="2905250708" sldId="1651"/>
        </pc:sldMkLst>
      </pc:sldChg>
      <pc:sldChg chg="modSp mod">
        <pc:chgData name="Arif Uddin" userId="148c5cc6-c87d-4d88-bef6-83162531c353" providerId="ADAL" clId="{5BBDF66C-8C32-4B5D-855A-F168D8EB4C32}" dt="2024-05-02T19:41:10.077" v="2" actId="1036"/>
        <pc:sldMkLst>
          <pc:docMk/>
          <pc:sldMk cId="1252784276" sldId="1653"/>
        </pc:sldMkLst>
        <pc:graphicFrameChg chg="mod">
          <ac:chgData name="Arif Uddin" userId="148c5cc6-c87d-4d88-bef6-83162531c353" providerId="ADAL" clId="{5BBDF66C-8C32-4B5D-855A-F168D8EB4C32}" dt="2024-05-02T19:41:10.077" v="2" actId="1036"/>
          <ac:graphicFrameMkLst>
            <pc:docMk/>
            <pc:sldMk cId="1252784276" sldId="1653"/>
            <ac:graphicFrameMk id="11" creationId="{08A14E7C-FAB2-E825-F9B7-20B0A85FD7F8}"/>
          </ac:graphicFrameMkLst>
        </pc:graphicFrameChg>
      </pc:sldChg>
    </pc:docChg>
  </pc:docChgLst>
  <pc:docChgLst>
    <pc:chgData name="Hanayo Taguchi" userId="1d7e15d4-6eed-49da-b426-ab03f4dae6c4" providerId="ADAL" clId="{81662ABD-0601-46A2-B82F-E2A5F2751379}"/>
    <pc:docChg chg="undo custSel addSld delSld modSld modSection">
      <pc:chgData name="Hanayo Taguchi" userId="1d7e15d4-6eed-49da-b426-ab03f4dae6c4" providerId="ADAL" clId="{81662ABD-0601-46A2-B82F-E2A5F2751379}" dt="2022-05-25T17:36:22.622" v="289" actId="20577"/>
      <pc:docMkLst>
        <pc:docMk/>
      </pc:docMkLst>
      <pc:sldChg chg="modSp mod">
        <pc:chgData name="Hanayo Taguchi" userId="1d7e15d4-6eed-49da-b426-ab03f4dae6c4" providerId="ADAL" clId="{81662ABD-0601-46A2-B82F-E2A5F2751379}" dt="2022-05-22T21:13:04.502" v="254" actId="20577"/>
        <pc:sldMkLst>
          <pc:docMk/>
          <pc:sldMk cId="3081553919" sldId="1165"/>
        </pc:sldMkLst>
        <pc:spChg chg="mod">
          <ac:chgData name="Hanayo Taguchi" userId="1d7e15d4-6eed-49da-b426-ab03f4dae6c4" providerId="ADAL" clId="{81662ABD-0601-46A2-B82F-E2A5F2751379}" dt="2022-05-22T21:13:04.502" v="254" actId="20577"/>
          <ac:spMkLst>
            <pc:docMk/>
            <pc:sldMk cId="3081553919" sldId="1165"/>
            <ac:spMk id="7" creationId="{041A75A9-EE78-4670-A620-37D8ECD8273C}"/>
          </ac:spMkLst>
        </pc:spChg>
      </pc:sldChg>
      <pc:sldChg chg="addSp delSp modSp mod delAnim modAnim">
        <pc:chgData name="Hanayo Taguchi" userId="1d7e15d4-6eed-49da-b426-ab03f4dae6c4" providerId="ADAL" clId="{81662ABD-0601-46A2-B82F-E2A5F2751379}" dt="2022-05-22T20:44:51.089" v="252" actId="1076"/>
        <pc:sldMkLst>
          <pc:docMk/>
          <pc:sldMk cId="1627860113" sldId="1167"/>
        </pc:sldMkLst>
        <pc:spChg chg="del">
          <ac:chgData name="Hanayo Taguchi" userId="1d7e15d4-6eed-49da-b426-ab03f4dae6c4" providerId="ADAL" clId="{81662ABD-0601-46A2-B82F-E2A5F2751379}" dt="2022-05-18T22:04:28.570" v="46" actId="478"/>
          <ac:spMkLst>
            <pc:docMk/>
            <pc:sldMk cId="1627860113" sldId="1167"/>
            <ac:spMk id="2" creationId="{1EB92B77-CB6B-49DA-A33B-A6D6C4FBEC01}"/>
          </ac:spMkLst>
        </pc:spChg>
        <pc:spChg chg="add mod">
          <ac:chgData name="Hanayo Taguchi" userId="1d7e15d4-6eed-49da-b426-ab03f4dae6c4" providerId="ADAL" clId="{81662ABD-0601-46A2-B82F-E2A5F2751379}" dt="2022-05-22T20:44:51.089" v="252" actId="1076"/>
          <ac:spMkLst>
            <pc:docMk/>
            <pc:sldMk cId="1627860113" sldId="1167"/>
            <ac:spMk id="5" creationId="{7C61B928-D203-495D-9A6D-3813BE42BE27}"/>
          </ac:spMkLst>
        </pc:spChg>
        <pc:spChg chg="mod">
          <ac:chgData name="Hanayo Taguchi" userId="1d7e15d4-6eed-49da-b426-ab03f4dae6c4" providerId="ADAL" clId="{81662ABD-0601-46A2-B82F-E2A5F2751379}" dt="2022-05-22T20:44:41.158" v="251" actId="20577"/>
          <ac:spMkLst>
            <pc:docMk/>
            <pc:sldMk cId="1627860113" sldId="1167"/>
            <ac:spMk id="10" creationId="{ECCAE90E-2C97-4C37-AAB0-9C118E107929}"/>
          </ac:spMkLst>
        </pc:spChg>
      </pc:sldChg>
      <pc:sldChg chg="modSp mod">
        <pc:chgData name="Hanayo Taguchi" userId="1d7e15d4-6eed-49da-b426-ab03f4dae6c4" providerId="ADAL" clId="{81662ABD-0601-46A2-B82F-E2A5F2751379}" dt="2022-05-18T22:11:53.098" v="168" actId="20577"/>
        <pc:sldMkLst>
          <pc:docMk/>
          <pc:sldMk cId="4227249262" sldId="1172"/>
        </pc:sldMkLst>
        <pc:spChg chg="mod">
          <ac:chgData name="Hanayo Taguchi" userId="1d7e15d4-6eed-49da-b426-ab03f4dae6c4" providerId="ADAL" clId="{81662ABD-0601-46A2-B82F-E2A5F2751379}" dt="2022-05-18T22:11:53.098" v="168" actId="20577"/>
          <ac:spMkLst>
            <pc:docMk/>
            <pc:sldMk cId="4227249262" sldId="1172"/>
            <ac:spMk id="4" creationId="{4262A576-0424-4E76-8A5A-49981A68DD8D}"/>
          </ac:spMkLst>
        </pc:spChg>
      </pc:sldChg>
      <pc:sldChg chg="modSp mod">
        <pc:chgData name="Hanayo Taguchi" userId="1d7e15d4-6eed-49da-b426-ab03f4dae6c4" providerId="ADAL" clId="{81662ABD-0601-46A2-B82F-E2A5F2751379}" dt="2022-05-25T15:46:31.921" v="285" actId="20577"/>
        <pc:sldMkLst>
          <pc:docMk/>
          <pc:sldMk cId="2399921771" sldId="1182"/>
        </pc:sldMkLst>
        <pc:spChg chg="mod">
          <ac:chgData name="Hanayo Taguchi" userId="1d7e15d4-6eed-49da-b426-ab03f4dae6c4" providerId="ADAL" clId="{81662ABD-0601-46A2-B82F-E2A5F2751379}" dt="2022-05-25T15:46:31.921" v="285" actId="20577"/>
          <ac:spMkLst>
            <pc:docMk/>
            <pc:sldMk cId="2399921771" sldId="1182"/>
            <ac:spMk id="6" creationId="{F3CB6FC5-8546-4FD9-BCF1-1A7A987B4D5F}"/>
          </ac:spMkLst>
        </pc:spChg>
      </pc:sldChg>
      <pc:sldChg chg="del">
        <pc:chgData name="Hanayo Taguchi" userId="1d7e15d4-6eed-49da-b426-ab03f4dae6c4" providerId="ADAL" clId="{81662ABD-0601-46A2-B82F-E2A5F2751379}" dt="2022-05-24T20:53:20.460" v="255" actId="47"/>
        <pc:sldMkLst>
          <pc:docMk/>
          <pc:sldMk cId="2723957210" sldId="1192"/>
        </pc:sldMkLst>
      </pc:sldChg>
      <pc:sldChg chg="modNotesTx">
        <pc:chgData name="Hanayo Taguchi" userId="1d7e15d4-6eed-49da-b426-ab03f4dae6c4" providerId="ADAL" clId="{81662ABD-0601-46A2-B82F-E2A5F2751379}" dt="2022-05-25T17:36:22.622" v="289" actId="20577"/>
        <pc:sldMkLst>
          <pc:docMk/>
          <pc:sldMk cId="1156623607" sldId="1204"/>
        </pc:sldMkLst>
      </pc:sldChg>
      <pc:sldChg chg="modSp mod">
        <pc:chgData name="Hanayo Taguchi" userId="1d7e15d4-6eed-49da-b426-ab03f4dae6c4" providerId="ADAL" clId="{81662ABD-0601-46A2-B82F-E2A5F2751379}" dt="2022-05-25T15:46:24.972" v="284" actId="1076"/>
        <pc:sldMkLst>
          <pc:docMk/>
          <pc:sldMk cId="184183982" sldId="1207"/>
        </pc:sldMkLst>
        <pc:spChg chg="mod">
          <ac:chgData name="Hanayo Taguchi" userId="1d7e15d4-6eed-49da-b426-ab03f4dae6c4" providerId="ADAL" clId="{81662ABD-0601-46A2-B82F-E2A5F2751379}" dt="2022-05-25T15:46:24.972" v="284" actId="1076"/>
          <ac:spMkLst>
            <pc:docMk/>
            <pc:sldMk cId="184183982" sldId="1207"/>
            <ac:spMk id="6" creationId="{F3CB6FC5-8546-4FD9-BCF1-1A7A987B4D5F}"/>
          </ac:spMkLst>
        </pc:spChg>
      </pc:sldChg>
      <pc:sldChg chg="addSp modSp mod modAnim">
        <pc:chgData name="Hanayo Taguchi" userId="1d7e15d4-6eed-49da-b426-ab03f4dae6c4" providerId="ADAL" clId="{81662ABD-0601-46A2-B82F-E2A5F2751379}" dt="2022-05-18T22:13:00.273" v="174" actId="1076"/>
        <pc:sldMkLst>
          <pc:docMk/>
          <pc:sldMk cId="1626257880" sldId="1217"/>
        </pc:sldMkLst>
        <pc:spChg chg="add mod">
          <ac:chgData name="Hanayo Taguchi" userId="1d7e15d4-6eed-49da-b426-ab03f4dae6c4" providerId="ADAL" clId="{81662ABD-0601-46A2-B82F-E2A5F2751379}" dt="2022-05-18T22:13:00.273" v="174" actId="1076"/>
          <ac:spMkLst>
            <pc:docMk/>
            <pc:sldMk cId="1626257880" sldId="1217"/>
            <ac:spMk id="7" creationId="{9D792B13-E0AC-42AF-B8E2-24D6878B9B15}"/>
          </ac:spMkLst>
        </pc:spChg>
        <pc:spChg chg="mod">
          <ac:chgData name="Hanayo Taguchi" userId="1d7e15d4-6eed-49da-b426-ab03f4dae6c4" providerId="ADAL" clId="{81662ABD-0601-46A2-B82F-E2A5F2751379}" dt="2022-05-18T22:12:57.067" v="173" actId="255"/>
          <ac:spMkLst>
            <pc:docMk/>
            <pc:sldMk cId="1626257880" sldId="1217"/>
            <ac:spMk id="10" creationId="{ECCAE90E-2C97-4C37-AAB0-9C118E107929}"/>
          </ac:spMkLst>
        </pc:spChg>
      </pc:sldChg>
      <pc:sldChg chg="addSp modSp mod modAnim">
        <pc:chgData name="Hanayo Taguchi" userId="1d7e15d4-6eed-49da-b426-ab03f4dae6c4" providerId="ADAL" clId="{81662ABD-0601-46A2-B82F-E2A5F2751379}" dt="2022-05-18T22:13:07.140" v="175" actId="207"/>
        <pc:sldMkLst>
          <pc:docMk/>
          <pc:sldMk cId="3199665316" sldId="1219"/>
        </pc:sldMkLst>
        <pc:spChg chg="add mod">
          <ac:chgData name="Hanayo Taguchi" userId="1d7e15d4-6eed-49da-b426-ab03f4dae6c4" providerId="ADAL" clId="{81662ABD-0601-46A2-B82F-E2A5F2751379}" dt="2022-05-18T22:09:42.417" v="107" actId="1076"/>
          <ac:spMkLst>
            <pc:docMk/>
            <pc:sldMk cId="3199665316" sldId="1219"/>
            <ac:spMk id="7" creationId="{DE84F0EA-E1F7-4925-869B-C65931ED7D51}"/>
          </ac:spMkLst>
        </pc:spChg>
        <pc:spChg chg="mod">
          <ac:chgData name="Hanayo Taguchi" userId="1d7e15d4-6eed-49da-b426-ab03f4dae6c4" providerId="ADAL" clId="{81662ABD-0601-46A2-B82F-E2A5F2751379}" dt="2022-05-18T22:13:07.140" v="175" actId="207"/>
          <ac:spMkLst>
            <pc:docMk/>
            <pc:sldMk cId="3199665316" sldId="1219"/>
            <ac:spMk id="10" creationId="{ECCAE90E-2C97-4C37-AAB0-9C118E107929}"/>
          </ac:spMkLst>
        </pc:spChg>
      </pc:sldChg>
      <pc:sldChg chg="addSp modSp mod modAnim">
        <pc:chgData name="Hanayo Taguchi" userId="1d7e15d4-6eed-49da-b426-ab03f4dae6c4" providerId="ADAL" clId="{81662ABD-0601-46A2-B82F-E2A5F2751379}" dt="2022-05-18T22:13:36.443" v="183" actId="207"/>
        <pc:sldMkLst>
          <pc:docMk/>
          <pc:sldMk cId="3691945731" sldId="1220"/>
        </pc:sldMkLst>
        <pc:spChg chg="mod">
          <ac:chgData name="Hanayo Taguchi" userId="1d7e15d4-6eed-49da-b426-ab03f4dae6c4" providerId="ADAL" clId="{81662ABD-0601-46A2-B82F-E2A5F2751379}" dt="2022-05-18T22:13:33.035" v="182" actId="20577"/>
          <ac:spMkLst>
            <pc:docMk/>
            <pc:sldMk cId="3691945731" sldId="1220"/>
            <ac:spMk id="4" creationId="{4262A576-0424-4E76-8A5A-49981A68DD8D}"/>
          </ac:spMkLst>
        </pc:spChg>
        <pc:spChg chg="add mod">
          <ac:chgData name="Hanayo Taguchi" userId="1d7e15d4-6eed-49da-b426-ab03f4dae6c4" providerId="ADAL" clId="{81662ABD-0601-46A2-B82F-E2A5F2751379}" dt="2022-05-18T22:10:00.947" v="112" actId="14100"/>
          <ac:spMkLst>
            <pc:docMk/>
            <pc:sldMk cId="3691945731" sldId="1220"/>
            <ac:spMk id="7" creationId="{EA4A078D-C363-45F9-99AE-75FDB68D8C41}"/>
          </ac:spMkLst>
        </pc:spChg>
        <pc:spChg chg="mod">
          <ac:chgData name="Hanayo Taguchi" userId="1d7e15d4-6eed-49da-b426-ab03f4dae6c4" providerId="ADAL" clId="{81662ABD-0601-46A2-B82F-E2A5F2751379}" dt="2022-05-18T22:13:36.443" v="183" actId="207"/>
          <ac:spMkLst>
            <pc:docMk/>
            <pc:sldMk cId="3691945731" sldId="1220"/>
            <ac:spMk id="10" creationId="{ECCAE90E-2C97-4C37-AAB0-9C118E107929}"/>
          </ac:spMkLst>
        </pc:spChg>
      </pc:sldChg>
      <pc:sldChg chg="modSp mod modAnim">
        <pc:chgData name="Hanayo Taguchi" userId="1d7e15d4-6eed-49da-b426-ab03f4dae6c4" providerId="ADAL" clId="{81662ABD-0601-46A2-B82F-E2A5F2751379}" dt="2022-05-25T15:45:22.501" v="280"/>
        <pc:sldMkLst>
          <pc:docMk/>
          <pc:sldMk cId="365613249" sldId="1236"/>
        </pc:sldMkLst>
        <pc:spChg chg="mod">
          <ac:chgData name="Hanayo Taguchi" userId="1d7e15d4-6eed-49da-b426-ab03f4dae6c4" providerId="ADAL" clId="{81662ABD-0601-46A2-B82F-E2A5F2751379}" dt="2022-05-24T21:02:23.309" v="275" actId="20577"/>
          <ac:spMkLst>
            <pc:docMk/>
            <pc:sldMk cId="365613249" sldId="1236"/>
            <ac:spMk id="14" creationId="{DED281F7-5231-422A-A97D-0CD8A4928721}"/>
          </ac:spMkLst>
        </pc:spChg>
      </pc:sldChg>
      <pc:sldChg chg="delSp mod delAnim modNotesTx">
        <pc:chgData name="Hanayo Taguchi" userId="1d7e15d4-6eed-49da-b426-ab03f4dae6c4" providerId="ADAL" clId="{81662ABD-0601-46A2-B82F-E2A5F2751379}" dt="2022-05-25T17:36:10.445" v="288" actId="20577"/>
        <pc:sldMkLst>
          <pc:docMk/>
          <pc:sldMk cId="3222893380" sldId="1248"/>
        </pc:sldMkLst>
        <pc:spChg chg="del">
          <ac:chgData name="Hanayo Taguchi" userId="1d7e15d4-6eed-49da-b426-ab03f4dae6c4" providerId="ADAL" clId="{81662ABD-0601-46A2-B82F-E2A5F2751379}" dt="2022-05-24T21:06:10.725" v="277" actId="478"/>
          <ac:spMkLst>
            <pc:docMk/>
            <pc:sldMk cId="3222893380" sldId="1248"/>
            <ac:spMk id="32" creationId="{9C7CF41F-F21B-4EF3-80C9-D6770196C085}"/>
          </ac:spMkLst>
        </pc:spChg>
        <pc:spChg chg="del">
          <ac:chgData name="Hanayo Taguchi" userId="1d7e15d4-6eed-49da-b426-ab03f4dae6c4" providerId="ADAL" clId="{81662ABD-0601-46A2-B82F-E2A5F2751379}" dt="2022-05-24T21:06:09.217" v="276" actId="478"/>
          <ac:spMkLst>
            <pc:docMk/>
            <pc:sldMk cId="3222893380" sldId="1248"/>
            <ac:spMk id="33" creationId="{800C27D9-A025-4B2E-B92B-05ACF6411E6C}"/>
          </ac:spMkLst>
        </pc:spChg>
        <pc:spChg chg="del">
          <ac:chgData name="Hanayo Taguchi" userId="1d7e15d4-6eed-49da-b426-ab03f4dae6c4" providerId="ADAL" clId="{81662ABD-0601-46A2-B82F-E2A5F2751379}" dt="2022-05-24T21:06:17.565" v="279" actId="478"/>
          <ac:spMkLst>
            <pc:docMk/>
            <pc:sldMk cId="3222893380" sldId="1248"/>
            <ac:spMk id="34" creationId="{8591D5FF-0633-4F1D-B773-DA00627FA2E3}"/>
          </ac:spMkLst>
        </pc:spChg>
        <pc:spChg chg="del">
          <ac:chgData name="Hanayo Taguchi" userId="1d7e15d4-6eed-49da-b426-ab03f4dae6c4" providerId="ADAL" clId="{81662ABD-0601-46A2-B82F-E2A5F2751379}" dt="2022-05-24T21:06:15.790" v="278" actId="478"/>
          <ac:spMkLst>
            <pc:docMk/>
            <pc:sldMk cId="3222893380" sldId="1248"/>
            <ac:spMk id="35" creationId="{04E4CB69-10A2-422C-BD78-C98058F46176}"/>
          </ac:spMkLst>
        </pc:spChg>
      </pc:sldChg>
      <pc:sldChg chg="del">
        <pc:chgData name="Hanayo Taguchi" userId="1d7e15d4-6eed-49da-b426-ab03f4dae6c4" providerId="ADAL" clId="{81662ABD-0601-46A2-B82F-E2A5F2751379}" dt="2022-05-24T21:01:11.667" v="256" actId="47"/>
        <pc:sldMkLst>
          <pc:docMk/>
          <pc:sldMk cId="1573644989" sldId="1249"/>
        </pc:sldMkLst>
      </pc:sldChg>
      <pc:sldChg chg="del">
        <pc:chgData name="Hanayo Taguchi" userId="1d7e15d4-6eed-49da-b426-ab03f4dae6c4" providerId="ADAL" clId="{81662ABD-0601-46A2-B82F-E2A5F2751379}" dt="2022-05-24T21:01:13.682" v="257" actId="47"/>
        <pc:sldMkLst>
          <pc:docMk/>
          <pc:sldMk cId="443966384" sldId="1251"/>
        </pc:sldMkLst>
      </pc:sldChg>
      <pc:sldChg chg="addSp modSp mod modAnim">
        <pc:chgData name="Hanayo Taguchi" userId="1d7e15d4-6eed-49da-b426-ab03f4dae6c4" providerId="ADAL" clId="{81662ABD-0601-46A2-B82F-E2A5F2751379}" dt="2022-05-18T22:14:09.023" v="189" actId="1076"/>
        <pc:sldMkLst>
          <pc:docMk/>
          <pc:sldMk cId="2630228687" sldId="1252"/>
        </pc:sldMkLst>
        <pc:spChg chg="mod">
          <ac:chgData name="Hanayo Taguchi" userId="1d7e15d4-6eed-49da-b426-ab03f4dae6c4" providerId="ADAL" clId="{81662ABD-0601-46A2-B82F-E2A5F2751379}" dt="2022-05-18T22:13:27.133" v="180" actId="20577"/>
          <ac:spMkLst>
            <pc:docMk/>
            <pc:sldMk cId="2630228687" sldId="1252"/>
            <ac:spMk id="4" creationId="{4262A576-0424-4E76-8A5A-49981A68DD8D}"/>
          </ac:spMkLst>
        </pc:spChg>
        <pc:spChg chg="add mod">
          <ac:chgData name="Hanayo Taguchi" userId="1d7e15d4-6eed-49da-b426-ab03f4dae6c4" providerId="ADAL" clId="{81662ABD-0601-46A2-B82F-E2A5F2751379}" dt="2022-05-18T22:14:09.023" v="189" actId="1076"/>
          <ac:spMkLst>
            <pc:docMk/>
            <pc:sldMk cId="2630228687" sldId="1252"/>
            <ac:spMk id="7" creationId="{0C8AE959-0F02-4676-9175-C46EBE56DC8F}"/>
          </ac:spMkLst>
        </pc:spChg>
        <pc:spChg chg="mod">
          <ac:chgData name="Hanayo Taguchi" userId="1d7e15d4-6eed-49da-b426-ab03f4dae6c4" providerId="ADAL" clId="{81662ABD-0601-46A2-B82F-E2A5F2751379}" dt="2022-05-18T22:14:02.629" v="187" actId="255"/>
          <ac:spMkLst>
            <pc:docMk/>
            <pc:sldMk cId="2630228687" sldId="1252"/>
            <ac:spMk id="10" creationId="{ECCAE90E-2C97-4C37-AAB0-9C118E107929}"/>
          </ac:spMkLst>
        </pc:spChg>
      </pc:sldChg>
      <pc:sldChg chg="addSp modSp mod modAnim">
        <pc:chgData name="Hanayo Taguchi" userId="1d7e15d4-6eed-49da-b426-ab03f4dae6c4" providerId="ADAL" clId="{81662ABD-0601-46A2-B82F-E2A5F2751379}" dt="2022-05-18T22:14:19.565" v="190" actId="255"/>
        <pc:sldMkLst>
          <pc:docMk/>
          <pc:sldMk cId="3761333301" sldId="1253"/>
        </pc:sldMkLst>
        <pc:spChg chg="add mod">
          <ac:chgData name="Hanayo Taguchi" userId="1d7e15d4-6eed-49da-b426-ab03f4dae6c4" providerId="ADAL" clId="{81662ABD-0601-46A2-B82F-E2A5F2751379}" dt="2022-05-18T22:12:24.517" v="171" actId="14100"/>
          <ac:spMkLst>
            <pc:docMk/>
            <pc:sldMk cId="3761333301" sldId="1253"/>
            <ac:spMk id="7" creationId="{42463C16-6A35-41DE-BF8C-E26C9ED82D33}"/>
          </ac:spMkLst>
        </pc:spChg>
        <pc:spChg chg="mod">
          <ac:chgData name="Hanayo Taguchi" userId="1d7e15d4-6eed-49da-b426-ab03f4dae6c4" providerId="ADAL" clId="{81662ABD-0601-46A2-B82F-E2A5F2751379}" dt="2022-05-18T22:14:19.565" v="190" actId="255"/>
          <ac:spMkLst>
            <pc:docMk/>
            <pc:sldMk cId="3761333301" sldId="1253"/>
            <ac:spMk id="10" creationId="{ECCAE90E-2C97-4C37-AAB0-9C118E107929}"/>
          </ac:spMkLst>
        </pc:spChg>
      </pc:sldChg>
      <pc:sldChg chg="addSp modSp del mod modAnim">
        <pc:chgData name="Hanayo Taguchi" userId="1d7e15d4-6eed-49da-b426-ab03f4dae6c4" providerId="ADAL" clId="{81662ABD-0601-46A2-B82F-E2A5F2751379}" dt="2022-05-18T22:13:21.910" v="178" actId="47"/>
        <pc:sldMkLst>
          <pc:docMk/>
          <pc:sldMk cId="937859719" sldId="1254"/>
        </pc:sldMkLst>
        <pc:spChg chg="add mod">
          <ac:chgData name="Hanayo Taguchi" userId="1d7e15d4-6eed-49da-b426-ab03f4dae6c4" providerId="ADAL" clId="{81662ABD-0601-46A2-B82F-E2A5F2751379}" dt="2022-05-18T22:09:51.807" v="110" actId="1076"/>
          <ac:spMkLst>
            <pc:docMk/>
            <pc:sldMk cId="937859719" sldId="1254"/>
            <ac:spMk id="7" creationId="{61E873E7-E676-4F2D-BF0A-79A596BB4B81}"/>
          </ac:spMkLst>
        </pc:spChg>
        <pc:spChg chg="mod">
          <ac:chgData name="Hanayo Taguchi" userId="1d7e15d4-6eed-49da-b426-ab03f4dae6c4" providerId="ADAL" clId="{81662ABD-0601-46A2-B82F-E2A5F2751379}" dt="2022-05-18T22:13:16.858" v="177" actId="6549"/>
          <ac:spMkLst>
            <pc:docMk/>
            <pc:sldMk cId="937859719" sldId="1254"/>
            <ac:spMk id="10" creationId="{ECCAE90E-2C97-4C37-AAB0-9C118E107929}"/>
          </ac:spMkLst>
        </pc:spChg>
      </pc:sldChg>
      <pc:sldChg chg="del">
        <pc:chgData name="Hanayo Taguchi" userId="1d7e15d4-6eed-49da-b426-ab03f4dae6c4" providerId="ADAL" clId="{81662ABD-0601-46A2-B82F-E2A5F2751379}" dt="2022-05-18T22:02:54.595" v="19" actId="47"/>
        <pc:sldMkLst>
          <pc:docMk/>
          <pc:sldMk cId="1655239675" sldId="1255"/>
        </pc:sldMkLst>
      </pc:sldChg>
      <pc:sldChg chg="addSp modSp mod modAnim">
        <pc:chgData name="Hanayo Taguchi" userId="1d7e15d4-6eed-49da-b426-ab03f4dae6c4" providerId="ADAL" clId="{81662ABD-0601-46A2-B82F-E2A5F2751379}" dt="2022-05-18T22:10:06.875" v="114" actId="1076"/>
        <pc:sldMkLst>
          <pc:docMk/>
          <pc:sldMk cId="4043592918" sldId="1257"/>
        </pc:sldMkLst>
        <pc:spChg chg="mod">
          <ac:chgData name="Hanayo Taguchi" userId="1d7e15d4-6eed-49da-b426-ab03f4dae6c4" providerId="ADAL" clId="{81662ABD-0601-46A2-B82F-E2A5F2751379}" dt="2022-05-18T22:03:32.219" v="38" actId="20577"/>
          <ac:spMkLst>
            <pc:docMk/>
            <pc:sldMk cId="4043592918" sldId="1257"/>
            <ac:spMk id="4" creationId="{4262A576-0424-4E76-8A5A-49981A68DD8D}"/>
          </ac:spMkLst>
        </pc:spChg>
        <pc:spChg chg="add mod">
          <ac:chgData name="Hanayo Taguchi" userId="1d7e15d4-6eed-49da-b426-ab03f4dae6c4" providerId="ADAL" clId="{81662ABD-0601-46A2-B82F-E2A5F2751379}" dt="2022-05-18T22:10:06.875" v="114" actId="1076"/>
          <ac:spMkLst>
            <pc:docMk/>
            <pc:sldMk cId="4043592918" sldId="1257"/>
            <ac:spMk id="7" creationId="{45F24246-577B-497C-B805-ED8FABDFDAF1}"/>
          </ac:spMkLst>
        </pc:spChg>
        <pc:spChg chg="mod">
          <ac:chgData name="Hanayo Taguchi" userId="1d7e15d4-6eed-49da-b426-ab03f4dae6c4" providerId="ADAL" clId="{81662ABD-0601-46A2-B82F-E2A5F2751379}" dt="2022-05-18T22:08:35.571" v="100" actId="1076"/>
          <ac:spMkLst>
            <pc:docMk/>
            <pc:sldMk cId="4043592918" sldId="1257"/>
            <ac:spMk id="10" creationId="{ECCAE90E-2C97-4C37-AAB0-9C118E107929}"/>
          </ac:spMkLst>
        </pc:spChg>
      </pc:sldChg>
      <pc:sldChg chg="new del">
        <pc:chgData name="Hanayo Taguchi" userId="1d7e15d4-6eed-49da-b426-ab03f4dae6c4" providerId="ADAL" clId="{81662ABD-0601-46A2-B82F-E2A5F2751379}" dt="2022-05-25T16:10:43.920" v="287" actId="680"/>
        <pc:sldMkLst>
          <pc:docMk/>
          <pc:sldMk cId="4263354651" sldId="1258"/>
        </pc:sldMkLst>
      </pc:sldChg>
    </pc:docChg>
  </pc:docChgLst>
  <pc:docChgLst>
    <pc:chgData name="Amy Achieng Aida" userId="77667918-0a7e-4dc6-8a3c-094890905de3" providerId="ADAL" clId="{C2491F97-BE90-45D7-888C-4AFE32DBA7F8}"/>
    <pc:docChg chg="custSel addSld delSld modSld sldOrd modSection">
      <pc:chgData name="Amy Achieng Aida" userId="77667918-0a7e-4dc6-8a3c-094890905de3" providerId="ADAL" clId="{C2491F97-BE90-45D7-888C-4AFE32DBA7F8}" dt="2023-03-07T23:36:26.189" v="127" actId="6549"/>
      <pc:docMkLst>
        <pc:docMk/>
      </pc:docMkLst>
      <pc:sldChg chg="addSp delSp modSp mod">
        <pc:chgData name="Amy Achieng Aida" userId="77667918-0a7e-4dc6-8a3c-094890905de3" providerId="ADAL" clId="{C2491F97-BE90-45D7-888C-4AFE32DBA7F8}" dt="2023-03-07T23:36:26.189" v="127" actId="6549"/>
        <pc:sldMkLst>
          <pc:docMk/>
          <pc:sldMk cId="1830033252" sldId="347"/>
        </pc:sldMkLst>
        <pc:spChg chg="mod">
          <ac:chgData name="Amy Achieng Aida" userId="77667918-0a7e-4dc6-8a3c-094890905de3" providerId="ADAL" clId="{C2491F97-BE90-45D7-888C-4AFE32DBA7F8}" dt="2023-03-07T23:25:35.167" v="96" actId="1076"/>
          <ac:spMkLst>
            <pc:docMk/>
            <pc:sldMk cId="1830033252" sldId="347"/>
            <ac:spMk id="8" creationId="{448C0167-FEED-4E0C-A416-4A013A5BDEA5}"/>
          </ac:spMkLst>
        </pc:spChg>
        <pc:spChg chg="add mod">
          <ac:chgData name="Amy Achieng Aida" userId="77667918-0a7e-4dc6-8a3c-094890905de3" providerId="ADAL" clId="{C2491F97-BE90-45D7-888C-4AFE32DBA7F8}" dt="2023-03-07T23:25:29.206" v="95" actId="1076"/>
          <ac:spMkLst>
            <pc:docMk/>
            <pc:sldMk cId="1830033252" sldId="347"/>
            <ac:spMk id="12" creationId="{22718208-BB89-4CEB-B6A4-871BD3E9CBC9}"/>
          </ac:spMkLst>
        </pc:spChg>
        <pc:spChg chg="add mod">
          <ac:chgData name="Amy Achieng Aida" userId="77667918-0a7e-4dc6-8a3c-094890905de3" providerId="ADAL" clId="{C2491F97-BE90-45D7-888C-4AFE32DBA7F8}" dt="2023-03-07T23:36:26.189" v="127" actId="6549"/>
          <ac:spMkLst>
            <pc:docMk/>
            <pc:sldMk cId="1830033252" sldId="347"/>
            <ac:spMk id="14" creationId="{F787BA11-F314-429D-AB02-9B48017A349D}"/>
          </ac:spMkLst>
        </pc:spChg>
        <pc:spChg chg="del">
          <ac:chgData name="Amy Achieng Aida" userId="77667918-0a7e-4dc6-8a3c-094890905de3" providerId="ADAL" clId="{C2491F97-BE90-45D7-888C-4AFE32DBA7F8}" dt="2023-03-07T23:25:10.655" v="93" actId="478"/>
          <ac:spMkLst>
            <pc:docMk/>
            <pc:sldMk cId="1830033252" sldId="347"/>
            <ac:spMk id="17" creationId="{698A895A-2C13-460D-88D9-1D5AE016FCD8}"/>
          </ac:spMkLst>
        </pc:spChg>
        <pc:spChg chg="del">
          <ac:chgData name="Amy Achieng Aida" userId="77667918-0a7e-4dc6-8a3c-094890905de3" providerId="ADAL" clId="{C2491F97-BE90-45D7-888C-4AFE32DBA7F8}" dt="2023-03-07T23:25:09.059" v="92" actId="478"/>
          <ac:spMkLst>
            <pc:docMk/>
            <pc:sldMk cId="1830033252" sldId="347"/>
            <ac:spMk id="18" creationId="{A52EC7BC-2A5A-4E1B-8F2F-7DFDD8BE9C96}"/>
          </ac:spMkLst>
        </pc:spChg>
      </pc:sldChg>
      <pc:sldChg chg="addSp delSp modSp mod">
        <pc:chgData name="Amy Achieng Aida" userId="77667918-0a7e-4dc6-8a3c-094890905de3" providerId="ADAL" clId="{C2491F97-BE90-45D7-888C-4AFE32DBA7F8}" dt="2023-03-07T23:23:22.516" v="66" actId="20577"/>
        <pc:sldMkLst>
          <pc:docMk/>
          <pc:sldMk cId="3031721613" sldId="349"/>
        </pc:sldMkLst>
        <pc:spChg chg="mod">
          <ac:chgData name="Amy Achieng Aida" userId="77667918-0a7e-4dc6-8a3c-094890905de3" providerId="ADAL" clId="{C2491F97-BE90-45D7-888C-4AFE32DBA7F8}" dt="2023-03-07T23:20:12.839" v="24" actId="20577"/>
          <ac:spMkLst>
            <pc:docMk/>
            <pc:sldMk cId="3031721613" sldId="349"/>
            <ac:spMk id="8" creationId="{448C0167-FEED-4E0C-A416-4A013A5BDEA5}"/>
          </ac:spMkLst>
        </pc:spChg>
        <pc:spChg chg="add mod">
          <ac:chgData name="Amy Achieng Aida" userId="77667918-0a7e-4dc6-8a3c-094890905de3" providerId="ADAL" clId="{C2491F97-BE90-45D7-888C-4AFE32DBA7F8}" dt="2023-03-07T23:22:43.769" v="61" actId="1076"/>
          <ac:spMkLst>
            <pc:docMk/>
            <pc:sldMk cId="3031721613" sldId="349"/>
            <ac:spMk id="10" creationId="{577270D8-A126-4179-B8EA-FF08188C4FD6}"/>
          </ac:spMkLst>
        </pc:spChg>
        <pc:spChg chg="add mod">
          <ac:chgData name="Amy Achieng Aida" userId="77667918-0a7e-4dc6-8a3c-094890905de3" providerId="ADAL" clId="{C2491F97-BE90-45D7-888C-4AFE32DBA7F8}" dt="2023-03-07T23:23:22.516" v="66" actId="20577"/>
          <ac:spMkLst>
            <pc:docMk/>
            <pc:sldMk cId="3031721613" sldId="349"/>
            <ac:spMk id="11" creationId="{2AB7F31E-647E-4547-BAC4-5B45801AE35A}"/>
          </ac:spMkLst>
        </pc:spChg>
        <pc:spChg chg="del">
          <ac:chgData name="Amy Achieng Aida" userId="77667918-0a7e-4dc6-8a3c-094890905de3" providerId="ADAL" clId="{C2491F97-BE90-45D7-888C-4AFE32DBA7F8}" dt="2023-03-07T23:21:00.986" v="25" actId="478"/>
          <ac:spMkLst>
            <pc:docMk/>
            <pc:sldMk cId="3031721613" sldId="349"/>
            <ac:spMk id="14" creationId="{D7A527A6-223E-47D6-8845-3E01465AE110}"/>
          </ac:spMkLst>
        </pc:spChg>
        <pc:spChg chg="del">
          <ac:chgData name="Amy Achieng Aida" userId="77667918-0a7e-4dc6-8a3c-094890905de3" providerId="ADAL" clId="{C2491F97-BE90-45D7-888C-4AFE32DBA7F8}" dt="2023-03-07T23:22:11.615" v="48" actId="478"/>
          <ac:spMkLst>
            <pc:docMk/>
            <pc:sldMk cId="3031721613" sldId="349"/>
            <ac:spMk id="15" creationId="{FEEFCEF2-BA75-4A3E-82ED-103E32FC49C7}"/>
          </ac:spMkLst>
        </pc:spChg>
        <pc:picChg chg="mod">
          <ac:chgData name="Amy Achieng Aida" userId="77667918-0a7e-4dc6-8a3c-094890905de3" providerId="ADAL" clId="{C2491F97-BE90-45D7-888C-4AFE32DBA7F8}" dt="2023-03-07T23:22:44.063" v="62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modSp mod">
        <pc:chgData name="Amy Achieng Aida" userId="77667918-0a7e-4dc6-8a3c-094890905de3" providerId="ADAL" clId="{C2491F97-BE90-45D7-888C-4AFE32DBA7F8}" dt="2023-03-07T23:21:39.085" v="47" actId="20577"/>
        <pc:sldMkLst>
          <pc:docMk/>
          <pc:sldMk cId="4271404311" sldId="1161"/>
        </pc:sldMkLst>
        <pc:spChg chg="mod">
          <ac:chgData name="Amy Achieng Aida" userId="77667918-0a7e-4dc6-8a3c-094890905de3" providerId="ADAL" clId="{C2491F97-BE90-45D7-888C-4AFE32DBA7F8}" dt="2023-03-07T23:21:39.085" v="47" actId="20577"/>
          <ac:spMkLst>
            <pc:docMk/>
            <pc:sldMk cId="4271404311" sldId="1161"/>
            <ac:spMk id="4" creationId="{2D02EA97-611F-49F1-B050-2477CBDF23AA}"/>
          </ac:spMkLst>
        </pc:spChg>
      </pc:sldChg>
      <pc:sldChg chg="del">
        <pc:chgData name="Amy Achieng Aida" userId="77667918-0a7e-4dc6-8a3c-094890905de3" providerId="ADAL" clId="{C2491F97-BE90-45D7-888C-4AFE32DBA7F8}" dt="2023-03-07T23:27:28.030" v="126" actId="2696"/>
        <pc:sldMkLst>
          <pc:docMk/>
          <pc:sldMk cId="3837367626" sldId="1164"/>
        </pc:sldMkLst>
      </pc:sldChg>
      <pc:sldChg chg="del">
        <pc:chgData name="Amy Achieng Aida" userId="77667918-0a7e-4dc6-8a3c-094890905de3" providerId="ADAL" clId="{C2491F97-BE90-45D7-888C-4AFE32DBA7F8}" dt="2023-03-07T23:27:09.038" v="124" actId="2696"/>
        <pc:sldMkLst>
          <pc:docMk/>
          <pc:sldMk cId="3081553919" sldId="1165"/>
        </pc:sldMkLst>
      </pc:sldChg>
      <pc:sldChg chg="add">
        <pc:chgData name="Amy Achieng Aida" userId="77667918-0a7e-4dc6-8a3c-094890905de3" providerId="ADAL" clId="{C2491F97-BE90-45D7-888C-4AFE32DBA7F8}" dt="2023-03-07T23:27:24.150" v="125"/>
        <pc:sldMkLst>
          <pc:docMk/>
          <pc:sldMk cId="868440310" sldId="1166"/>
        </pc:sldMkLst>
      </pc:sldChg>
      <pc:sldChg chg="del">
        <pc:chgData name="Amy Achieng Aida" userId="77667918-0a7e-4dc6-8a3c-094890905de3" providerId="ADAL" clId="{C2491F97-BE90-45D7-888C-4AFE32DBA7F8}" dt="2023-03-07T23:25:59.540" v="104" actId="47"/>
        <pc:sldMkLst>
          <pc:docMk/>
          <pc:sldMk cId="1627860113" sldId="1167"/>
        </pc:sldMkLst>
      </pc:sldChg>
      <pc:sldChg chg="del">
        <pc:chgData name="Amy Achieng Aida" userId="77667918-0a7e-4dc6-8a3c-094890905de3" providerId="ADAL" clId="{C2491F97-BE90-45D7-888C-4AFE32DBA7F8}" dt="2023-03-07T23:26:01.226" v="105" actId="47"/>
        <pc:sldMkLst>
          <pc:docMk/>
          <pc:sldMk cId="4227249262" sldId="1172"/>
        </pc:sldMkLst>
      </pc:sldChg>
      <pc:sldChg chg="delSp modSp mod ord">
        <pc:chgData name="Amy Achieng Aida" userId="77667918-0a7e-4dc6-8a3c-094890905de3" providerId="ADAL" clId="{C2491F97-BE90-45D7-888C-4AFE32DBA7F8}" dt="2023-03-07T23:26:47.990" v="122" actId="20577"/>
        <pc:sldMkLst>
          <pc:docMk/>
          <pc:sldMk cId="2399921771" sldId="1182"/>
        </pc:sldMkLst>
        <pc:spChg chg="mod">
          <ac:chgData name="Amy Achieng Aida" userId="77667918-0a7e-4dc6-8a3c-094890905de3" providerId="ADAL" clId="{C2491F97-BE90-45D7-888C-4AFE32DBA7F8}" dt="2023-03-07T23:26:45.638" v="120" actId="20577"/>
          <ac:spMkLst>
            <pc:docMk/>
            <pc:sldMk cId="2399921771" sldId="1182"/>
            <ac:spMk id="5" creationId="{C55B1C86-8528-4093-9574-98033BDCA199}"/>
          </ac:spMkLst>
        </pc:spChg>
        <pc:spChg chg="mod">
          <ac:chgData name="Amy Achieng Aida" userId="77667918-0a7e-4dc6-8a3c-094890905de3" providerId="ADAL" clId="{C2491F97-BE90-45D7-888C-4AFE32DBA7F8}" dt="2023-03-07T23:26:47.990" v="122" actId="20577"/>
          <ac:spMkLst>
            <pc:docMk/>
            <pc:sldMk cId="2399921771" sldId="1182"/>
            <ac:spMk id="6" creationId="{F3CB6FC5-8546-4FD9-BCF1-1A7A987B4D5F}"/>
          </ac:spMkLst>
        </pc:spChg>
        <pc:picChg chg="del">
          <ac:chgData name="Amy Achieng Aida" userId="77667918-0a7e-4dc6-8a3c-094890905de3" providerId="ADAL" clId="{C2491F97-BE90-45D7-888C-4AFE32DBA7F8}" dt="2023-03-07T23:26:36.696" v="118" actId="478"/>
          <ac:picMkLst>
            <pc:docMk/>
            <pc:sldMk cId="2399921771" sldId="1182"/>
            <ac:picMk id="15" creationId="{B39191AE-97D9-4ECB-B943-2673E4435A73}"/>
          </ac:picMkLst>
        </pc:picChg>
      </pc:sldChg>
      <pc:sldChg chg="add">
        <pc:chgData name="Amy Achieng Aida" userId="77667918-0a7e-4dc6-8a3c-094890905de3" providerId="ADAL" clId="{C2491F97-BE90-45D7-888C-4AFE32DBA7F8}" dt="2023-03-07T23:27:05.565" v="123"/>
        <pc:sldMkLst>
          <pc:docMk/>
          <pc:sldMk cId="474044019" sldId="1183"/>
        </pc:sldMkLst>
      </pc:sldChg>
      <pc:sldChg chg="del">
        <pc:chgData name="Amy Achieng Aida" userId="77667918-0a7e-4dc6-8a3c-094890905de3" providerId="ADAL" clId="{C2491F97-BE90-45D7-888C-4AFE32DBA7F8}" dt="2023-03-07T23:25:42.880" v="97" actId="47"/>
        <pc:sldMkLst>
          <pc:docMk/>
          <pc:sldMk cId="3666331656" sldId="1184"/>
        </pc:sldMkLst>
      </pc:sldChg>
      <pc:sldChg chg="del">
        <pc:chgData name="Amy Achieng Aida" userId="77667918-0a7e-4dc6-8a3c-094890905de3" providerId="ADAL" clId="{C2491F97-BE90-45D7-888C-4AFE32DBA7F8}" dt="2023-03-07T23:26:09.838" v="113" actId="47"/>
        <pc:sldMkLst>
          <pc:docMk/>
          <pc:sldMk cId="2640661809" sldId="1198"/>
        </pc:sldMkLst>
      </pc:sldChg>
      <pc:sldChg chg="del">
        <pc:chgData name="Amy Achieng Aida" userId="77667918-0a7e-4dc6-8a3c-094890905de3" providerId="ADAL" clId="{C2491F97-BE90-45D7-888C-4AFE32DBA7F8}" dt="2023-03-07T23:26:21.320" v="114" actId="47"/>
        <pc:sldMkLst>
          <pc:docMk/>
          <pc:sldMk cId="1834635007" sldId="1202"/>
        </pc:sldMkLst>
      </pc:sldChg>
      <pc:sldChg chg="del">
        <pc:chgData name="Amy Achieng Aida" userId="77667918-0a7e-4dc6-8a3c-094890905de3" providerId="ADAL" clId="{C2491F97-BE90-45D7-888C-4AFE32DBA7F8}" dt="2023-03-07T23:26:08.736" v="112" actId="47"/>
        <pc:sldMkLst>
          <pc:docMk/>
          <pc:sldMk cId="1156623607" sldId="1204"/>
        </pc:sldMkLst>
      </pc:sldChg>
      <pc:sldChg chg="del">
        <pc:chgData name="Amy Achieng Aida" userId="77667918-0a7e-4dc6-8a3c-094890905de3" providerId="ADAL" clId="{C2491F97-BE90-45D7-888C-4AFE32DBA7F8}" dt="2023-03-07T23:26:06.584" v="110" actId="47"/>
        <pc:sldMkLst>
          <pc:docMk/>
          <pc:sldMk cId="184183982" sldId="1207"/>
        </pc:sldMkLst>
      </pc:sldChg>
      <pc:sldChg chg="del">
        <pc:chgData name="Amy Achieng Aida" userId="77667918-0a7e-4dc6-8a3c-094890905de3" providerId="ADAL" clId="{C2491F97-BE90-45D7-888C-4AFE32DBA7F8}" dt="2023-03-07T23:26:03.812" v="107" actId="47"/>
        <pc:sldMkLst>
          <pc:docMk/>
          <pc:sldMk cId="3524775275" sldId="1209"/>
        </pc:sldMkLst>
      </pc:sldChg>
      <pc:sldChg chg="del">
        <pc:chgData name="Amy Achieng Aida" userId="77667918-0a7e-4dc6-8a3c-094890905de3" providerId="ADAL" clId="{C2491F97-BE90-45D7-888C-4AFE32DBA7F8}" dt="2023-03-07T23:26:02.444" v="106" actId="47"/>
        <pc:sldMkLst>
          <pc:docMk/>
          <pc:sldMk cId="1962560387" sldId="1210"/>
        </pc:sldMkLst>
      </pc:sldChg>
      <pc:sldChg chg="del">
        <pc:chgData name="Amy Achieng Aida" userId="77667918-0a7e-4dc6-8a3c-094890905de3" providerId="ADAL" clId="{C2491F97-BE90-45D7-888C-4AFE32DBA7F8}" dt="2023-03-07T23:25:49.609" v="102" actId="47"/>
        <pc:sldMkLst>
          <pc:docMk/>
          <pc:sldMk cId="1626257880" sldId="1217"/>
        </pc:sldMkLst>
      </pc:sldChg>
      <pc:sldChg chg="del">
        <pc:chgData name="Amy Achieng Aida" userId="77667918-0a7e-4dc6-8a3c-094890905de3" providerId="ADAL" clId="{C2491F97-BE90-45D7-888C-4AFE32DBA7F8}" dt="2023-03-07T23:25:46.800" v="101" actId="47"/>
        <pc:sldMkLst>
          <pc:docMk/>
          <pc:sldMk cId="3199665316" sldId="1219"/>
        </pc:sldMkLst>
      </pc:sldChg>
      <pc:sldChg chg="del">
        <pc:chgData name="Amy Achieng Aida" userId="77667918-0a7e-4dc6-8a3c-094890905de3" providerId="ADAL" clId="{C2491F97-BE90-45D7-888C-4AFE32DBA7F8}" dt="2023-03-07T23:25:43.983" v="98" actId="47"/>
        <pc:sldMkLst>
          <pc:docMk/>
          <pc:sldMk cId="3691945731" sldId="1220"/>
        </pc:sldMkLst>
      </pc:sldChg>
      <pc:sldChg chg="del">
        <pc:chgData name="Amy Achieng Aida" userId="77667918-0a7e-4dc6-8a3c-094890905de3" providerId="ADAL" clId="{C2491F97-BE90-45D7-888C-4AFE32DBA7F8}" dt="2023-03-07T23:26:05.614" v="109" actId="47"/>
        <pc:sldMkLst>
          <pc:docMk/>
          <pc:sldMk cId="2516302325" sldId="1229"/>
        </pc:sldMkLst>
      </pc:sldChg>
      <pc:sldChg chg="del">
        <pc:chgData name="Amy Achieng Aida" userId="77667918-0a7e-4dc6-8a3c-094890905de3" providerId="ADAL" clId="{C2491F97-BE90-45D7-888C-4AFE32DBA7F8}" dt="2023-03-07T23:26:04.655" v="108" actId="47"/>
        <pc:sldMkLst>
          <pc:docMk/>
          <pc:sldMk cId="365613249" sldId="1236"/>
        </pc:sldMkLst>
      </pc:sldChg>
      <pc:sldChg chg="del">
        <pc:chgData name="Amy Achieng Aida" userId="77667918-0a7e-4dc6-8a3c-094890905de3" providerId="ADAL" clId="{C2491F97-BE90-45D7-888C-4AFE32DBA7F8}" dt="2023-03-07T23:26:07.600" v="111" actId="47"/>
        <pc:sldMkLst>
          <pc:docMk/>
          <pc:sldMk cId="3222893380" sldId="1248"/>
        </pc:sldMkLst>
      </pc:sldChg>
      <pc:sldChg chg="del">
        <pc:chgData name="Amy Achieng Aida" userId="77667918-0a7e-4dc6-8a3c-094890905de3" providerId="ADAL" clId="{C2491F97-BE90-45D7-888C-4AFE32DBA7F8}" dt="2023-03-07T23:25:45.034" v="99" actId="47"/>
        <pc:sldMkLst>
          <pc:docMk/>
          <pc:sldMk cId="2630228687" sldId="1252"/>
        </pc:sldMkLst>
      </pc:sldChg>
      <pc:sldChg chg="del">
        <pc:chgData name="Amy Achieng Aida" userId="77667918-0a7e-4dc6-8a3c-094890905de3" providerId="ADAL" clId="{C2491F97-BE90-45D7-888C-4AFE32DBA7F8}" dt="2023-03-07T23:25:58.621" v="103" actId="47"/>
        <pc:sldMkLst>
          <pc:docMk/>
          <pc:sldMk cId="3761333301" sldId="1253"/>
        </pc:sldMkLst>
      </pc:sldChg>
      <pc:sldChg chg="del">
        <pc:chgData name="Amy Achieng Aida" userId="77667918-0a7e-4dc6-8a3c-094890905de3" providerId="ADAL" clId="{C2491F97-BE90-45D7-888C-4AFE32DBA7F8}" dt="2023-03-07T23:25:45.887" v="100" actId="47"/>
        <pc:sldMkLst>
          <pc:docMk/>
          <pc:sldMk cId="4043592918" sldId="1257"/>
        </pc:sldMkLst>
      </pc:sldChg>
    </pc:docChg>
  </pc:docChgLst>
  <pc:docChgLst>
    <pc:chgData name="Alina F. Burlacu" userId="60d483be-ac95-488b-9e30-87f86c7d864a" providerId="ADAL" clId="{A84AE888-29F2-484E-9C80-97B2DE373582}"/>
    <pc:docChg chg="undo custSel modSld">
      <pc:chgData name="Alina F. Burlacu" userId="60d483be-ac95-488b-9e30-87f86c7d864a" providerId="ADAL" clId="{A84AE888-29F2-484E-9C80-97B2DE373582}" dt="2022-05-19T19:37:45.001" v="51" actId="27636"/>
      <pc:docMkLst>
        <pc:docMk/>
      </pc:docMkLst>
      <pc:sldChg chg="addSp delSp modSp mod">
        <pc:chgData name="Alina F. Burlacu" userId="60d483be-ac95-488b-9e30-87f86c7d864a" providerId="ADAL" clId="{A84AE888-29F2-484E-9C80-97B2DE373582}" dt="2022-05-16T19:18:41.131" v="4" actId="478"/>
        <pc:sldMkLst>
          <pc:docMk/>
          <pc:sldMk cId="3837367626" sldId="1164"/>
        </pc:sldMkLst>
        <pc:spChg chg="add del mod">
          <ac:chgData name="Alina F. Burlacu" userId="60d483be-ac95-488b-9e30-87f86c7d864a" providerId="ADAL" clId="{A84AE888-29F2-484E-9C80-97B2DE373582}" dt="2022-05-16T19:18:41.131" v="4" actId="478"/>
          <ac:spMkLst>
            <pc:docMk/>
            <pc:sldMk cId="3837367626" sldId="1164"/>
            <ac:spMk id="4" creationId="{08268DC7-D5CA-4AA1-B0E0-E16DF6895869}"/>
          </ac:spMkLst>
        </pc:spChg>
        <pc:picChg chg="mod">
          <ac:chgData name="Alina F. Burlacu" userId="60d483be-ac95-488b-9e30-87f86c7d864a" providerId="ADAL" clId="{A84AE888-29F2-484E-9C80-97B2DE373582}" dt="2022-05-16T19:18:35.856" v="2" actId="1076"/>
          <ac:picMkLst>
            <pc:docMk/>
            <pc:sldMk cId="3837367626" sldId="1164"/>
            <ac:picMk id="3" creationId="{837C1BAC-E4F4-4B91-8F3D-37EC911B2759}"/>
          </ac:picMkLst>
        </pc:picChg>
        <pc:picChg chg="del">
          <ac:chgData name="Alina F. Burlacu" userId="60d483be-ac95-488b-9e30-87f86c7d864a" providerId="ADAL" clId="{A84AE888-29F2-484E-9C80-97B2DE373582}" dt="2022-05-16T19:18:37.910" v="3" actId="478"/>
          <ac:picMkLst>
            <pc:docMk/>
            <pc:sldMk cId="3837367626" sldId="1164"/>
            <ac:picMk id="1026" creationId="{3DD8A3DA-47E7-4224-AD50-88AB32A07EBA}"/>
          </ac:picMkLst>
        </pc:picChg>
      </pc:sldChg>
      <pc:sldChg chg="delSp modSp mod">
        <pc:chgData name="Alina F. Burlacu" userId="60d483be-ac95-488b-9e30-87f86c7d864a" providerId="ADAL" clId="{A84AE888-29F2-484E-9C80-97B2DE373582}" dt="2022-05-19T13:47:32.621" v="15" actId="6549"/>
        <pc:sldMkLst>
          <pc:docMk/>
          <pc:sldMk cId="3081553919" sldId="1165"/>
        </pc:sldMkLst>
        <pc:spChg chg="mod">
          <ac:chgData name="Alina F. Burlacu" userId="60d483be-ac95-488b-9e30-87f86c7d864a" providerId="ADAL" clId="{A84AE888-29F2-484E-9C80-97B2DE373582}" dt="2022-05-19T13:47:32.621" v="15" actId="6549"/>
          <ac:spMkLst>
            <pc:docMk/>
            <pc:sldMk cId="3081553919" sldId="1165"/>
            <ac:spMk id="2" creationId="{E54B7F9A-9EFF-4E11-A522-91276C838AD8}"/>
          </ac:spMkLst>
        </pc:spChg>
        <pc:spChg chg="del">
          <ac:chgData name="Alina F. Burlacu" userId="60d483be-ac95-488b-9e30-87f86c7d864a" providerId="ADAL" clId="{A84AE888-29F2-484E-9C80-97B2DE373582}" dt="2022-05-16T19:18:21.706" v="0" actId="478"/>
          <ac:spMkLst>
            <pc:docMk/>
            <pc:sldMk cId="3081553919" sldId="1165"/>
            <ac:spMk id="3" creationId="{A74124D5-48BE-4FE5-8E4A-ABE09F32C42A}"/>
          </ac:spMkLst>
        </pc:spChg>
      </pc:sldChg>
      <pc:sldChg chg="modSp mod">
        <pc:chgData name="Alina F. Burlacu" userId="60d483be-ac95-488b-9e30-87f86c7d864a" providerId="ADAL" clId="{A84AE888-29F2-484E-9C80-97B2DE373582}" dt="2022-05-17T13:49:17.682" v="5" actId="20577"/>
        <pc:sldMkLst>
          <pc:docMk/>
          <pc:sldMk cId="3199665316" sldId="1219"/>
        </pc:sldMkLst>
        <pc:spChg chg="mod">
          <ac:chgData name="Alina F. Burlacu" userId="60d483be-ac95-488b-9e30-87f86c7d864a" providerId="ADAL" clId="{A84AE888-29F2-484E-9C80-97B2DE373582}" dt="2022-05-17T13:49:17.682" v="5" actId="20577"/>
          <ac:spMkLst>
            <pc:docMk/>
            <pc:sldMk cId="3199665316" sldId="1219"/>
            <ac:spMk id="10" creationId="{ECCAE90E-2C97-4C37-AAB0-9C118E107929}"/>
          </ac:spMkLst>
        </pc:spChg>
      </pc:sldChg>
      <pc:sldChg chg="modSp mod">
        <pc:chgData name="Alina F. Burlacu" userId="60d483be-ac95-488b-9e30-87f86c7d864a" providerId="ADAL" clId="{A84AE888-29F2-484E-9C80-97B2DE373582}" dt="2022-05-19T13:46:43.324" v="7" actId="6549"/>
        <pc:sldMkLst>
          <pc:docMk/>
          <pc:sldMk cId="2516302325" sldId="1229"/>
        </pc:sldMkLst>
        <pc:spChg chg="mod">
          <ac:chgData name="Alina F. Burlacu" userId="60d483be-ac95-488b-9e30-87f86c7d864a" providerId="ADAL" clId="{A84AE888-29F2-484E-9C80-97B2DE373582}" dt="2022-05-19T13:46:43.324" v="7" actId="6549"/>
          <ac:spMkLst>
            <pc:docMk/>
            <pc:sldMk cId="2516302325" sldId="1229"/>
            <ac:spMk id="5" creationId="{C55B1C86-8528-4093-9574-98033BDCA199}"/>
          </ac:spMkLst>
        </pc:spChg>
      </pc:sldChg>
      <pc:sldChg chg="modSp mod">
        <pc:chgData name="Alina F. Burlacu" userId="60d483be-ac95-488b-9e30-87f86c7d864a" providerId="ADAL" clId="{A84AE888-29F2-484E-9C80-97B2DE373582}" dt="2022-05-19T13:46:46.217" v="8" actId="6549"/>
        <pc:sldMkLst>
          <pc:docMk/>
          <pc:sldMk cId="365613249" sldId="1236"/>
        </pc:sldMkLst>
        <pc:spChg chg="mod">
          <ac:chgData name="Alina F. Burlacu" userId="60d483be-ac95-488b-9e30-87f86c7d864a" providerId="ADAL" clId="{A84AE888-29F2-484E-9C80-97B2DE373582}" dt="2022-05-19T13:46:46.217" v="8" actId="6549"/>
          <ac:spMkLst>
            <pc:docMk/>
            <pc:sldMk cId="365613249" sldId="1236"/>
            <ac:spMk id="4" creationId="{4262A576-0424-4E76-8A5A-49981A68DD8D}"/>
          </ac:spMkLst>
        </pc:spChg>
      </pc:sldChg>
      <pc:sldChg chg="delSp mod">
        <pc:chgData name="Alina F. Burlacu" userId="60d483be-ac95-488b-9e30-87f86c7d864a" providerId="ADAL" clId="{A84AE888-29F2-484E-9C80-97B2DE373582}" dt="2022-05-19T15:55:20.036" v="16" actId="478"/>
        <pc:sldMkLst>
          <pc:docMk/>
          <pc:sldMk cId="443966384" sldId="1251"/>
        </pc:sldMkLst>
        <pc:spChg chg="del">
          <ac:chgData name="Alina F. Burlacu" userId="60d483be-ac95-488b-9e30-87f86c7d864a" providerId="ADAL" clId="{A84AE888-29F2-484E-9C80-97B2DE373582}" dt="2022-05-19T15:55:20.036" v="16" actId="478"/>
          <ac:spMkLst>
            <pc:docMk/>
            <pc:sldMk cId="443966384" sldId="1251"/>
            <ac:spMk id="4" creationId="{43A88F4D-914B-448C-AEC3-46BF5C6AB1C4}"/>
          </ac:spMkLst>
        </pc:spChg>
      </pc:sldChg>
      <pc:sldChg chg="modSp mod">
        <pc:chgData name="Alina F. Burlacu" userId="60d483be-ac95-488b-9e30-87f86c7d864a" providerId="ADAL" clId="{A84AE888-29F2-484E-9C80-97B2DE373582}" dt="2022-05-19T19:37:45.001" v="51" actId="27636"/>
        <pc:sldMkLst>
          <pc:docMk/>
          <pc:sldMk cId="4043592918" sldId="1257"/>
        </pc:sldMkLst>
        <pc:spChg chg="mod">
          <ac:chgData name="Alina F. Burlacu" userId="60d483be-ac95-488b-9e30-87f86c7d864a" providerId="ADAL" clId="{A84AE888-29F2-484E-9C80-97B2DE373582}" dt="2022-05-19T13:45:59.889" v="6" actId="20577"/>
          <ac:spMkLst>
            <pc:docMk/>
            <pc:sldMk cId="4043592918" sldId="1257"/>
            <ac:spMk id="4" creationId="{4262A576-0424-4E76-8A5A-49981A68DD8D}"/>
          </ac:spMkLst>
        </pc:spChg>
        <pc:spChg chg="mod">
          <ac:chgData name="Alina F. Burlacu" userId="60d483be-ac95-488b-9e30-87f86c7d864a" providerId="ADAL" clId="{A84AE888-29F2-484E-9C80-97B2DE373582}" dt="2022-05-19T19:36:10.506" v="49" actId="1037"/>
          <ac:spMkLst>
            <pc:docMk/>
            <pc:sldMk cId="4043592918" sldId="1257"/>
            <ac:spMk id="7" creationId="{45F24246-577B-497C-B805-ED8FABDFDAF1}"/>
          </ac:spMkLst>
        </pc:spChg>
        <pc:spChg chg="mod">
          <ac:chgData name="Alina F. Burlacu" userId="60d483be-ac95-488b-9e30-87f86c7d864a" providerId="ADAL" clId="{A84AE888-29F2-484E-9C80-97B2DE373582}" dt="2022-05-19T19:37:45.001" v="51" actId="27636"/>
          <ac:spMkLst>
            <pc:docMk/>
            <pc:sldMk cId="4043592918" sldId="1257"/>
            <ac:spMk id="10" creationId="{ECCAE90E-2C97-4C37-AAB0-9C118E107929}"/>
          </ac:spMkLst>
        </pc:spChg>
      </pc:sldChg>
    </pc:docChg>
  </pc:docChgLst>
  <pc:docChgLst>
    <pc:chgData name="Benjamin Gerald Holzman" userId="c8f3f3b5-bbd1-4fdf-8bf7-d41b1e7cc181" providerId="ADAL" clId="{B938796A-B280-4CF6-A49B-A28541BB5401}"/>
    <pc:docChg chg="custSel addSld delSld modSld sldOrd modMainMaster delSection modSection">
      <pc:chgData name="Benjamin Gerald Holzman" userId="c8f3f3b5-bbd1-4fdf-8bf7-d41b1e7cc181" providerId="ADAL" clId="{B938796A-B280-4CF6-A49B-A28541BB5401}" dt="2024-04-29T21:00:05.857" v="18"/>
      <pc:docMkLst>
        <pc:docMk/>
      </pc:docMkLst>
      <pc:sldChg chg="del">
        <pc:chgData name="Benjamin Gerald Holzman" userId="c8f3f3b5-bbd1-4fdf-8bf7-d41b1e7cc181" providerId="ADAL" clId="{B938796A-B280-4CF6-A49B-A28541BB5401}" dt="2024-04-29T21:00:04.583" v="17" actId="47"/>
        <pc:sldMkLst>
          <pc:docMk/>
          <pc:sldMk cId="1830033252" sldId="347"/>
        </pc:sldMkLst>
      </pc:sldChg>
      <pc:sldChg chg="delSp modSp mod ord">
        <pc:chgData name="Benjamin Gerald Holzman" userId="c8f3f3b5-bbd1-4fdf-8bf7-d41b1e7cc181" providerId="ADAL" clId="{B938796A-B280-4CF6-A49B-A28541BB5401}" dt="2024-04-29T20:59:40.436" v="12" actId="20578"/>
        <pc:sldMkLst>
          <pc:docMk/>
          <pc:sldMk cId="3031721613" sldId="349"/>
        </pc:sldMkLst>
        <pc:spChg chg="mod">
          <ac:chgData name="Benjamin Gerald Holzman" userId="c8f3f3b5-bbd1-4fdf-8bf7-d41b1e7cc181" providerId="ADAL" clId="{B938796A-B280-4CF6-A49B-A28541BB5401}" dt="2024-04-29T20:59:22.503" v="6" actId="1076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Benjamin Gerald Holzman" userId="c8f3f3b5-bbd1-4fdf-8bf7-d41b1e7cc181" providerId="ADAL" clId="{B938796A-B280-4CF6-A49B-A28541BB5401}" dt="2024-04-29T20:59:26.471" v="10" actId="20577"/>
          <ac:spMkLst>
            <pc:docMk/>
            <pc:sldMk cId="3031721613" sldId="349"/>
            <ac:spMk id="10" creationId="{577270D8-A126-4179-B8EA-FF08188C4FD6}"/>
          </ac:spMkLst>
        </pc:spChg>
        <pc:grpChg chg="del">
          <ac:chgData name="Benjamin Gerald Holzman" userId="c8f3f3b5-bbd1-4fdf-8bf7-d41b1e7cc181" providerId="ADAL" clId="{B938796A-B280-4CF6-A49B-A28541BB5401}" dt="2024-04-29T20:59:11.042" v="4" actId="478"/>
          <ac:grpSpMkLst>
            <pc:docMk/>
            <pc:sldMk cId="3031721613" sldId="349"/>
            <ac:grpSpMk id="6" creationId="{5B60205A-29EC-489A-8404-9B5A5EB6CE8B}"/>
          </ac:grpSpMkLst>
        </pc:grpChg>
        <pc:picChg chg="topLvl">
          <ac:chgData name="Benjamin Gerald Holzman" userId="c8f3f3b5-bbd1-4fdf-8bf7-d41b1e7cc181" providerId="ADAL" clId="{B938796A-B280-4CF6-A49B-A28541BB5401}" dt="2024-04-29T20:59:11.042" v="4" actId="478"/>
          <ac:picMkLst>
            <pc:docMk/>
            <pc:sldMk cId="3031721613" sldId="349"/>
            <ac:picMk id="7" creationId="{EECA727F-E7FD-4855-ADFA-D708CDE7CF26}"/>
          </ac:picMkLst>
        </pc:picChg>
        <pc:picChg chg="del topLvl">
          <ac:chgData name="Benjamin Gerald Holzman" userId="c8f3f3b5-bbd1-4fdf-8bf7-d41b1e7cc181" providerId="ADAL" clId="{B938796A-B280-4CF6-A49B-A28541BB5401}" dt="2024-04-29T20:59:11.042" v="4" actId="478"/>
          <ac:picMkLst>
            <pc:docMk/>
            <pc:sldMk cId="3031721613" sldId="349"/>
            <ac:picMk id="9" creationId="{CBC92451-1228-4AB5-B5A1-CDE869D9DC4F}"/>
          </ac:picMkLst>
        </pc:picChg>
      </pc:sldChg>
      <pc:sldChg chg="del">
        <pc:chgData name="Benjamin Gerald Holzman" userId="c8f3f3b5-bbd1-4fdf-8bf7-d41b1e7cc181" providerId="ADAL" clId="{B938796A-B280-4CF6-A49B-A28541BB5401}" dt="2024-04-29T20:59:44.086" v="14" actId="47"/>
        <pc:sldMkLst>
          <pc:docMk/>
          <pc:sldMk cId="4271404311" sldId="1161"/>
        </pc:sldMkLst>
      </pc:sldChg>
      <pc:sldChg chg="add setBg">
        <pc:chgData name="Benjamin Gerald Holzman" userId="c8f3f3b5-bbd1-4fdf-8bf7-d41b1e7cc181" providerId="ADAL" clId="{B938796A-B280-4CF6-A49B-A28541BB5401}" dt="2024-04-29T21:00:05.857" v="18"/>
        <pc:sldMkLst>
          <pc:docMk/>
          <pc:sldMk cId="2454607246" sldId="1205"/>
        </pc:sldMkLst>
      </pc:sldChg>
      <pc:sldChg chg="add setBg">
        <pc:chgData name="Benjamin Gerald Holzman" userId="c8f3f3b5-bbd1-4fdf-8bf7-d41b1e7cc181" providerId="ADAL" clId="{B938796A-B280-4CF6-A49B-A28541BB5401}" dt="2024-04-29T20:59:47.455" v="15"/>
        <pc:sldMkLst>
          <pc:docMk/>
          <pc:sldMk cId="1966500823" sldId="1644"/>
        </pc:sldMkLst>
      </pc:sldChg>
      <pc:sldMasterChg chg="delSp mod modSldLayout">
        <pc:chgData name="Benjamin Gerald Holzman" userId="c8f3f3b5-bbd1-4fdf-8bf7-d41b1e7cc181" providerId="ADAL" clId="{B938796A-B280-4CF6-A49B-A28541BB5401}" dt="2024-04-29T20:59:04.511" v="3" actId="478"/>
        <pc:sldMasterMkLst>
          <pc:docMk/>
          <pc:sldMasterMk cId="1118230161" sldId="2147483672"/>
        </pc:sldMasterMkLst>
        <pc:picChg chg="del">
          <ac:chgData name="Benjamin Gerald Holzman" userId="c8f3f3b5-bbd1-4fdf-8bf7-d41b1e7cc181" providerId="ADAL" clId="{B938796A-B280-4CF6-A49B-A28541BB5401}" dt="2024-04-29T20:59:04.511" v="3" actId="478"/>
          <ac:picMkLst>
            <pc:docMk/>
            <pc:sldMasterMk cId="1118230161" sldId="2147483672"/>
            <ac:picMk id="5" creationId="{38F5D6AD-9A08-4592-8545-59C2553203F5}"/>
          </ac:picMkLst>
        </pc:picChg>
        <pc:sldLayoutChg chg="delSp mod">
          <pc:chgData name="Benjamin Gerald Holzman" userId="c8f3f3b5-bbd1-4fdf-8bf7-d41b1e7cc181" providerId="ADAL" clId="{B938796A-B280-4CF6-A49B-A28541BB5401}" dt="2024-04-29T20:58:57.274" v="0" actId="478"/>
          <pc:sldLayoutMkLst>
            <pc:docMk/>
            <pc:sldMasterMk cId="1118230161" sldId="2147483672"/>
            <pc:sldLayoutMk cId="2120942511" sldId="2147483673"/>
          </pc:sldLayoutMkLst>
          <pc:picChg chg="del">
            <ac:chgData name="Benjamin Gerald Holzman" userId="c8f3f3b5-bbd1-4fdf-8bf7-d41b1e7cc181" providerId="ADAL" clId="{B938796A-B280-4CF6-A49B-A28541BB5401}" dt="2024-04-29T20:58:57.274" v="0" actId="478"/>
            <ac:picMkLst>
              <pc:docMk/>
              <pc:sldMasterMk cId="1118230161" sldId="2147483672"/>
              <pc:sldLayoutMk cId="2120942511" sldId="2147483673"/>
              <ac:picMk id="4" creationId="{0148E68E-D20E-48C4-B806-C606289CD73E}"/>
            </ac:picMkLst>
          </pc:picChg>
        </pc:sldLayoutChg>
        <pc:sldLayoutChg chg="delSp mod">
          <pc:chgData name="Benjamin Gerald Holzman" userId="c8f3f3b5-bbd1-4fdf-8bf7-d41b1e7cc181" providerId="ADAL" clId="{B938796A-B280-4CF6-A49B-A28541BB5401}" dt="2024-04-29T20:59:00.093" v="1" actId="478"/>
          <pc:sldLayoutMkLst>
            <pc:docMk/>
            <pc:sldMasterMk cId="1118230161" sldId="2147483672"/>
            <pc:sldLayoutMk cId="3286381397" sldId="2147483674"/>
          </pc:sldLayoutMkLst>
          <pc:picChg chg="del">
            <ac:chgData name="Benjamin Gerald Holzman" userId="c8f3f3b5-bbd1-4fdf-8bf7-d41b1e7cc181" providerId="ADAL" clId="{B938796A-B280-4CF6-A49B-A28541BB5401}" dt="2024-04-29T20:59:00.093" v="1" actId="478"/>
            <ac:picMkLst>
              <pc:docMk/>
              <pc:sldMasterMk cId="1118230161" sldId="2147483672"/>
              <pc:sldLayoutMk cId="3286381397" sldId="2147483674"/>
              <ac:picMk id="6" creationId="{22B1FD5D-BB62-4A22-B75E-5EA84BAE549F}"/>
            </ac:picMkLst>
          </pc:picChg>
        </pc:sldLayoutChg>
        <pc:sldLayoutChg chg="delSp mod">
          <pc:chgData name="Benjamin Gerald Holzman" userId="c8f3f3b5-bbd1-4fdf-8bf7-d41b1e7cc181" providerId="ADAL" clId="{B938796A-B280-4CF6-A49B-A28541BB5401}" dt="2024-04-29T20:59:02.286" v="2" actId="478"/>
          <pc:sldLayoutMkLst>
            <pc:docMk/>
            <pc:sldMasterMk cId="1118230161" sldId="2147483672"/>
            <pc:sldLayoutMk cId="2971575203" sldId="2147483675"/>
          </pc:sldLayoutMkLst>
          <pc:picChg chg="del">
            <ac:chgData name="Benjamin Gerald Holzman" userId="c8f3f3b5-bbd1-4fdf-8bf7-d41b1e7cc181" providerId="ADAL" clId="{B938796A-B280-4CF6-A49B-A28541BB5401}" dt="2024-04-29T20:59:02.286" v="2" actId="478"/>
            <ac:picMkLst>
              <pc:docMk/>
              <pc:sldMasterMk cId="1118230161" sldId="2147483672"/>
              <pc:sldLayoutMk cId="2971575203" sldId="2147483675"/>
              <ac:picMk id="8" creationId="{4464340B-57D0-4BCE-9AEA-F070D1D1F56E}"/>
            </ac:picMkLst>
          </pc:picChg>
        </pc:sldLayoutChg>
      </pc:sldMasterChg>
    </pc:docChg>
  </pc:docChgLst>
  <pc:docChgLst>
    <pc:chgData name="Amy Achieng Aida" userId="77667918-0a7e-4dc6-8a3c-094890905de3" providerId="ADAL" clId="{460EB6F3-A186-49D5-8A16-553EFF9C92E5}"/>
    <pc:docChg chg="undo redo custSel modSld">
      <pc:chgData name="Amy Achieng Aida" userId="77667918-0a7e-4dc6-8a3c-094890905de3" providerId="ADAL" clId="{460EB6F3-A186-49D5-8A16-553EFF9C92E5}" dt="2023-04-20T13:02:21.352" v="99" actId="207"/>
      <pc:docMkLst>
        <pc:docMk/>
      </pc:docMkLst>
      <pc:sldChg chg="modSp mod">
        <pc:chgData name="Amy Achieng Aida" userId="77667918-0a7e-4dc6-8a3c-094890905de3" providerId="ADAL" clId="{460EB6F3-A186-49D5-8A16-553EFF9C92E5}" dt="2023-04-19T16:23:19.877" v="0" actId="1076"/>
        <pc:sldMkLst>
          <pc:docMk/>
          <pc:sldMk cId="3031721613" sldId="349"/>
        </pc:sldMkLst>
        <pc:spChg chg="mod">
          <ac:chgData name="Amy Achieng Aida" userId="77667918-0a7e-4dc6-8a3c-094890905de3" providerId="ADAL" clId="{460EB6F3-A186-49D5-8A16-553EFF9C92E5}" dt="2023-04-19T16:23:19.877" v="0" actId="1076"/>
          <ac:spMkLst>
            <pc:docMk/>
            <pc:sldMk cId="3031721613" sldId="349"/>
            <ac:spMk id="10" creationId="{577270D8-A126-4179-B8EA-FF08188C4FD6}"/>
          </ac:spMkLst>
        </pc:spChg>
      </pc:sldChg>
      <pc:sldChg chg="addSp delSp mod">
        <pc:chgData name="Amy Achieng Aida" userId="77667918-0a7e-4dc6-8a3c-094890905de3" providerId="ADAL" clId="{460EB6F3-A186-49D5-8A16-553EFF9C92E5}" dt="2023-04-19T17:55:25.850" v="54" actId="478"/>
        <pc:sldMkLst>
          <pc:docMk/>
          <pc:sldMk cId="780643804" sldId="354"/>
        </pc:sldMkLst>
        <pc:grpChg chg="add del">
          <ac:chgData name="Amy Achieng Aida" userId="77667918-0a7e-4dc6-8a3c-094890905de3" providerId="ADAL" clId="{460EB6F3-A186-49D5-8A16-553EFF9C92E5}" dt="2023-04-19T17:55:25.850" v="54" actId="478"/>
          <ac:grpSpMkLst>
            <pc:docMk/>
            <pc:sldMk cId="780643804" sldId="354"/>
            <ac:grpSpMk id="3" creationId="{DF70FAE3-20A5-4244-B668-0A960FA39B2F}"/>
          </ac:grpSpMkLst>
        </pc:grpChg>
      </pc:sldChg>
      <pc:sldChg chg="modSp mod">
        <pc:chgData name="Amy Achieng Aida" userId="77667918-0a7e-4dc6-8a3c-094890905de3" providerId="ADAL" clId="{460EB6F3-A186-49D5-8A16-553EFF9C92E5}" dt="2023-04-19T17:57:22.188" v="66" actId="1076"/>
        <pc:sldMkLst>
          <pc:docMk/>
          <pc:sldMk cId="2736025581" sldId="355"/>
        </pc:sldMkLst>
        <pc:spChg chg="mod">
          <ac:chgData name="Amy Achieng Aida" userId="77667918-0a7e-4dc6-8a3c-094890905de3" providerId="ADAL" clId="{460EB6F3-A186-49D5-8A16-553EFF9C92E5}" dt="2023-04-19T17:57:22.188" v="66" actId="1076"/>
          <ac:spMkLst>
            <pc:docMk/>
            <pc:sldMk cId="2736025581" sldId="355"/>
            <ac:spMk id="13" creationId="{BC4D7066-E4F6-4E6B-83F7-9DF7998B821B}"/>
          </ac:spMkLst>
        </pc:spChg>
      </pc:sldChg>
      <pc:sldChg chg="modSp mod">
        <pc:chgData name="Amy Achieng Aida" userId="77667918-0a7e-4dc6-8a3c-094890905de3" providerId="ADAL" clId="{460EB6F3-A186-49D5-8A16-553EFF9C92E5}" dt="2023-04-19T17:56:41.206" v="62" actId="2711"/>
        <pc:sldMkLst>
          <pc:docMk/>
          <pc:sldMk cId="1231304709" sldId="356"/>
        </pc:sldMkLst>
        <pc:spChg chg="mod">
          <ac:chgData name="Amy Achieng Aida" userId="77667918-0a7e-4dc6-8a3c-094890905de3" providerId="ADAL" clId="{460EB6F3-A186-49D5-8A16-553EFF9C92E5}" dt="2023-04-19T17:56:41.206" v="62" actId="2711"/>
          <ac:spMkLst>
            <pc:docMk/>
            <pc:sldMk cId="1231304709" sldId="356"/>
            <ac:spMk id="13" creationId="{BC4D7066-E4F6-4E6B-83F7-9DF7998B821B}"/>
          </ac:spMkLst>
        </pc:spChg>
      </pc:sldChg>
      <pc:sldChg chg="modSp mod">
        <pc:chgData name="Amy Achieng Aida" userId="77667918-0a7e-4dc6-8a3c-094890905de3" providerId="ADAL" clId="{460EB6F3-A186-49D5-8A16-553EFF9C92E5}" dt="2023-04-19T18:02:06.179" v="84" actId="14100"/>
        <pc:sldMkLst>
          <pc:docMk/>
          <pc:sldMk cId="4233558457" sldId="357"/>
        </pc:sldMkLst>
        <pc:spChg chg="mod">
          <ac:chgData name="Amy Achieng Aida" userId="77667918-0a7e-4dc6-8a3c-094890905de3" providerId="ADAL" clId="{460EB6F3-A186-49D5-8A16-553EFF9C92E5}" dt="2023-04-19T18:02:06.179" v="84" actId="14100"/>
          <ac:spMkLst>
            <pc:docMk/>
            <pc:sldMk cId="4233558457" sldId="357"/>
            <ac:spMk id="13" creationId="{BC4D7066-E4F6-4E6B-83F7-9DF7998B821B}"/>
          </ac:spMkLst>
        </pc:spChg>
      </pc:sldChg>
      <pc:sldChg chg="modSp mod">
        <pc:chgData name="Amy Achieng Aida" userId="77667918-0a7e-4dc6-8a3c-094890905de3" providerId="ADAL" clId="{460EB6F3-A186-49D5-8A16-553EFF9C92E5}" dt="2023-04-19T17:57:46.931" v="67" actId="1076"/>
        <pc:sldMkLst>
          <pc:docMk/>
          <pc:sldMk cId="1408020032" sldId="358"/>
        </pc:sldMkLst>
        <pc:spChg chg="mod">
          <ac:chgData name="Amy Achieng Aida" userId="77667918-0a7e-4dc6-8a3c-094890905de3" providerId="ADAL" clId="{460EB6F3-A186-49D5-8A16-553EFF9C92E5}" dt="2023-04-19T17:57:46.931" v="67" actId="1076"/>
          <ac:spMkLst>
            <pc:docMk/>
            <pc:sldMk cId="1408020032" sldId="358"/>
            <ac:spMk id="13" creationId="{BC4D7066-E4F6-4E6B-83F7-9DF7998B821B}"/>
          </ac:spMkLst>
        </pc:spChg>
      </pc:sldChg>
      <pc:sldChg chg="modSp mod">
        <pc:chgData name="Amy Achieng Aida" userId="77667918-0a7e-4dc6-8a3c-094890905de3" providerId="ADAL" clId="{460EB6F3-A186-49D5-8A16-553EFF9C92E5}" dt="2023-04-19T17:52:54.682" v="41" actId="207"/>
        <pc:sldMkLst>
          <pc:docMk/>
          <pc:sldMk cId="2848218844" sldId="359"/>
        </pc:sldMkLst>
        <pc:spChg chg="mod">
          <ac:chgData name="Amy Achieng Aida" userId="77667918-0a7e-4dc6-8a3c-094890905de3" providerId="ADAL" clId="{460EB6F3-A186-49D5-8A16-553EFF9C92E5}" dt="2023-04-19T17:52:54.682" v="41" actId="207"/>
          <ac:spMkLst>
            <pc:docMk/>
            <pc:sldMk cId="2848218844" sldId="359"/>
            <ac:spMk id="9" creationId="{2062CA04-44FB-A842-A6EF-9267C3CE20C0}"/>
          </ac:spMkLst>
        </pc:spChg>
      </pc:sldChg>
      <pc:sldChg chg="modSp mod">
        <pc:chgData name="Amy Achieng Aida" userId="77667918-0a7e-4dc6-8a3c-094890905de3" providerId="ADAL" clId="{460EB6F3-A186-49D5-8A16-553EFF9C92E5}" dt="2023-04-19T17:48:40.818" v="10" actId="207"/>
        <pc:sldMkLst>
          <pc:docMk/>
          <pc:sldMk cId="2381225145" sldId="360"/>
        </pc:sldMkLst>
        <pc:spChg chg="mod">
          <ac:chgData name="Amy Achieng Aida" userId="77667918-0a7e-4dc6-8a3c-094890905de3" providerId="ADAL" clId="{460EB6F3-A186-49D5-8A16-553EFF9C92E5}" dt="2023-04-19T17:48:40.818" v="10" actId="207"/>
          <ac:spMkLst>
            <pc:docMk/>
            <pc:sldMk cId="2381225145" sldId="360"/>
            <ac:spMk id="7" creationId="{9ABA2B39-327A-F944-992F-4CD399DEF8C4}"/>
          </ac:spMkLst>
        </pc:spChg>
      </pc:sldChg>
      <pc:sldChg chg="modSp mod">
        <pc:chgData name="Amy Achieng Aida" userId="77667918-0a7e-4dc6-8a3c-094890905de3" providerId="ADAL" clId="{460EB6F3-A186-49D5-8A16-553EFF9C92E5}" dt="2023-04-19T18:03:05.097" v="86" actId="1076"/>
        <pc:sldMkLst>
          <pc:docMk/>
          <pc:sldMk cId="4210641945" sldId="361"/>
        </pc:sldMkLst>
        <pc:spChg chg="mod">
          <ac:chgData name="Amy Achieng Aida" userId="77667918-0a7e-4dc6-8a3c-094890905de3" providerId="ADAL" clId="{460EB6F3-A186-49D5-8A16-553EFF9C92E5}" dt="2023-04-19T18:03:05.097" v="86" actId="1076"/>
          <ac:spMkLst>
            <pc:docMk/>
            <pc:sldMk cId="4210641945" sldId="361"/>
            <ac:spMk id="10" creationId="{AD285292-B911-B749-A144-91F1B2A54089}"/>
          </ac:spMkLst>
        </pc:spChg>
      </pc:sldChg>
      <pc:sldChg chg="modSp mod">
        <pc:chgData name="Amy Achieng Aida" userId="77667918-0a7e-4dc6-8a3c-094890905de3" providerId="ADAL" clId="{460EB6F3-A186-49D5-8A16-553EFF9C92E5}" dt="2023-04-19T17:49:19.394" v="13" actId="207"/>
        <pc:sldMkLst>
          <pc:docMk/>
          <pc:sldMk cId="4109657541" sldId="363"/>
        </pc:sldMkLst>
        <pc:spChg chg="mod">
          <ac:chgData name="Amy Achieng Aida" userId="77667918-0a7e-4dc6-8a3c-094890905de3" providerId="ADAL" clId="{460EB6F3-A186-49D5-8A16-553EFF9C92E5}" dt="2023-04-19T17:49:19.394" v="13" actId="207"/>
          <ac:spMkLst>
            <pc:docMk/>
            <pc:sldMk cId="4109657541" sldId="363"/>
            <ac:spMk id="10" creationId="{E741E307-E8F2-2D49-91ED-05844CDFEC38}"/>
          </ac:spMkLst>
        </pc:spChg>
      </pc:sldChg>
      <pc:sldChg chg="modSp mod">
        <pc:chgData name="Amy Achieng Aida" userId="77667918-0a7e-4dc6-8a3c-094890905de3" providerId="ADAL" clId="{460EB6F3-A186-49D5-8A16-553EFF9C92E5}" dt="2023-04-19T17:49:28.942" v="14" actId="207"/>
        <pc:sldMkLst>
          <pc:docMk/>
          <pc:sldMk cId="1684149868" sldId="364"/>
        </pc:sldMkLst>
        <pc:spChg chg="mod">
          <ac:chgData name="Amy Achieng Aida" userId="77667918-0a7e-4dc6-8a3c-094890905de3" providerId="ADAL" clId="{460EB6F3-A186-49D5-8A16-553EFF9C92E5}" dt="2023-04-19T17:49:28.942" v="14" actId="207"/>
          <ac:spMkLst>
            <pc:docMk/>
            <pc:sldMk cId="1684149868" sldId="364"/>
            <ac:spMk id="10" creationId="{E741E307-E8F2-2D49-91ED-05844CDFEC38}"/>
          </ac:spMkLst>
        </pc:spChg>
        <pc:picChg chg="mod">
          <ac:chgData name="Amy Achieng Aida" userId="77667918-0a7e-4dc6-8a3c-094890905de3" providerId="ADAL" clId="{460EB6F3-A186-49D5-8A16-553EFF9C92E5}" dt="2023-04-19T17:41:37.493" v="1" actId="14100"/>
          <ac:picMkLst>
            <pc:docMk/>
            <pc:sldMk cId="1684149868" sldId="364"/>
            <ac:picMk id="3" creationId="{2F65304B-0B9B-0047-8CA5-4A55B4540D7A}"/>
          </ac:picMkLst>
        </pc:picChg>
      </pc:sldChg>
      <pc:sldChg chg="modSp mod">
        <pc:chgData name="Amy Achieng Aida" userId="77667918-0a7e-4dc6-8a3c-094890905de3" providerId="ADAL" clId="{460EB6F3-A186-49D5-8A16-553EFF9C92E5}" dt="2023-04-19T17:52:22.448" v="36" actId="1076"/>
        <pc:sldMkLst>
          <pc:docMk/>
          <pc:sldMk cId="416055487" sldId="367"/>
        </pc:sldMkLst>
        <pc:spChg chg="mod">
          <ac:chgData name="Amy Achieng Aida" userId="77667918-0a7e-4dc6-8a3c-094890905de3" providerId="ADAL" clId="{460EB6F3-A186-49D5-8A16-553EFF9C92E5}" dt="2023-04-19T17:52:22.448" v="36" actId="1076"/>
          <ac:spMkLst>
            <pc:docMk/>
            <pc:sldMk cId="416055487" sldId="367"/>
            <ac:spMk id="9" creationId="{2062CA04-44FB-A842-A6EF-9267C3CE20C0}"/>
          </ac:spMkLst>
        </pc:spChg>
      </pc:sldChg>
      <pc:sldChg chg="modSp mod">
        <pc:chgData name="Amy Achieng Aida" userId="77667918-0a7e-4dc6-8a3c-094890905de3" providerId="ADAL" clId="{460EB6F3-A186-49D5-8A16-553EFF9C92E5}" dt="2023-04-19T17:52:40.919" v="38" actId="1076"/>
        <pc:sldMkLst>
          <pc:docMk/>
          <pc:sldMk cId="4283499370" sldId="368"/>
        </pc:sldMkLst>
        <pc:spChg chg="mod">
          <ac:chgData name="Amy Achieng Aida" userId="77667918-0a7e-4dc6-8a3c-094890905de3" providerId="ADAL" clId="{460EB6F3-A186-49D5-8A16-553EFF9C92E5}" dt="2023-04-19T17:52:40.919" v="38" actId="1076"/>
          <ac:spMkLst>
            <pc:docMk/>
            <pc:sldMk cId="4283499370" sldId="368"/>
            <ac:spMk id="9" creationId="{2062CA04-44FB-A842-A6EF-9267C3CE20C0}"/>
          </ac:spMkLst>
        </pc:spChg>
      </pc:sldChg>
      <pc:sldChg chg="modSp mod">
        <pc:chgData name="Amy Achieng Aida" userId="77667918-0a7e-4dc6-8a3c-094890905de3" providerId="ADAL" clId="{460EB6F3-A186-49D5-8A16-553EFF9C92E5}" dt="2023-04-19T17:58:26.269" v="71" actId="1076"/>
        <pc:sldMkLst>
          <pc:docMk/>
          <pc:sldMk cId="2416023280" sldId="369"/>
        </pc:sldMkLst>
        <pc:spChg chg="mod">
          <ac:chgData name="Amy Achieng Aida" userId="77667918-0a7e-4dc6-8a3c-094890905de3" providerId="ADAL" clId="{460EB6F3-A186-49D5-8A16-553EFF9C92E5}" dt="2023-04-19T17:58:26.269" v="71" actId="1076"/>
          <ac:spMkLst>
            <pc:docMk/>
            <pc:sldMk cId="2416023280" sldId="369"/>
            <ac:spMk id="11" creationId="{13E3BD37-8D57-D384-204C-9282882AE9A1}"/>
          </ac:spMkLst>
        </pc:spChg>
      </pc:sldChg>
      <pc:sldChg chg="modSp mod">
        <pc:chgData name="Amy Achieng Aida" userId="77667918-0a7e-4dc6-8a3c-094890905de3" providerId="ADAL" clId="{460EB6F3-A186-49D5-8A16-553EFF9C92E5}" dt="2023-04-19T19:21:45.626" v="88" actId="404"/>
        <pc:sldMkLst>
          <pc:docMk/>
          <pc:sldMk cId="3611875813" sldId="1202"/>
        </pc:sldMkLst>
        <pc:spChg chg="mod">
          <ac:chgData name="Amy Achieng Aida" userId="77667918-0a7e-4dc6-8a3c-094890905de3" providerId="ADAL" clId="{460EB6F3-A186-49D5-8A16-553EFF9C92E5}" dt="2023-04-19T17:49:52.709" v="17" actId="1076"/>
          <ac:spMkLst>
            <pc:docMk/>
            <pc:sldMk cId="3611875813" sldId="1202"/>
            <ac:spMk id="4" creationId="{9565DA3D-9A6D-4958-A63E-B4AC7A94CF06}"/>
          </ac:spMkLst>
        </pc:spChg>
        <pc:spChg chg="mod">
          <ac:chgData name="Amy Achieng Aida" userId="77667918-0a7e-4dc6-8a3c-094890905de3" providerId="ADAL" clId="{460EB6F3-A186-49D5-8A16-553EFF9C92E5}" dt="2023-04-19T17:50:24.585" v="20" actId="14100"/>
          <ac:spMkLst>
            <pc:docMk/>
            <pc:sldMk cId="3611875813" sldId="1202"/>
            <ac:spMk id="5" creationId="{856AB8E9-6D87-AC95-3638-487758060A68}"/>
          </ac:spMkLst>
        </pc:spChg>
        <pc:spChg chg="mod">
          <ac:chgData name="Amy Achieng Aida" userId="77667918-0a7e-4dc6-8a3c-094890905de3" providerId="ADAL" clId="{460EB6F3-A186-49D5-8A16-553EFF9C92E5}" dt="2023-04-19T19:21:45.626" v="88" actId="404"/>
          <ac:spMkLst>
            <pc:docMk/>
            <pc:sldMk cId="3611875813" sldId="1202"/>
            <ac:spMk id="6" creationId="{B7F0C6D6-1116-F442-C067-C2E9DCADE442}"/>
          </ac:spMkLst>
        </pc:spChg>
      </pc:sldChg>
      <pc:sldChg chg="delSp modSp mod">
        <pc:chgData name="Amy Achieng Aida" userId="77667918-0a7e-4dc6-8a3c-094890905de3" providerId="ADAL" clId="{460EB6F3-A186-49D5-8A16-553EFF9C92E5}" dt="2023-04-19T19:22:11.218" v="96" actId="478"/>
        <pc:sldMkLst>
          <pc:docMk/>
          <pc:sldMk cId="1017803332" sldId="1203"/>
        </pc:sldMkLst>
        <pc:spChg chg="del">
          <ac:chgData name="Amy Achieng Aida" userId="77667918-0a7e-4dc6-8a3c-094890905de3" providerId="ADAL" clId="{460EB6F3-A186-49D5-8A16-553EFF9C92E5}" dt="2023-04-19T19:22:11.218" v="96" actId="478"/>
          <ac:spMkLst>
            <pc:docMk/>
            <pc:sldMk cId="1017803332" sldId="1203"/>
            <ac:spMk id="4" creationId="{9565DA3D-9A6D-4958-A63E-B4AC7A94CF06}"/>
          </ac:spMkLst>
        </pc:spChg>
        <pc:spChg chg="mod">
          <ac:chgData name="Amy Achieng Aida" userId="77667918-0a7e-4dc6-8a3c-094890905de3" providerId="ADAL" clId="{460EB6F3-A186-49D5-8A16-553EFF9C92E5}" dt="2023-04-19T19:22:08.539" v="95" actId="1076"/>
          <ac:spMkLst>
            <pc:docMk/>
            <pc:sldMk cId="1017803332" sldId="1203"/>
            <ac:spMk id="6" creationId="{D7C0E1AB-3E32-B558-4990-C34C9D1DA9AA}"/>
          </ac:spMkLst>
        </pc:spChg>
      </pc:sldChg>
      <pc:sldChg chg="modSp mod">
        <pc:chgData name="Amy Achieng Aida" userId="77667918-0a7e-4dc6-8a3c-094890905de3" providerId="ADAL" clId="{460EB6F3-A186-49D5-8A16-553EFF9C92E5}" dt="2023-04-19T18:00:47.288" v="79" actId="1076"/>
        <pc:sldMkLst>
          <pc:docMk/>
          <pc:sldMk cId="3296393369" sldId="1637"/>
        </pc:sldMkLst>
        <pc:spChg chg="mod">
          <ac:chgData name="Amy Achieng Aida" userId="77667918-0a7e-4dc6-8a3c-094890905de3" providerId="ADAL" clId="{460EB6F3-A186-49D5-8A16-553EFF9C92E5}" dt="2023-04-19T18:00:47.288" v="79" actId="1076"/>
          <ac:spMkLst>
            <pc:docMk/>
            <pc:sldMk cId="3296393369" sldId="1637"/>
            <ac:spMk id="6" creationId="{682FC3C1-9217-4A60-39CE-EC278775B2CD}"/>
          </ac:spMkLst>
        </pc:spChg>
      </pc:sldChg>
      <pc:sldChg chg="modSp mod">
        <pc:chgData name="Amy Achieng Aida" userId="77667918-0a7e-4dc6-8a3c-094890905de3" providerId="ADAL" clId="{460EB6F3-A186-49D5-8A16-553EFF9C92E5}" dt="2023-04-19T17:58:52.188" v="73" actId="207"/>
        <pc:sldMkLst>
          <pc:docMk/>
          <pc:sldMk cId="244190423" sldId="1641"/>
        </pc:sldMkLst>
        <pc:spChg chg="mod">
          <ac:chgData name="Amy Achieng Aida" userId="77667918-0a7e-4dc6-8a3c-094890905de3" providerId="ADAL" clId="{460EB6F3-A186-49D5-8A16-553EFF9C92E5}" dt="2023-04-19T17:58:52.188" v="73" actId="207"/>
          <ac:spMkLst>
            <pc:docMk/>
            <pc:sldMk cId="244190423" sldId="1641"/>
            <ac:spMk id="4" creationId="{C2709809-FD76-A820-B651-CBC7052DE1EA}"/>
          </ac:spMkLst>
        </pc:spChg>
      </pc:sldChg>
      <pc:sldChg chg="modSp mod">
        <pc:chgData name="Amy Achieng Aida" userId="77667918-0a7e-4dc6-8a3c-094890905de3" providerId="ADAL" clId="{460EB6F3-A186-49D5-8A16-553EFF9C92E5}" dt="2023-04-20T12:59:56.272" v="97" actId="33524"/>
        <pc:sldMkLst>
          <pc:docMk/>
          <pc:sldMk cId="2795250787" sldId="1642"/>
        </pc:sldMkLst>
        <pc:spChg chg="mod">
          <ac:chgData name="Amy Achieng Aida" userId="77667918-0a7e-4dc6-8a3c-094890905de3" providerId="ADAL" clId="{460EB6F3-A186-49D5-8A16-553EFF9C92E5}" dt="2023-04-20T12:59:56.272" v="97" actId="33524"/>
          <ac:spMkLst>
            <pc:docMk/>
            <pc:sldMk cId="2795250787" sldId="1642"/>
            <ac:spMk id="2" creationId="{63CCD57E-A9D2-A707-B972-40A7C12CCE81}"/>
          </ac:spMkLst>
        </pc:spChg>
      </pc:sldChg>
      <pc:sldChg chg="modSp mod">
        <pc:chgData name="Amy Achieng Aida" userId="77667918-0a7e-4dc6-8a3c-094890905de3" providerId="ADAL" clId="{460EB6F3-A186-49D5-8A16-553EFF9C92E5}" dt="2023-04-19T18:01:15.075" v="82" actId="207"/>
        <pc:sldMkLst>
          <pc:docMk/>
          <pc:sldMk cId="1583451586" sldId="1643"/>
        </pc:sldMkLst>
        <pc:spChg chg="mod">
          <ac:chgData name="Amy Achieng Aida" userId="77667918-0a7e-4dc6-8a3c-094890905de3" providerId="ADAL" clId="{460EB6F3-A186-49D5-8A16-553EFF9C92E5}" dt="2023-04-19T18:01:15.075" v="82" actId="207"/>
          <ac:spMkLst>
            <pc:docMk/>
            <pc:sldMk cId="1583451586" sldId="1643"/>
            <ac:spMk id="12" creationId="{4C106228-338D-071E-9C71-BFF7963A28A7}"/>
          </ac:spMkLst>
        </pc:spChg>
      </pc:sldChg>
      <pc:sldChg chg="modSp">
        <pc:chgData name="Amy Achieng Aida" userId="77667918-0a7e-4dc6-8a3c-094890905de3" providerId="ADAL" clId="{460EB6F3-A186-49D5-8A16-553EFF9C92E5}" dt="2023-04-20T13:02:21.352" v="99" actId="207"/>
        <pc:sldMkLst>
          <pc:docMk/>
          <pc:sldMk cId="1732868203" sldId="1652"/>
        </pc:sldMkLst>
        <pc:spChg chg="mod">
          <ac:chgData name="Amy Achieng Aida" userId="77667918-0a7e-4dc6-8a3c-094890905de3" providerId="ADAL" clId="{460EB6F3-A186-49D5-8A16-553EFF9C92E5}" dt="2023-04-20T13:02:21.352" v="99" actId="207"/>
          <ac:spMkLst>
            <pc:docMk/>
            <pc:sldMk cId="1732868203" sldId="1652"/>
            <ac:spMk id="2" creationId="{54559855-F56E-893B-A8AE-0DFCC3768E1E}"/>
          </ac:spMkLst>
        </pc:spChg>
      </pc:sldChg>
    </pc:docChg>
  </pc:docChgLst>
  <pc:docChgLst>
    <pc:chgData name="Hanayo Taguchi" userId="1d7e15d4-6eed-49da-b426-ab03f4dae6c4" providerId="ADAL" clId="{372F91C9-A6F6-4D27-9BEF-5A60B5DA3D7B}"/>
    <pc:docChg chg="undo custSel addSld delSld modSld sldOrd modSection">
      <pc:chgData name="Hanayo Taguchi" userId="1d7e15d4-6eed-49da-b426-ab03f4dae6c4" providerId="ADAL" clId="{372F91C9-A6F6-4D27-9BEF-5A60B5DA3D7B}" dt="2022-05-13T14:57:39.732" v="915" actId="1076"/>
      <pc:docMkLst>
        <pc:docMk/>
      </pc:docMkLst>
      <pc:sldChg chg="ord">
        <pc:chgData name="Hanayo Taguchi" userId="1d7e15d4-6eed-49da-b426-ab03f4dae6c4" providerId="ADAL" clId="{372F91C9-A6F6-4D27-9BEF-5A60B5DA3D7B}" dt="2022-05-11T23:39:55.937" v="887"/>
        <pc:sldMkLst>
          <pc:docMk/>
          <pc:sldMk cId="2399921771" sldId="1182"/>
        </pc:sldMkLst>
      </pc:sldChg>
      <pc:sldChg chg="modSp mod">
        <pc:chgData name="Hanayo Taguchi" userId="1d7e15d4-6eed-49da-b426-ab03f4dae6c4" providerId="ADAL" clId="{372F91C9-A6F6-4D27-9BEF-5A60B5DA3D7B}" dt="2022-05-11T23:43:04.586" v="888" actId="1076"/>
        <pc:sldMkLst>
          <pc:docMk/>
          <pc:sldMk cId="2640661809" sldId="1198"/>
        </pc:sldMkLst>
        <pc:spChg chg="mod">
          <ac:chgData name="Hanayo Taguchi" userId="1d7e15d4-6eed-49da-b426-ab03f4dae6c4" providerId="ADAL" clId="{372F91C9-A6F6-4D27-9BEF-5A60B5DA3D7B}" dt="2022-05-11T23:43:04.586" v="888" actId="1076"/>
          <ac:spMkLst>
            <pc:docMk/>
            <pc:sldMk cId="2640661809" sldId="1198"/>
            <ac:spMk id="12" creationId="{119527C8-CD4A-4F66-9F88-42510748D180}"/>
          </ac:spMkLst>
        </pc:spChg>
      </pc:sldChg>
      <pc:sldChg chg="delSp modSp mod delAnim">
        <pc:chgData name="Hanayo Taguchi" userId="1d7e15d4-6eed-49da-b426-ab03f4dae6c4" providerId="ADAL" clId="{372F91C9-A6F6-4D27-9BEF-5A60B5DA3D7B}" dt="2022-05-09T19:44:44.913" v="9" actId="1076"/>
        <pc:sldMkLst>
          <pc:docMk/>
          <pc:sldMk cId="1156623607" sldId="1204"/>
        </pc:sldMkLst>
        <pc:spChg chg="mod">
          <ac:chgData name="Hanayo Taguchi" userId="1d7e15d4-6eed-49da-b426-ab03f4dae6c4" providerId="ADAL" clId="{372F91C9-A6F6-4D27-9BEF-5A60B5DA3D7B}" dt="2022-05-09T19:44:35.832" v="3" actId="20577"/>
          <ac:spMkLst>
            <pc:docMk/>
            <pc:sldMk cId="1156623607" sldId="1204"/>
            <ac:spMk id="5" creationId="{C55B1C86-8528-4093-9574-98033BDCA199}"/>
          </ac:spMkLst>
        </pc:spChg>
        <pc:spChg chg="mod">
          <ac:chgData name="Hanayo Taguchi" userId="1d7e15d4-6eed-49da-b426-ab03f4dae6c4" providerId="ADAL" clId="{372F91C9-A6F6-4D27-9BEF-5A60B5DA3D7B}" dt="2022-05-09T19:44:39.381" v="4" actId="1076"/>
          <ac:spMkLst>
            <pc:docMk/>
            <pc:sldMk cId="1156623607" sldId="1204"/>
            <ac:spMk id="46" creationId="{CC7E7F00-264C-4FD6-B48C-9157652296BF}"/>
          </ac:spMkLst>
        </pc:spChg>
        <pc:picChg chg="mod">
          <ac:chgData name="Hanayo Taguchi" userId="1d7e15d4-6eed-49da-b426-ab03f4dae6c4" providerId="ADAL" clId="{372F91C9-A6F6-4D27-9BEF-5A60B5DA3D7B}" dt="2022-05-09T19:44:44.913" v="9" actId="1076"/>
          <ac:picMkLst>
            <pc:docMk/>
            <pc:sldMk cId="1156623607" sldId="1204"/>
            <ac:picMk id="6" creationId="{5BEF9277-AABF-4404-9594-CCBADA90D7A6}"/>
          </ac:picMkLst>
        </pc:picChg>
        <pc:picChg chg="del">
          <ac:chgData name="Hanayo Taguchi" userId="1d7e15d4-6eed-49da-b426-ab03f4dae6c4" providerId="ADAL" clId="{372F91C9-A6F6-4D27-9BEF-5A60B5DA3D7B}" dt="2022-05-09T19:44:42.040" v="8" actId="478"/>
          <ac:picMkLst>
            <pc:docMk/>
            <pc:sldMk cId="1156623607" sldId="1204"/>
            <ac:picMk id="8" creationId="{37948121-5C31-4A81-80C1-C5A37C63FFF7}"/>
          </ac:picMkLst>
        </pc:picChg>
        <pc:picChg chg="del">
          <ac:chgData name="Hanayo Taguchi" userId="1d7e15d4-6eed-49da-b426-ab03f4dae6c4" providerId="ADAL" clId="{372F91C9-A6F6-4D27-9BEF-5A60B5DA3D7B}" dt="2022-05-09T19:44:41.631" v="7" actId="478"/>
          <ac:picMkLst>
            <pc:docMk/>
            <pc:sldMk cId="1156623607" sldId="1204"/>
            <ac:picMk id="11" creationId="{2983341B-3BF8-4E81-B29B-466A252AEBCF}"/>
          </ac:picMkLst>
        </pc:picChg>
        <pc:picChg chg="del mod">
          <ac:chgData name="Hanayo Taguchi" userId="1d7e15d4-6eed-49da-b426-ab03f4dae6c4" providerId="ADAL" clId="{372F91C9-A6F6-4D27-9BEF-5A60B5DA3D7B}" dt="2022-05-09T19:44:40.995" v="6" actId="478"/>
          <ac:picMkLst>
            <pc:docMk/>
            <pc:sldMk cId="1156623607" sldId="1204"/>
            <ac:picMk id="13" creationId="{6F4E29FA-0BF0-41AF-9FD1-A149799DCD3D}"/>
          </ac:picMkLst>
        </pc:picChg>
      </pc:sldChg>
      <pc:sldChg chg="del">
        <pc:chgData name="Hanayo Taguchi" userId="1d7e15d4-6eed-49da-b426-ab03f4dae6c4" providerId="ADAL" clId="{372F91C9-A6F6-4D27-9BEF-5A60B5DA3D7B}" dt="2022-05-11T14:28:22.429" v="868" actId="47"/>
        <pc:sldMkLst>
          <pc:docMk/>
          <pc:sldMk cId="1648852670" sldId="1242"/>
        </pc:sldMkLst>
      </pc:sldChg>
      <pc:sldChg chg="addSp modSp mod modAnim">
        <pc:chgData name="Hanayo Taguchi" userId="1d7e15d4-6eed-49da-b426-ab03f4dae6c4" providerId="ADAL" clId="{372F91C9-A6F6-4D27-9BEF-5A60B5DA3D7B}" dt="2022-05-11T14:30:41.065" v="881"/>
        <pc:sldMkLst>
          <pc:docMk/>
          <pc:sldMk cId="3222893380" sldId="1248"/>
        </pc:sldMkLst>
        <pc:spChg chg="add mod">
          <ac:chgData name="Hanayo Taguchi" userId="1d7e15d4-6eed-49da-b426-ab03f4dae6c4" providerId="ADAL" clId="{372F91C9-A6F6-4D27-9BEF-5A60B5DA3D7B}" dt="2022-05-11T14:20:14.333" v="711" actId="1076"/>
          <ac:spMkLst>
            <pc:docMk/>
            <pc:sldMk cId="3222893380" sldId="1248"/>
            <ac:spMk id="32" creationId="{9C7CF41F-F21B-4EF3-80C9-D6770196C085}"/>
          </ac:spMkLst>
        </pc:spChg>
        <pc:spChg chg="add mod">
          <ac:chgData name="Hanayo Taguchi" userId="1d7e15d4-6eed-49da-b426-ab03f4dae6c4" providerId="ADAL" clId="{372F91C9-A6F6-4D27-9BEF-5A60B5DA3D7B}" dt="2022-05-11T14:20:16.660" v="712" actId="1076"/>
          <ac:spMkLst>
            <pc:docMk/>
            <pc:sldMk cId="3222893380" sldId="1248"/>
            <ac:spMk id="33" creationId="{800C27D9-A025-4B2E-B92B-05ACF6411E6C}"/>
          </ac:spMkLst>
        </pc:spChg>
        <pc:spChg chg="add mod">
          <ac:chgData name="Hanayo Taguchi" userId="1d7e15d4-6eed-49da-b426-ab03f4dae6c4" providerId="ADAL" clId="{372F91C9-A6F6-4D27-9BEF-5A60B5DA3D7B}" dt="2022-05-11T14:20:28.297" v="714" actId="1076"/>
          <ac:spMkLst>
            <pc:docMk/>
            <pc:sldMk cId="3222893380" sldId="1248"/>
            <ac:spMk id="34" creationId="{8591D5FF-0633-4F1D-B773-DA00627FA2E3}"/>
          </ac:spMkLst>
        </pc:spChg>
        <pc:spChg chg="add mod">
          <ac:chgData name="Hanayo Taguchi" userId="1d7e15d4-6eed-49da-b426-ab03f4dae6c4" providerId="ADAL" clId="{372F91C9-A6F6-4D27-9BEF-5A60B5DA3D7B}" dt="2022-05-11T14:20:34.140" v="716" actId="1076"/>
          <ac:spMkLst>
            <pc:docMk/>
            <pc:sldMk cId="3222893380" sldId="1248"/>
            <ac:spMk id="35" creationId="{04E4CB69-10A2-422C-BD78-C98058F46176}"/>
          </ac:spMkLst>
        </pc:spChg>
        <pc:spChg chg="mod">
          <ac:chgData name="Hanayo Taguchi" userId="1d7e15d4-6eed-49da-b426-ab03f4dae6c4" providerId="ADAL" clId="{372F91C9-A6F6-4D27-9BEF-5A60B5DA3D7B}" dt="2022-05-11T14:20:42.956" v="718" actId="1076"/>
          <ac:spMkLst>
            <pc:docMk/>
            <pc:sldMk cId="3222893380" sldId="1248"/>
            <ac:spMk id="74" creationId="{24F545F7-B58F-4866-BA1C-206D075344D9}"/>
          </ac:spMkLst>
        </pc:spChg>
        <pc:spChg chg="mod">
          <ac:chgData name="Hanayo Taguchi" userId="1d7e15d4-6eed-49da-b426-ab03f4dae6c4" providerId="ADAL" clId="{372F91C9-A6F6-4D27-9BEF-5A60B5DA3D7B}" dt="2022-05-11T14:20:07.851" v="709" actId="1076"/>
          <ac:spMkLst>
            <pc:docMk/>
            <pc:sldMk cId="3222893380" sldId="1248"/>
            <ac:spMk id="76" creationId="{8909D504-07B8-44EC-A161-C266839D7826}"/>
          </ac:spMkLst>
        </pc:spChg>
        <pc:spChg chg="mod">
          <ac:chgData name="Hanayo Taguchi" userId="1d7e15d4-6eed-49da-b426-ab03f4dae6c4" providerId="ADAL" clId="{372F91C9-A6F6-4D27-9BEF-5A60B5DA3D7B}" dt="2022-05-11T14:20:11.541" v="710" actId="1076"/>
          <ac:spMkLst>
            <pc:docMk/>
            <pc:sldMk cId="3222893380" sldId="1248"/>
            <ac:spMk id="77" creationId="{64661E0D-BE3F-49C2-886C-E842683D354E}"/>
          </ac:spMkLst>
        </pc:spChg>
      </pc:sldChg>
      <pc:sldChg chg="addSp delSp modSp mod modAnim delCm">
        <pc:chgData name="Hanayo Taguchi" userId="1d7e15d4-6eed-49da-b426-ab03f4dae6c4" providerId="ADAL" clId="{372F91C9-A6F6-4D27-9BEF-5A60B5DA3D7B}" dt="2022-05-13T14:55:52.099" v="896" actId="20577"/>
        <pc:sldMkLst>
          <pc:docMk/>
          <pc:sldMk cId="1573644989" sldId="1249"/>
        </pc:sldMkLst>
        <pc:spChg chg="mod">
          <ac:chgData name="Hanayo Taguchi" userId="1d7e15d4-6eed-49da-b426-ab03f4dae6c4" providerId="ADAL" clId="{372F91C9-A6F6-4D27-9BEF-5A60B5DA3D7B}" dt="2022-05-11T14:29:21.926" v="879" actId="1076"/>
          <ac:spMkLst>
            <pc:docMk/>
            <pc:sldMk cId="1573644989" sldId="1249"/>
            <ac:spMk id="25" creationId="{32EBF796-04D0-4209-A33D-7BD2568DC44F}"/>
          </ac:spMkLst>
        </pc:spChg>
        <pc:spChg chg="mod">
          <ac:chgData name="Hanayo Taguchi" userId="1d7e15d4-6eed-49da-b426-ab03f4dae6c4" providerId="ADAL" clId="{372F91C9-A6F6-4D27-9BEF-5A60B5DA3D7B}" dt="2022-05-13T14:55:52.099" v="896" actId="20577"/>
          <ac:spMkLst>
            <pc:docMk/>
            <pc:sldMk cId="1573644989" sldId="1249"/>
            <ac:spMk id="31" creationId="{DF9A1FFC-D32C-4244-8270-0B08CBBF3727}"/>
          </ac:spMkLst>
        </pc:spChg>
        <pc:picChg chg="add mod">
          <ac:chgData name="Hanayo Taguchi" userId="1d7e15d4-6eed-49da-b426-ab03f4dae6c4" providerId="ADAL" clId="{372F91C9-A6F6-4D27-9BEF-5A60B5DA3D7B}" dt="2022-05-11T14:29:26.075" v="880" actId="1076"/>
          <ac:picMkLst>
            <pc:docMk/>
            <pc:sldMk cId="1573644989" sldId="1249"/>
            <ac:picMk id="6" creationId="{F19FB681-F402-477B-B710-567106078BBE}"/>
          </ac:picMkLst>
        </pc:picChg>
        <pc:picChg chg="del">
          <ac:chgData name="Hanayo Taguchi" userId="1d7e15d4-6eed-49da-b426-ab03f4dae6c4" providerId="ADAL" clId="{372F91C9-A6F6-4D27-9BEF-5A60B5DA3D7B}" dt="2022-05-11T14:22:08.474" v="724" actId="478"/>
          <ac:picMkLst>
            <pc:docMk/>
            <pc:sldMk cId="1573644989" sldId="1249"/>
            <ac:picMk id="8" creationId="{1DAD8048-32C6-46FF-8EF5-9078F1C6DCB5}"/>
          </ac:picMkLst>
        </pc:picChg>
      </pc:sldChg>
      <pc:sldChg chg="del">
        <pc:chgData name="Hanayo Taguchi" userId="1d7e15d4-6eed-49da-b426-ab03f4dae6c4" providerId="ADAL" clId="{372F91C9-A6F6-4D27-9BEF-5A60B5DA3D7B}" dt="2022-05-09T19:44:28.412" v="1" actId="47"/>
        <pc:sldMkLst>
          <pc:docMk/>
          <pc:sldMk cId="2862042550" sldId="1250"/>
        </pc:sldMkLst>
      </pc:sldChg>
      <pc:sldChg chg="addSp delSp modSp add del mod ord">
        <pc:chgData name="Hanayo Taguchi" userId="1d7e15d4-6eed-49da-b426-ab03f4dae6c4" providerId="ADAL" clId="{372F91C9-A6F6-4D27-9BEF-5A60B5DA3D7B}" dt="2022-05-11T14:29:12.655" v="876" actId="47"/>
        <pc:sldMkLst>
          <pc:docMk/>
          <pc:sldMk cId="2873317605" sldId="1250"/>
        </pc:sldMkLst>
        <pc:spChg chg="mod">
          <ac:chgData name="Hanayo Taguchi" userId="1d7e15d4-6eed-49da-b426-ab03f4dae6c4" providerId="ADAL" clId="{372F91C9-A6F6-4D27-9BEF-5A60B5DA3D7B}" dt="2022-05-11T14:15:20.617" v="697" actId="20577"/>
          <ac:spMkLst>
            <pc:docMk/>
            <pc:sldMk cId="2873317605" sldId="1250"/>
            <ac:spMk id="2" creationId="{0FC3DEC2-0A1A-48C3-A3B6-C27ECB6F840B}"/>
          </ac:spMkLst>
        </pc:spChg>
        <pc:spChg chg="add del mod">
          <ac:chgData name="Hanayo Taguchi" userId="1d7e15d4-6eed-49da-b426-ab03f4dae6c4" providerId="ADAL" clId="{372F91C9-A6F6-4D27-9BEF-5A60B5DA3D7B}" dt="2022-05-11T13:56:22.935" v="461"/>
          <ac:spMkLst>
            <pc:docMk/>
            <pc:sldMk cId="2873317605" sldId="1250"/>
            <ac:spMk id="4" creationId="{D9DF036F-8224-4298-AE77-87AC6C9B75AD}"/>
          </ac:spMkLst>
        </pc:spChg>
        <pc:spChg chg="add mod">
          <ac:chgData name="Hanayo Taguchi" userId="1d7e15d4-6eed-49da-b426-ab03f4dae6c4" providerId="ADAL" clId="{372F91C9-A6F6-4D27-9BEF-5A60B5DA3D7B}" dt="2022-05-11T14:14:01.127" v="685" actId="1076"/>
          <ac:spMkLst>
            <pc:docMk/>
            <pc:sldMk cId="2873317605" sldId="1250"/>
            <ac:spMk id="8" creationId="{E638E77D-634E-44F1-BB1C-53F87ECDEAFB}"/>
          </ac:spMkLst>
        </pc:spChg>
        <pc:spChg chg="add">
          <ac:chgData name="Hanayo Taguchi" userId="1d7e15d4-6eed-49da-b426-ab03f4dae6c4" providerId="ADAL" clId="{372F91C9-A6F6-4D27-9BEF-5A60B5DA3D7B}" dt="2022-05-11T13:58:30.615" v="482" actId="11529"/>
          <ac:spMkLst>
            <pc:docMk/>
            <pc:sldMk cId="2873317605" sldId="1250"/>
            <ac:spMk id="9" creationId="{58D226BE-77CC-4A1A-96CB-0D8E12954463}"/>
          </ac:spMkLst>
        </pc:spChg>
        <pc:spChg chg="del mod">
          <ac:chgData name="Hanayo Taguchi" userId="1d7e15d4-6eed-49da-b426-ab03f4dae6c4" providerId="ADAL" clId="{372F91C9-A6F6-4D27-9BEF-5A60B5DA3D7B}" dt="2022-05-11T13:56:01.312" v="450" actId="478"/>
          <ac:spMkLst>
            <pc:docMk/>
            <pc:sldMk cId="2873317605" sldId="1250"/>
            <ac:spMk id="13" creationId="{E33EE9F9-FD9A-4065-8155-8936D54D2E5D}"/>
          </ac:spMkLst>
        </pc:spChg>
        <pc:spChg chg="del">
          <ac:chgData name="Hanayo Taguchi" userId="1d7e15d4-6eed-49da-b426-ab03f4dae6c4" providerId="ADAL" clId="{372F91C9-A6F6-4D27-9BEF-5A60B5DA3D7B}" dt="2022-05-11T13:56:06.360" v="455" actId="478"/>
          <ac:spMkLst>
            <pc:docMk/>
            <pc:sldMk cId="2873317605" sldId="1250"/>
            <ac:spMk id="15" creationId="{7EB2F397-46C4-4E12-B9A5-6E9884D61ED9}"/>
          </ac:spMkLst>
        </pc:spChg>
        <pc:spChg chg="del">
          <ac:chgData name="Hanayo Taguchi" userId="1d7e15d4-6eed-49da-b426-ab03f4dae6c4" providerId="ADAL" clId="{372F91C9-A6F6-4D27-9BEF-5A60B5DA3D7B}" dt="2022-05-11T13:56:00.436" v="448" actId="478"/>
          <ac:spMkLst>
            <pc:docMk/>
            <pc:sldMk cId="2873317605" sldId="1250"/>
            <ac:spMk id="16" creationId="{88A81D3C-54E6-47AA-B00D-25B5E578670F}"/>
          </ac:spMkLst>
        </pc:spChg>
        <pc:spChg chg="del">
          <ac:chgData name="Hanayo Taguchi" userId="1d7e15d4-6eed-49da-b426-ab03f4dae6c4" providerId="ADAL" clId="{372F91C9-A6F6-4D27-9BEF-5A60B5DA3D7B}" dt="2022-05-11T13:56:11.616" v="458" actId="478"/>
          <ac:spMkLst>
            <pc:docMk/>
            <pc:sldMk cId="2873317605" sldId="1250"/>
            <ac:spMk id="18" creationId="{69D330BF-476F-4D66-91C8-E207C06664D3}"/>
          </ac:spMkLst>
        </pc:spChg>
        <pc:spChg chg="del">
          <ac:chgData name="Hanayo Taguchi" userId="1d7e15d4-6eed-49da-b426-ab03f4dae6c4" providerId="ADAL" clId="{372F91C9-A6F6-4D27-9BEF-5A60B5DA3D7B}" dt="2022-05-11T13:56:02.152" v="451" actId="478"/>
          <ac:spMkLst>
            <pc:docMk/>
            <pc:sldMk cId="2873317605" sldId="1250"/>
            <ac:spMk id="22" creationId="{B0670F93-1930-421C-9E3A-7388EC5533FF}"/>
          </ac:spMkLst>
        </pc:spChg>
        <pc:spChg chg="mod">
          <ac:chgData name="Hanayo Taguchi" userId="1d7e15d4-6eed-49da-b426-ab03f4dae6c4" providerId="ADAL" clId="{372F91C9-A6F6-4D27-9BEF-5A60B5DA3D7B}" dt="2022-05-11T13:55:53.287" v="446" actId="6549"/>
          <ac:spMkLst>
            <pc:docMk/>
            <pc:sldMk cId="2873317605" sldId="1250"/>
            <ac:spMk id="23" creationId="{747B5F9E-B3D0-4960-9621-5BCE183794B3}"/>
          </ac:spMkLst>
        </pc:spChg>
        <pc:spChg chg="del">
          <ac:chgData name="Hanayo Taguchi" userId="1d7e15d4-6eed-49da-b426-ab03f4dae6c4" providerId="ADAL" clId="{372F91C9-A6F6-4D27-9BEF-5A60B5DA3D7B}" dt="2022-05-11T13:56:10.832" v="457" actId="478"/>
          <ac:spMkLst>
            <pc:docMk/>
            <pc:sldMk cId="2873317605" sldId="1250"/>
            <ac:spMk id="24" creationId="{39EFC44B-4F25-460D-9FBF-7F89D1C48742}"/>
          </ac:spMkLst>
        </pc:spChg>
        <pc:spChg chg="del">
          <ac:chgData name="Hanayo Taguchi" userId="1d7e15d4-6eed-49da-b426-ab03f4dae6c4" providerId="ADAL" clId="{372F91C9-A6F6-4D27-9BEF-5A60B5DA3D7B}" dt="2022-05-11T13:56:14.231" v="459" actId="478"/>
          <ac:spMkLst>
            <pc:docMk/>
            <pc:sldMk cId="2873317605" sldId="1250"/>
            <ac:spMk id="25" creationId="{4CFC1FAF-639E-4663-BE19-82812483ACD0}"/>
          </ac:spMkLst>
        </pc:spChg>
        <pc:spChg chg="add mod">
          <ac:chgData name="Hanayo Taguchi" userId="1d7e15d4-6eed-49da-b426-ab03f4dae6c4" providerId="ADAL" clId="{372F91C9-A6F6-4D27-9BEF-5A60B5DA3D7B}" dt="2022-05-11T14:22:36.111" v="756" actId="1076"/>
          <ac:spMkLst>
            <pc:docMk/>
            <pc:sldMk cId="2873317605" sldId="1250"/>
            <ac:spMk id="26" creationId="{F004D560-0C8A-4975-8282-A77912509225}"/>
          </ac:spMkLst>
        </pc:spChg>
        <pc:spChg chg="add mod">
          <ac:chgData name="Hanayo Taguchi" userId="1d7e15d4-6eed-49da-b426-ab03f4dae6c4" providerId="ADAL" clId="{372F91C9-A6F6-4D27-9BEF-5A60B5DA3D7B}" dt="2022-05-11T14:15:51.174" v="700" actId="1076"/>
          <ac:spMkLst>
            <pc:docMk/>
            <pc:sldMk cId="2873317605" sldId="1250"/>
            <ac:spMk id="27" creationId="{8AAD973F-BF05-466F-B7EB-D8987F436CD2}"/>
          </ac:spMkLst>
        </pc:spChg>
        <pc:spChg chg="add del mod">
          <ac:chgData name="Hanayo Taguchi" userId="1d7e15d4-6eed-49da-b426-ab03f4dae6c4" providerId="ADAL" clId="{372F91C9-A6F6-4D27-9BEF-5A60B5DA3D7B}" dt="2022-05-11T13:57:27.792" v="467" actId="478"/>
          <ac:spMkLst>
            <pc:docMk/>
            <pc:sldMk cId="2873317605" sldId="1250"/>
            <ac:spMk id="28" creationId="{609B3643-E0B3-4C6C-864E-E1B9FBC4DB34}"/>
          </ac:spMkLst>
        </pc:spChg>
        <pc:spChg chg="add del mod">
          <ac:chgData name="Hanayo Taguchi" userId="1d7e15d4-6eed-49da-b426-ab03f4dae6c4" providerId="ADAL" clId="{372F91C9-A6F6-4D27-9BEF-5A60B5DA3D7B}" dt="2022-05-11T13:57:45.108" v="474" actId="478"/>
          <ac:spMkLst>
            <pc:docMk/>
            <pc:sldMk cId="2873317605" sldId="1250"/>
            <ac:spMk id="29" creationId="{0716D78C-89C6-4F54-B192-B9B95CD6D785}"/>
          </ac:spMkLst>
        </pc:spChg>
        <pc:spChg chg="add mod">
          <ac:chgData name="Hanayo Taguchi" userId="1d7e15d4-6eed-49da-b426-ab03f4dae6c4" providerId="ADAL" clId="{372F91C9-A6F6-4D27-9BEF-5A60B5DA3D7B}" dt="2022-05-11T14:22:37.832" v="757" actId="1076"/>
          <ac:spMkLst>
            <pc:docMk/>
            <pc:sldMk cId="2873317605" sldId="1250"/>
            <ac:spMk id="30" creationId="{9FFD8943-34CE-415B-816A-3515CBD039B9}"/>
          </ac:spMkLst>
        </pc:spChg>
        <pc:spChg chg="add mod">
          <ac:chgData name="Hanayo Taguchi" userId="1d7e15d4-6eed-49da-b426-ab03f4dae6c4" providerId="ADAL" clId="{372F91C9-A6F6-4D27-9BEF-5A60B5DA3D7B}" dt="2022-05-11T14:22:39.648" v="758" actId="1076"/>
          <ac:spMkLst>
            <pc:docMk/>
            <pc:sldMk cId="2873317605" sldId="1250"/>
            <ac:spMk id="31" creationId="{F0B5DB40-AC2E-4332-B2A8-B0C555F5C463}"/>
          </ac:spMkLst>
        </pc:spChg>
        <pc:spChg chg="del mod">
          <ac:chgData name="Hanayo Taguchi" userId="1d7e15d4-6eed-49da-b426-ab03f4dae6c4" providerId="ADAL" clId="{372F91C9-A6F6-4D27-9BEF-5A60B5DA3D7B}" dt="2022-05-11T13:56:05.219" v="454" actId="478"/>
          <ac:spMkLst>
            <pc:docMk/>
            <pc:sldMk cId="2873317605" sldId="1250"/>
            <ac:spMk id="90" creationId="{88A1CC11-4C43-438E-A666-535D83196B1E}"/>
          </ac:spMkLst>
        </pc:spChg>
        <pc:picChg chg="del">
          <ac:chgData name="Hanayo Taguchi" userId="1d7e15d4-6eed-49da-b426-ab03f4dae6c4" providerId="ADAL" clId="{372F91C9-A6F6-4D27-9BEF-5A60B5DA3D7B}" dt="2022-05-11T13:55:45.810" v="445" actId="478"/>
          <ac:picMkLst>
            <pc:docMk/>
            <pc:sldMk cId="2873317605" sldId="1250"/>
            <ac:picMk id="6" creationId="{60C460CD-C4F4-4BCD-A732-CF60B41AAF05}"/>
          </ac:picMkLst>
        </pc:picChg>
        <pc:picChg chg="add del mod">
          <ac:chgData name="Hanayo Taguchi" userId="1d7e15d4-6eed-49da-b426-ab03f4dae6c4" providerId="ADAL" clId="{372F91C9-A6F6-4D27-9BEF-5A60B5DA3D7B}" dt="2022-05-11T13:56:36.253" v="465" actId="478"/>
          <ac:picMkLst>
            <pc:docMk/>
            <pc:sldMk cId="2873317605" sldId="1250"/>
            <ac:picMk id="19" creationId="{A5BBC76D-A033-471B-A266-254732BF3B1D}"/>
          </ac:picMkLst>
        </pc:picChg>
        <pc:picChg chg="add mod">
          <ac:chgData name="Hanayo Taguchi" userId="1d7e15d4-6eed-49da-b426-ab03f4dae6c4" providerId="ADAL" clId="{372F91C9-A6F6-4D27-9BEF-5A60B5DA3D7B}" dt="2022-05-11T14:13:28.592" v="650" actId="1076"/>
          <ac:picMkLst>
            <pc:docMk/>
            <pc:sldMk cId="2873317605" sldId="1250"/>
            <ac:picMk id="32" creationId="{EA26652F-7721-44FB-888A-6D697FE6100B}"/>
          </ac:picMkLst>
        </pc:picChg>
      </pc:sldChg>
      <pc:sldChg chg="addSp delSp modSp add mod ord">
        <pc:chgData name="Hanayo Taguchi" userId="1d7e15d4-6eed-49da-b426-ab03f4dae6c4" providerId="ADAL" clId="{372F91C9-A6F6-4D27-9BEF-5A60B5DA3D7B}" dt="2022-05-13T14:57:39.732" v="915" actId="1076"/>
        <pc:sldMkLst>
          <pc:docMk/>
          <pc:sldMk cId="443966384" sldId="1251"/>
        </pc:sldMkLst>
        <pc:spChg chg="add mod">
          <ac:chgData name="Hanayo Taguchi" userId="1d7e15d4-6eed-49da-b426-ab03f4dae6c4" providerId="ADAL" clId="{372F91C9-A6F6-4D27-9BEF-5A60B5DA3D7B}" dt="2022-05-11T14:26:29.868" v="854" actId="1076"/>
          <ac:spMkLst>
            <pc:docMk/>
            <pc:sldMk cId="443966384" sldId="1251"/>
            <ac:spMk id="4" creationId="{43A88F4D-914B-448C-AEC3-46BF5C6AB1C4}"/>
          </ac:spMkLst>
        </pc:spChg>
        <pc:spChg chg="add">
          <ac:chgData name="Hanayo Taguchi" userId="1d7e15d4-6eed-49da-b426-ab03f4dae6c4" providerId="ADAL" clId="{372F91C9-A6F6-4D27-9BEF-5A60B5DA3D7B}" dt="2022-05-11T14:27:38.167" v="862" actId="11529"/>
          <ac:spMkLst>
            <pc:docMk/>
            <pc:sldMk cId="443966384" sldId="1251"/>
            <ac:spMk id="9" creationId="{DF881CCE-C470-4DFA-962D-83F8E7DECEF4}"/>
          </ac:spMkLst>
        </pc:spChg>
        <pc:spChg chg="add mod">
          <ac:chgData name="Hanayo Taguchi" userId="1d7e15d4-6eed-49da-b426-ab03f4dae6c4" providerId="ADAL" clId="{372F91C9-A6F6-4D27-9BEF-5A60B5DA3D7B}" dt="2022-05-13T14:57:34.995" v="913" actId="14100"/>
          <ac:spMkLst>
            <pc:docMk/>
            <pc:sldMk cId="443966384" sldId="1251"/>
            <ac:spMk id="12" creationId="{F7143E77-8C30-4FD4-A862-90D4E6BED686}"/>
          </ac:spMkLst>
        </pc:spChg>
        <pc:spChg chg="add mod">
          <ac:chgData name="Hanayo Taguchi" userId="1d7e15d4-6eed-49da-b426-ab03f4dae6c4" providerId="ADAL" clId="{372F91C9-A6F6-4D27-9BEF-5A60B5DA3D7B}" dt="2022-05-13T14:57:39.732" v="915" actId="1076"/>
          <ac:spMkLst>
            <pc:docMk/>
            <pc:sldMk cId="443966384" sldId="1251"/>
            <ac:spMk id="13" creationId="{67AED56F-D0F1-4068-AB43-568178908EF6}"/>
          </ac:spMkLst>
        </pc:spChg>
        <pc:spChg chg="del">
          <ac:chgData name="Hanayo Taguchi" userId="1d7e15d4-6eed-49da-b426-ab03f4dae6c4" providerId="ADAL" clId="{372F91C9-A6F6-4D27-9BEF-5A60B5DA3D7B}" dt="2022-05-11T14:23:51.598" v="773" actId="478"/>
          <ac:spMkLst>
            <pc:docMk/>
            <pc:sldMk cId="443966384" sldId="1251"/>
            <ac:spMk id="13" creationId="{E33EE9F9-FD9A-4065-8155-8936D54D2E5D}"/>
          </ac:spMkLst>
        </pc:spChg>
        <pc:spChg chg="add mod">
          <ac:chgData name="Hanayo Taguchi" userId="1d7e15d4-6eed-49da-b426-ab03f4dae6c4" providerId="ADAL" clId="{372F91C9-A6F6-4D27-9BEF-5A60B5DA3D7B}" dt="2022-05-13T14:57:29.718" v="911" actId="1076"/>
          <ac:spMkLst>
            <pc:docMk/>
            <pc:sldMk cId="443966384" sldId="1251"/>
            <ac:spMk id="14" creationId="{F3D517F3-3750-49CC-B0F6-3102B7626E94}"/>
          </ac:spMkLst>
        </pc:spChg>
        <pc:spChg chg="del">
          <ac:chgData name="Hanayo Taguchi" userId="1d7e15d4-6eed-49da-b426-ab03f4dae6c4" providerId="ADAL" clId="{372F91C9-A6F6-4D27-9BEF-5A60B5DA3D7B}" dt="2022-05-11T14:23:53.446" v="775" actId="478"/>
          <ac:spMkLst>
            <pc:docMk/>
            <pc:sldMk cId="443966384" sldId="1251"/>
            <ac:spMk id="15" creationId="{7EB2F397-46C4-4E12-B9A5-6E9884D61ED9}"/>
          </ac:spMkLst>
        </pc:spChg>
        <pc:spChg chg="del">
          <ac:chgData name="Hanayo Taguchi" userId="1d7e15d4-6eed-49da-b426-ab03f4dae6c4" providerId="ADAL" clId="{372F91C9-A6F6-4D27-9BEF-5A60B5DA3D7B}" dt="2022-05-11T14:23:50.674" v="772" actId="478"/>
          <ac:spMkLst>
            <pc:docMk/>
            <pc:sldMk cId="443966384" sldId="1251"/>
            <ac:spMk id="16" creationId="{88A81D3C-54E6-47AA-B00D-25B5E578670F}"/>
          </ac:spMkLst>
        </pc:spChg>
        <pc:spChg chg="del">
          <ac:chgData name="Hanayo Taguchi" userId="1d7e15d4-6eed-49da-b426-ab03f4dae6c4" providerId="ADAL" clId="{372F91C9-A6F6-4D27-9BEF-5A60B5DA3D7B}" dt="2022-05-11T14:23:54.958" v="777" actId="478"/>
          <ac:spMkLst>
            <pc:docMk/>
            <pc:sldMk cId="443966384" sldId="1251"/>
            <ac:spMk id="18" creationId="{69D330BF-476F-4D66-91C8-E207C06664D3}"/>
          </ac:spMkLst>
        </pc:spChg>
        <pc:spChg chg="add mod">
          <ac:chgData name="Hanayo Taguchi" userId="1d7e15d4-6eed-49da-b426-ab03f4dae6c4" providerId="ADAL" clId="{372F91C9-A6F6-4D27-9BEF-5A60B5DA3D7B}" dt="2022-05-13T14:57:32.457" v="912" actId="14100"/>
          <ac:spMkLst>
            <pc:docMk/>
            <pc:sldMk cId="443966384" sldId="1251"/>
            <ac:spMk id="21" creationId="{AD29A81D-C157-48A6-BD62-B91008443877}"/>
          </ac:spMkLst>
        </pc:spChg>
        <pc:spChg chg="del">
          <ac:chgData name="Hanayo Taguchi" userId="1d7e15d4-6eed-49da-b426-ab03f4dae6c4" providerId="ADAL" clId="{372F91C9-A6F6-4D27-9BEF-5A60B5DA3D7B}" dt="2022-05-11T14:23:52.503" v="774" actId="478"/>
          <ac:spMkLst>
            <pc:docMk/>
            <pc:sldMk cId="443966384" sldId="1251"/>
            <ac:spMk id="22" creationId="{B0670F93-1930-421C-9E3A-7388EC5533FF}"/>
          </ac:spMkLst>
        </pc:spChg>
        <pc:spChg chg="mod">
          <ac:chgData name="Hanayo Taguchi" userId="1d7e15d4-6eed-49da-b426-ab03f4dae6c4" providerId="ADAL" clId="{372F91C9-A6F6-4D27-9BEF-5A60B5DA3D7B}" dt="2022-05-11T14:26:24.208" v="853" actId="14100"/>
          <ac:spMkLst>
            <pc:docMk/>
            <pc:sldMk cId="443966384" sldId="1251"/>
            <ac:spMk id="23" creationId="{747B5F9E-B3D0-4960-9621-5BCE183794B3}"/>
          </ac:spMkLst>
        </pc:spChg>
        <pc:spChg chg="del">
          <ac:chgData name="Hanayo Taguchi" userId="1d7e15d4-6eed-49da-b426-ab03f4dae6c4" providerId="ADAL" clId="{372F91C9-A6F6-4D27-9BEF-5A60B5DA3D7B}" dt="2022-05-11T14:23:54.263" v="776" actId="478"/>
          <ac:spMkLst>
            <pc:docMk/>
            <pc:sldMk cId="443966384" sldId="1251"/>
            <ac:spMk id="24" creationId="{39EFC44B-4F25-460D-9FBF-7F89D1C48742}"/>
          </ac:spMkLst>
        </pc:spChg>
        <pc:spChg chg="del">
          <ac:chgData name="Hanayo Taguchi" userId="1d7e15d4-6eed-49da-b426-ab03f4dae6c4" providerId="ADAL" clId="{372F91C9-A6F6-4D27-9BEF-5A60B5DA3D7B}" dt="2022-05-11T14:23:55.487" v="778" actId="478"/>
          <ac:spMkLst>
            <pc:docMk/>
            <pc:sldMk cId="443966384" sldId="1251"/>
            <ac:spMk id="25" creationId="{4CFC1FAF-639E-4663-BE19-82812483ACD0}"/>
          </ac:spMkLst>
        </pc:spChg>
        <pc:spChg chg="add del mod">
          <ac:chgData name="Hanayo Taguchi" userId="1d7e15d4-6eed-49da-b426-ab03f4dae6c4" providerId="ADAL" clId="{372F91C9-A6F6-4D27-9BEF-5A60B5DA3D7B}" dt="2022-05-11T14:27:58.136" v="866" actId="478"/>
          <ac:spMkLst>
            <pc:docMk/>
            <pc:sldMk cId="443966384" sldId="1251"/>
            <ac:spMk id="26" creationId="{C04DEBC1-6847-4E8C-9D0A-3CD60EE36366}"/>
          </ac:spMkLst>
        </pc:spChg>
        <pc:spChg chg="add del mod">
          <ac:chgData name="Hanayo Taguchi" userId="1d7e15d4-6eed-49da-b426-ab03f4dae6c4" providerId="ADAL" clId="{372F91C9-A6F6-4D27-9BEF-5A60B5DA3D7B}" dt="2022-05-11T14:27:57" v="865" actId="478"/>
          <ac:spMkLst>
            <pc:docMk/>
            <pc:sldMk cId="443966384" sldId="1251"/>
            <ac:spMk id="27" creationId="{97FCC52E-C395-497D-9259-5090401DD04B}"/>
          </ac:spMkLst>
        </pc:spChg>
        <pc:spChg chg="del mod">
          <ac:chgData name="Hanayo Taguchi" userId="1d7e15d4-6eed-49da-b426-ab03f4dae6c4" providerId="ADAL" clId="{372F91C9-A6F6-4D27-9BEF-5A60B5DA3D7B}" dt="2022-05-11T14:23:58.082" v="781"/>
          <ac:spMkLst>
            <pc:docMk/>
            <pc:sldMk cId="443966384" sldId="1251"/>
            <ac:spMk id="90" creationId="{88A1CC11-4C43-438E-A666-535D83196B1E}"/>
          </ac:spMkLst>
        </pc:spChg>
        <pc:picChg chg="del">
          <ac:chgData name="Hanayo Taguchi" userId="1d7e15d4-6eed-49da-b426-ab03f4dae6c4" providerId="ADAL" clId="{372F91C9-A6F6-4D27-9BEF-5A60B5DA3D7B}" dt="2022-05-11T14:23:14.201" v="766" actId="478"/>
          <ac:picMkLst>
            <pc:docMk/>
            <pc:sldMk cId="443966384" sldId="1251"/>
            <ac:picMk id="6" creationId="{60C460CD-C4F4-4BCD-A732-CF60B41AAF05}"/>
          </ac:picMkLst>
        </pc:picChg>
        <pc:picChg chg="add mod">
          <ac:chgData name="Hanayo Taguchi" userId="1d7e15d4-6eed-49da-b426-ab03f4dae6c4" providerId="ADAL" clId="{372F91C9-A6F6-4D27-9BEF-5A60B5DA3D7B}" dt="2022-05-13T14:57:22.047" v="908" actId="1076"/>
          <ac:picMkLst>
            <pc:docMk/>
            <pc:sldMk cId="443966384" sldId="1251"/>
            <ac:picMk id="19" creationId="{FE9061CC-6880-4041-B270-626ABB718701}"/>
          </ac:picMkLst>
        </pc:picChg>
        <pc:picChg chg="add del mod">
          <ac:chgData name="Hanayo Taguchi" userId="1d7e15d4-6eed-49da-b426-ab03f4dae6c4" providerId="ADAL" clId="{372F91C9-A6F6-4D27-9BEF-5A60B5DA3D7B}" dt="2022-05-11T14:23:34.335" v="769" actId="478"/>
          <ac:picMkLst>
            <pc:docMk/>
            <pc:sldMk cId="443966384" sldId="1251"/>
            <ac:picMk id="20" creationId="{B0E9C9E3-0172-468A-91A2-8C4B45FA4C93}"/>
          </ac:picMkLst>
        </pc:picChg>
      </pc:sldChg>
      <pc:sldChg chg="del">
        <pc:chgData name="Hanayo Taguchi" userId="1d7e15d4-6eed-49da-b426-ab03f4dae6c4" providerId="ADAL" clId="{372F91C9-A6F6-4D27-9BEF-5A60B5DA3D7B}" dt="2022-05-09T19:44:24.025" v="0" actId="47"/>
        <pc:sldMkLst>
          <pc:docMk/>
          <pc:sldMk cId="994424446" sldId="1251"/>
        </pc:sldMkLst>
      </pc:sldChg>
      <pc:sldChg chg="delSp modSp add del mod ord">
        <pc:chgData name="Hanayo Taguchi" userId="1d7e15d4-6eed-49da-b426-ab03f4dae6c4" providerId="ADAL" clId="{372F91C9-A6F6-4D27-9BEF-5A60B5DA3D7B}" dt="2022-05-11T14:17:46.830" v="702" actId="47"/>
        <pc:sldMkLst>
          <pc:docMk/>
          <pc:sldMk cId="4184255687" sldId="1251"/>
        </pc:sldMkLst>
        <pc:spChg chg="mod">
          <ac:chgData name="Hanayo Taguchi" userId="1d7e15d4-6eed-49da-b426-ab03f4dae6c4" providerId="ADAL" clId="{372F91C9-A6F6-4D27-9BEF-5A60B5DA3D7B}" dt="2022-05-11T14:06:11.521" v="503" actId="20577"/>
          <ac:spMkLst>
            <pc:docMk/>
            <pc:sldMk cId="4184255687" sldId="1251"/>
            <ac:spMk id="8" creationId="{E638E77D-634E-44F1-BB1C-53F87ECDEAFB}"/>
          </ac:spMkLst>
        </pc:spChg>
        <pc:spChg chg="del">
          <ac:chgData name="Hanayo Taguchi" userId="1d7e15d4-6eed-49da-b426-ab03f4dae6c4" providerId="ADAL" clId="{372F91C9-A6F6-4D27-9BEF-5A60B5DA3D7B}" dt="2022-05-11T14:06:06.258" v="494" actId="478"/>
          <ac:spMkLst>
            <pc:docMk/>
            <pc:sldMk cId="4184255687" sldId="1251"/>
            <ac:spMk id="26" creationId="{F004D560-0C8A-4975-8282-A77912509225}"/>
          </ac:spMkLst>
        </pc:spChg>
        <pc:spChg chg="del">
          <ac:chgData name="Hanayo Taguchi" userId="1d7e15d4-6eed-49da-b426-ab03f4dae6c4" providerId="ADAL" clId="{372F91C9-A6F6-4D27-9BEF-5A60B5DA3D7B}" dt="2022-05-11T14:06:06.906" v="495" actId="478"/>
          <ac:spMkLst>
            <pc:docMk/>
            <pc:sldMk cId="4184255687" sldId="1251"/>
            <ac:spMk id="27" creationId="{8AAD973F-BF05-466F-B7EB-D8987F436CD2}"/>
          </ac:spMkLst>
        </pc:spChg>
        <pc:spChg chg="del">
          <ac:chgData name="Hanayo Taguchi" userId="1d7e15d4-6eed-49da-b426-ab03f4dae6c4" providerId="ADAL" clId="{372F91C9-A6F6-4D27-9BEF-5A60B5DA3D7B}" dt="2022-05-11T14:06:09.017" v="496" actId="478"/>
          <ac:spMkLst>
            <pc:docMk/>
            <pc:sldMk cId="4184255687" sldId="1251"/>
            <ac:spMk id="30" creationId="{9FFD8943-34CE-415B-816A-3515CBD039B9}"/>
          </ac:spMkLst>
        </pc:spChg>
        <pc:spChg chg="del">
          <ac:chgData name="Hanayo Taguchi" userId="1d7e15d4-6eed-49da-b426-ab03f4dae6c4" providerId="ADAL" clId="{372F91C9-A6F6-4D27-9BEF-5A60B5DA3D7B}" dt="2022-05-11T14:06:09.866" v="497" actId="478"/>
          <ac:spMkLst>
            <pc:docMk/>
            <pc:sldMk cId="4184255687" sldId="1251"/>
            <ac:spMk id="31" creationId="{F0B5DB40-AC2E-4332-B2A8-B0C555F5C463}"/>
          </ac:spMkLst>
        </pc:spChg>
      </pc:sldChg>
    </pc:docChg>
  </pc:docChgLst>
  <pc:docChgLst>
    <pc:chgData name="Nancy Achieng Abira" userId="S::nabira@worldbank.org::465d5cb5-bfe8-4fcd-84a3-c475cbe71f4d" providerId="AD" clId="Web-{28EEB3C8-308D-E10E-1147-2427BBB802C6}"/>
    <pc:docChg chg="modSld">
      <pc:chgData name="Nancy Achieng Abira" userId="S::nabira@worldbank.org::465d5cb5-bfe8-4fcd-84a3-c475cbe71f4d" providerId="AD" clId="Web-{28EEB3C8-308D-E10E-1147-2427BBB802C6}" dt="2024-05-13T15:07:38.869" v="6" actId="1076"/>
      <pc:docMkLst>
        <pc:docMk/>
      </pc:docMkLst>
      <pc:sldChg chg="delSp modSp">
        <pc:chgData name="Nancy Achieng Abira" userId="S::nabira@worldbank.org::465d5cb5-bfe8-4fcd-84a3-c475cbe71f4d" providerId="AD" clId="Web-{28EEB3C8-308D-E10E-1147-2427BBB802C6}" dt="2024-05-13T15:02:38.407" v="3" actId="1076"/>
        <pc:sldMkLst>
          <pc:docMk/>
          <pc:sldMk cId="3031721613" sldId="349"/>
        </pc:sldMkLst>
        <pc:spChg chg="del">
          <ac:chgData name="Nancy Achieng Abira" userId="S::nabira@worldbank.org::465d5cb5-bfe8-4fcd-84a3-c475cbe71f4d" providerId="AD" clId="Web-{28EEB3C8-308D-E10E-1147-2427BBB802C6}" dt="2024-05-13T15:02:30.844" v="0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Nancy Achieng Abira" userId="S::nabira@worldbank.org::465d5cb5-bfe8-4fcd-84a3-c475cbe71f4d" providerId="AD" clId="Web-{28EEB3C8-308D-E10E-1147-2427BBB802C6}" dt="2024-05-13T15:02:38.079" v="2" actId="20577"/>
          <ac:spMkLst>
            <pc:docMk/>
            <pc:sldMk cId="3031721613" sldId="349"/>
            <ac:spMk id="8" creationId="{448C0167-FEED-4E0C-A416-4A013A5BDEA5}"/>
          </ac:spMkLst>
        </pc:spChg>
        <pc:spChg chg="del">
          <ac:chgData name="Nancy Achieng Abira" userId="S::nabira@worldbank.org::465d5cb5-bfe8-4fcd-84a3-c475cbe71f4d" providerId="AD" clId="Web-{28EEB3C8-308D-E10E-1147-2427BBB802C6}" dt="2024-05-13T15:02:34.141" v="1"/>
          <ac:spMkLst>
            <pc:docMk/>
            <pc:sldMk cId="3031721613" sldId="349"/>
            <ac:spMk id="10" creationId="{577270D8-A126-4179-B8EA-FF08188C4FD6}"/>
          </ac:spMkLst>
        </pc:spChg>
        <pc:picChg chg="mod">
          <ac:chgData name="Nancy Achieng Abira" userId="S::nabira@worldbank.org::465d5cb5-bfe8-4fcd-84a3-c475cbe71f4d" providerId="AD" clId="Web-{28EEB3C8-308D-E10E-1147-2427BBB802C6}" dt="2024-05-13T15:02:38.407" v="3" actId="1076"/>
          <ac:picMkLst>
            <pc:docMk/>
            <pc:sldMk cId="3031721613" sldId="349"/>
            <ac:picMk id="2050" creationId="{0AFA833C-09B9-466D-BAB9-4A1FC09788F7}"/>
          </ac:picMkLst>
        </pc:picChg>
      </pc:sldChg>
      <pc:sldChg chg="modSp">
        <pc:chgData name="Nancy Achieng Abira" userId="S::nabira@worldbank.org::465d5cb5-bfe8-4fcd-84a3-c475cbe71f4d" providerId="AD" clId="Web-{28EEB3C8-308D-E10E-1147-2427BBB802C6}" dt="2024-05-13T15:07:38.869" v="6" actId="1076"/>
        <pc:sldMkLst>
          <pc:docMk/>
          <pc:sldMk cId="780643804" sldId="354"/>
        </pc:sldMkLst>
        <pc:picChg chg="mod">
          <ac:chgData name="Nancy Achieng Abira" userId="S::nabira@worldbank.org::465d5cb5-bfe8-4fcd-84a3-c475cbe71f4d" providerId="AD" clId="Web-{28EEB3C8-308D-E10E-1147-2427BBB802C6}" dt="2024-05-13T15:07:38.869" v="6" actId="1076"/>
          <ac:picMkLst>
            <pc:docMk/>
            <pc:sldMk cId="780643804" sldId="354"/>
            <ac:picMk id="11" creationId="{C225F996-3C47-4AEB-AAA3-30F211E7C13B}"/>
          </ac:picMkLst>
        </pc:picChg>
      </pc:sldChg>
      <pc:sldChg chg="modSp">
        <pc:chgData name="Nancy Achieng Abira" userId="S::nabira@worldbank.org::465d5cb5-bfe8-4fcd-84a3-c475cbe71f4d" providerId="AD" clId="Web-{28EEB3C8-308D-E10E-1147-2427BBB802C6}" dt="2024-05-13T15:04:29.457" v="4" actId="14100"/>
        <pc:sldMkLst>
          <pc:docMk/>
          <pc:sldMk cId="4283499370" sldId="368"/>
        </pc:sldMkLst>
        <pc:spChg chg="mod">
          <ac:chgData name="Nancy Achieng Abira" userId="S::nabira@worldbank.org::465d5cb5-bfe8-4fcd-84a3-c475cbe71f4d" providerId="AD" clId="Web-{28EEB3C8-308D-E10E-1147-2427BBB802C6}" dt="2024-05-13T15:04:29.457" v="4" actId="14100"/>
          <ac:spMkLst>
            <pc:docMk/>
            <pc:sldMk cId="4283499370" sldId="368"/>
            <ac:spMk id="9" creationId="{2062CA04-44FB-A842-A6EF-9267C3CE20C0}"/>
          </ac:spMkLst>
        </pc:spChg>
      </pc:sldChg>
    </pc:docChg>
  </pc:docChgLst>
  <pc:docChgLst>
    <pc:chgData name="Elisabeth Goller" userId="S::egoller@worldbank.org::6098f5ec-f145-4740-bba3-f29786e4a373" providerId="AD" clId="Web-{C109C9ED-F6D7-CF4D-E8FD-24AB3F11A49E}"/>
    <pc:docChg chg="addSld delSld modSld sldOrd modSection">
      <pc:chgData name="Elisabeth Goller" userId="S::egoller@worldbank.org::6098f5ec-f145-4740-bba3-f29786e4a373" providerId="AD" clId="Web-{C109C9ED-F6D7-CF4D-E8FD-24AB3F11A49E}" dt="2022-05-17T21:08:05.142" v="523"/>
      <pc:docMkLst>
        <pc:docMk/>
      </pc:docMkLst>
      <pc:sldChg chg="modSp">
        <pc:chgData name="Elisabeth Goller" userId="S::egoller@worldbank.org::6098f5ec-f145-4740-bba3-f29786e4a373" providerId="AD" clId="Web-{C109C9ED-F6D7-CF4D-E8FD-24AB3F11A49E}" dt="2022-05-17T17:13:59.626" v="11" actId="20577"/>
        <pc:sldMkLst>
          <pc:docMk/>
          <pc:sldMk cId="3081553919" sldId="1165"/>
        </pc:sldMkLst>
        <pc:spChg chg="mod">
          <ac:chgData name="Elisabeth Goller" userId="S::egoller@worldbank.org::6098f5ec-f145-4740-bba3-f29786e4a373" providerId="AD" clId="Web-{C109C9ED-F6D7-CF4D-E8FD-24AB3F11A49E}" dt="2022-05-17T17:13:59.626" v="11" actId="20577"/>
          <ac:spMkLst>
            <pc:docMk/>
            <pc:sldMk cId="3081553919" sldId="1165"/>
            <ac:spMk id="7" creationId="{041A75A9-EE78-4670-A620-37D8ECD8273C}"/>
          </ac:spMkLst>
        </pc:spChg>
        <pc:spChg chg="mod">
          <ac:chgData name="Elisabeth Goller" userId="S::egoller@worldbank.org::6098f5ec-f145-4740-bba3-f29786e4a373" providerId="AD" clId="Web-{C109C9ED-F6D7-CF4D-E8FD-24AB3F11A49E}" dt="2022-05-17T17:13:34.454" v="8" actId="20577"/>
          <ac:spMkLst>
            <pc:docMk/>
            <pc:sldMk cId="3081553919" sldId="1165"/>
            <ac:spMk id="13" creationId="{856F55CF-B766-461D-8478-25DB3D8AF260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16:02:41.743" v="3" actId="20577"/>
        <pc:sldMkLst>
          <pc:docMk/>
          <pc:sldMk cId="2399921771" sldId="1182"/>
        </pc:sldMkLst>
        <pc:spChg chg="mod">
          <ac:chgData name="Elisabeth Goller" userId="S::egoller@worldbank.org::6098f5ec-f145-4740-bba3-f29786e4a373" providerId="AD" clId="Web-{C109C9ED-F6D7-CF4D-E8FD-24AB3F11A49E}" dt="2022-05-17T16:02:41.743" v="3" actId="20577"/>
          <ac:spMkLst>
            <pc:docMk/>
            <pc:sldMk cId="2399921771" sldId="1182"/>
            <ac:spMk id="6" creationId="{F3CB6FC5-8546-4FD9-BCF1-1A7A987B4D5F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20:01:29.355" v="112" actId="20577"/>
        <pc:sldMkLst>
          <pc:docMk/>
          <pc:sldMk cId="2640661809" sldId="1198"/>
        </pc:sldMkLst>
        <pc:spChg chg="mod">
          <ac:chgData name="Elisabeth Goller" userId="S::egoller@worldbank.org::6098f5ec-f145-4740-bba3-f29786e4a373" providerId="AD" clId="Web-{C109C9ED-F6D7-CF4D-E8FD-24AB3F11A49E}" dt="2022-05-17T20:01:29.355" v="112" actId="20577"/>
          <ac:spMkLst>
            <pc:docMk/>
            <pc:sldMk cId="2640661809" sldId="1198"/>
            <ac:spMk id="5" creationId="{C55B1C86-8528-4093-9574-98033BDCA199}"/>
          </ac:spMkLst>
        </pc:spChg>
      </pc:sldChg>
      <pc:sldChg chg="delSp modSp">
        <pc:chgData name="Elisabeth Goller" userId="S::egoller@worldbank.org::6098f5ec-f145-4740-bba3-f29786e4a373" providerId="AD" clId="Web-{C109C9ED-F6D7-CF4D-E8FD-24AB3F11A49E}" dt="2022-05-17T20:22:26.923" v="219" actId="20577"/>
        <pc:sldMkLst>
          <pc:docMk/>
          <pc:sldMk cId="1156623607" sldId="1204"/>
        </pc:sldMkLst>
        <pc:spChg chg="del">
          <ac:chgData name="Elisabeth Goller" userId="S::egoller@worldbank.org::6098f5ec-f145-4740-bba3-f29786e4a373" providerId="AD" clId="Web-{C109C9ED-F6D7-CF4D-E8FD-24AB3F11A49E}" dt="2022-05-17T20:17:38.405" v="115"/>
          <ac:spMkLst>
            <pc:docMk/>
            <pc:sldMk cId="1156623607" sldId="1204"/>
            <ac:spMk id="2" creationId="{56E28C4E-73D4-442B-95DA-0E4B482A13C0}"/>
          </ac:spMkLst>
        </pc:spChg>
        <pc:spChg chg="del">
          <ac:chgData name="Elisabeth Goller" userId="S::egoller@worldbank.org::6098f5ec-f145-4740-bba3-f29786e4a373" providerId="AD" clId="Web-{C109C9ED-F6D7-CF4D-E8FD-24AB3F11A49E}" dt="2022-05-17T20:17:35.952" v="114"/>
          <ac:spMkLst>
            <pc:docMk/>
            <pc:sldMk cId="1156623607" sldId="1204"/>
            <ac:spMk id="3" creationId="{5C9DE63C-D0BA-42E1-AD94-D5AE46ECF7C2}"/>
          </ac:spMkLst>
        </pc:spChg>
        <pc:spChg chg="mod">
          <ac:chgData name="Elisabeth Goller" userId="S::egoller@worldbank.org::6098f5ec-f145-4740-bba3-f29786e4a373" providerId="AD" clId="Web-{C109C9ED-F6D7-CF4D-E8FD-24AB3F11A49E}" dt="2022-05-17T20:22:26.923" v="219" actId="20577"/>
          <ac:spMkLst>
            <pc:docMk/>
            <pc:sldMk cId="1156623607" sldId="1204"/>
            <ac:spMk id="5" creationId="{C55B1C86-8528-4093-9574-98033BDCA199}"/>
          </ac:spMkLst>
        </pc:spChg>
        <pc:spChg chg="del">
          <ac:chgData name="Elisabeth Goller" userId="S::egoller@worldbank.org::6098f5ec-f145-4740-bba3-f29786e4a373" providerId="AD" clId="Web-{C109C9ED-F6D7-CF4D-E8FD-24AB3F11A49E}" dt="2022-05-17T20:17:31.717" v="113"/>
          <ac:spMkLst>
            <pc:docMk/>
            <pc:sldMk cId="1156623607" sldId="1204"/>
            <ac:spMk id="7" creationId="{E6D32C16-0B97-4441-9889-F0C37320B4E6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17:19:46.918" v="106" actId="20577"/>
        <pc:sldMkLst>
          <pc:docMk/>
          <pc:sldMk cId="3524775275" sldId="1209"/>
        </pc:sldMkLst>
        <pc:spChg chg="mod">
          <ac:chgData name="Elisabeth Goller" userId="S::egoller@worldbank.org::6098f5ec-f145-4740-bba3-f29786e4a373" providerId="AD" clId="Web-{C109C9ED-F6D7-CF4D-E8FD-24AB3F11A49E}" dt="2022-05-17T17:19:46.918" v="106" actId="20577"/>
          <ac:spMkLst>
            <pc:docMk/>
            <pc:sldMk cId="3524775275" sldId="1209"/>
            <ac:spMk id="5" creationId="{8238C53B-C68D-4ED5-839C-8856ACD7652E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17:20:25.591" v="110" actId="20577"/>
        <pc:sldMkLst>
          <pc:docMk/>
          <pc:sldMk cId="1962560387" sldId="1210"/>
        </pc:sldMkLst>
        <pc:spChg chg="mod">
          <ac:chgData name="Elisabeth Goller" userId="S::egoller@worldbank.org::6098f5ec-f145-4740-bba3-f29786e4a373" providerId="AD" clId="Web-{C109C9ED-F6D7-CF4D-E8FD-24AB3F11A49E}" dt="2022-05-17T17:20:25.591" v="110" actId="20577"/>
          <ac:spMkLst>
            <pc:docMk/>
            <pc:sldMk cId="1962560387" sldId="1210"/>
            <ac:spMk id="5" creationId="{8238C53B-C68D-4ED5-839C-8856ACD7652E}"/>
          </ac:spMkLst>
        </pc:spChg>
      </pc:sldChg>
      <pc:sldChg chg="delSp modSp delAnim">
        <pc:chgData name="Elisabeth Goller" userId="S::egoller@worldbank.org::6098f5ec-f145-4740-bba3-f29786e4a373" providerId="AD" clId="Web-{C109C9ED-F6D7-CF4D-E8FD-24AB3F11A49E}" dt="2022-05-17T21:00:34.989" v="415" actId="20577"/>
        <pc:sldMkLst>
          <pc:docMk/>
          <pc:sldMk cId="1626257880" sldId="1217"/>
        </pc:sldMkLst>
        <pc:spChg chg="mod">
          <ac:chgData name="Elisabeth Goller" userId="S::egoller@worldbank.org::6098f5ec-f145-4740-bba3-f29786e4a373" providerId="AD" clId="Web-{C109C9ED-F6D7-CF4D-E8FD-24AB3F11A49E}" dt="2022-05-17T21:00:34.989" v="415" actId="20577"/>
          <ac:spMkLst>
            <pc:docMk/>
            <pc:sldMk cId="1626257880" sldId="1217"/>
            <ac:spMk id="4" creationId="{4262A576-0424-4E76-8A5A-49981A68DD8D}"/>
          </ac:spMkLst>
        </pc:spChg>
        <pc:spChg chg="del">
          <ac:chgData name="Elisabeth Goller" userId="S::egoller@worldbank.org::6098f5ec-f145-4740-bba3-f29786e4a373" providerId="AD" clId="Web-{C109C9ED-F6D7-CF4D-E8FD-24AB3F11A49E}" dt="2022-05-17T21:00:00.877" v="410"/>
          <ac:spMkLst>
            <pc:docMk/>
            <pc:sldMk cId="1626257880" sldId="1217"/>
            <ac:spMk id="7" creationId="{4B87D448-3C2F-441A-A8B0-AC1834A7D3BE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0:05.299" v="413" actId="20577"/>
          <ac:spMkLst>
            <pc:docMk/>
            <pc:sldMk cId="1626257880" sldId="1217"/>
            <ac:spMk id="10" creationId="{ECCAE90E-2C97-4C37-AAB0-9C118E107929}"/>
          </ac:spMkLst>
        </pc:spChg>
      </pc:sldChg>
      <pc:sldChg chg="delSp modSp delAnim">
        <pc:chgData name="Elisabeth Goller" userId="S::egoller@worldbank.org::6098f5ec-f145-4740-bba3-f29786e4a373" providerId="AD" clId="Web-{C109C9ED-F6D7-CF4D-E8FD-24AB3F11A49E}" dt="2022-05-17T21:02:45.544" v="438" actId="20577"/>
        <pc:sldMkLst>
          <pc:docMk/>
          <pc:sldMk cId="3199665316" sldId="1219"/>
        </pc:sldMkLst>
        <pc:spChg chg="mod">
          <ac:chgData name="Elisabeth Goller" userId="S::egoller@worldbank.org::6098f5ec-f145-4740-bba3-f29786e4a373" providerId="AD" clId="Web-{C109C9ED-F6D7-CF4D-E8FD-24AB3F11A49E}" dt="2022-05-17T21:01:48.290" v="421" actId="20577"/>
          <ac:spMkLst>
            <pc:docMk/>
            <pc:sldMk cId="3199665316" sldId="1219"/>
            <ac:spMk id="4" creationId="{4262A576-0424-4E76-8A5A-49981A68DD8D}"/>
          </ac:spMkLst>
        </pc:spChg>
        <pc:spChg chg="del">
          <ac:chgData name="Elisabeth Goller" userId="S::egoller@worldbank.org::6098f5ec-f145-4740-bba3-f29786e4a373" providerId="AD" clId="Web-{C109C9ED-F6D7-CF4D-E8FD-24AB3F11A49E}" dt="2022-05-17T21:01:57.822" v="424"/>
          <ac:spMkLst>
            <pc:docMk/>
            <pc:sldMk cId="3199665316" sldId="1219"/>
            <ac:spMk id="7" creationId="{4CC879BF-39F7-40D4-BF30-2C5741CAAFD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2:45.544" v="438" actId="20577"/>
          <ac:spMkLst>
            <pc:docMk/>
            <pc:sldMk cId="3199665316" sldId="1219"/>
            <ac:spMk id="10" creationId="{ECCAE90E-2C97-4C37-AAB0-9C118E107929}"/>
          </ac:spMkLst>
        </pc:spChg>
      </pc:sldChg>
      <pc:sldChg chg="delSp modSp delAnim">
        <pc:chgData name="Elisabeth Goller" userId="S::egoller@worldbank.org::6098f5ec-f145-4740-bba3-f29786e4a373" providerId="AD" clId="Web-{C109C9ED-F6D7-CF4D-E8FD-24AB3F11A49E}" dt="2022-05-17T21:07:25.483" v="511" actId="20577"/>
        <pc:sldMkLst>
          <pc:docMk/>
          <pc:sldMk cId="3691945731" sldId="1220"/>
        </pc:sldMkLst>
        <pc:spChg chg="del">
          <ac:chgData name="Elisabeth Goller" userId="S::egoller@worldbank.org::6098f5ec-f145-4740-bba3-f29786e4a373" providerId="AD" clId="Web-{C109C9ED-F6D7-CF4D-E8FD-24AB3F11A49E}" dt="2022-05-17T21:06:45.621" v="500"/>
          <ac:spMkLst>
            <pc:docMk/>
            <pc:sldMk cId="3691945731" sldId="1220"/>
            <ac:spMk id="2" creationId="{836286C4-7FC0-4525-9F5F-308CBD24076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7:25.483" v="511" actId="20577"/>
          <ac:spMkLst>
            <pc:docMk/>
            <pc:sldMk cId="3691945731" sldId="1220"/>
            <ac:spMk id="4" creationId="{4262A576-0424-4E76-8A5A-49981A68DD8D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7:22.842" v="510" actId="20577"/>
          <ac:spMkLst>
            <pc:docMk/>
            <pc:sldMk cId="3691945731" sldId="1220"/>
            <ac:spMk id="10" creationId="{ECCAE90E-2C97-4C37-AAB0-9C118E107929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17:17:39.867" v="99" actId="20577"/>
        <pc:sldMkLst>
          <pc:docMk/>
          <pc:sldMk cId="2516302325" sldId="1229"/>
        </pc:sldMkLst>
        <pc:spChg chg="mod">
          <ac:chgData name="Elisabeth Goller" userId="S::egoller@worldbank.org::6098f5ec-f145-4740-bba3-f29786e4a373" providerId="AD" clId="Web-{C109C9ED-F6D7-CF4D-E8FD-24AB3F11A49E}" dt="2022-05-17T17:17:39.867" v="99" actId="20577"/>
          <ac:spMkLst>
            <pc:docMk/>
            <pc:sldMk cId="2516302325" sldId="1229"/>
            <ac:spMk id="4" creationId="{9565DA3D-9A6D-4958-A63E-B4AC7A94CF06}"/>
          </ac:spMkLst>
        </pc:spChg>
        <pc:spChg chg="mod">
          <ac:chgData name="Elisabeth Goller" userId="S::egoller@worldbank.org::6098f5ec-f145-4740-bba3-f29786e4a373" providerId="AD" clId="Web-{C109C9ED-F6D7-CF4D-E8FD-24AB3F11A49E}" dt="2022-05-17T17:17:09.944" v="89" actId="20577"/>
          <ac:spMkLst>
            <pc:docMk/>
            <pc:sldMk cId="2516302325" sldId="1229"/>
            <ac:spMk id="5" creationId="{C55B1C86-8528-4093-9574-98033BDCA199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17:18:34.884" v="102" actId="14100"/>
        <pc:sldMkLst>
          <pc:docMk/>
          <pc:sldMk cId="365613249" sldId="1236"/>
        </pc:sldMkLst>
        <pc:spChg chg="mod">
          <ac:chgData name="Elisabeth Goller" userId="S::egoller@worldbank.org::6098f5ec-f145-4740-bba3-f29786e4a373" providerId="AD" clId="Web-{C109C9ED-F6D7-CF4D-E8FD-24AB3F11A49E}" dt="2022-05-17T17:18:34.884" v="102" actId="14100"/>
          <ac:spMkLst>
            <pc:docMk/>
            <pc:sldMk cId="365613249" sldId="1236"/>
            <ac:spMk id="14" creationId="{DED281F7-5231-422A-A97D-0CD8A4928721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20:27:33.177" v="261" actId="20577"/>
        <pc:sldMkLst>
          <pc:docMk/>
          <pc:sldMk cId="3222893380" sldId="1248"/>
        </pc:sldMkLst>
        <pc:spChg chg="mod">
          <ac:chgData name="Elisabeth Goller" userId="S::egoller@worldbank.org::6098f5ec-f145-4740-bba3-f29786e4a373" providerId="AD" clId="Web-{C109C9ED-F6D7-CF4D-E8FD-24AB3F11A49E}" dt="2022-05-17T20:27:33.177" v="261" actId="20577"/>
          <ac:spMkLst>
            <pc:docMk/>
            <pc:sldMk cId="3222893380" sldId="1248"/>
            <ac:spMk id="29" creationId="{FD1345EC-CD34-4DDF-B6CC-82EFD997249A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20:39:59.833" v="327" actId="20577"/>
        <pc:sldMkLst>
          <pc:docMk/>
          <pc:sldMk cId="1573644989" sldId="1249"/>
        </pc:sldMkLst>
        <pc:spChg chg="mod">
          <ac:chgData name="Elisabeth Goller" userId="S::egoller@worldbank.org::6098f5ec-f145-4740-bba3-f29786e4a373" providerId="AD" clId="Web-{C109C9ED-F6D7-CF4D-E8FD-24AB3F11A49E}" dt="2022-05-17T20:32:35.961" v="271" actId="20577"/>
          <ac:spMkLst>
            <pc:docMk/>
            <pc:sldMk cId="1573644989" sldId="1249"/>
            <ac:spMk id="5" creationId="{C55B1C86-8528-4093-9574-98033BDCA199}"/>
          </ac:spMkLst>
        </pc:spChg>
        <pc:spChg chg="mod">
          <ac:chgData name="Elisabeth Goller" userId="S::egoller@worldbank.org::6098f5ec-f145-4740-bba3-f29786e4a373" providerId="AD" clId="Web-{C109C9ED-F6D7-CF4D-E8FD-24AB3F11A49E}" dt="2022-05-17T20:30:28.344" v="263" actId="20577"/>
          <ac:spMkLst>
            <pc:docMk/>
            <pc:sldMk cId="1573644989" sldId="1249"/>
            <ac:spMk id="25" creationId="{32EBF796-04D0-4209-A33D-7BD2568DC44F}"/>
          </ac:spMkLst>
        </pc:spChg>
        <pc:spChg chg="mod">
          <ac:chgData name="Elisabeth Goller" userId="S::egoller@worldbank.org::6098f5ec-f145-4740-bba3-f29786e4a373" providerId="AD" clId="Web-{C109C9ED-F6D7-CF4D-E8FD-24AB3F11A49E}" dt="2022-05-17T20:39:59.833" v="327" actId="20577"/>
          <ac:spMkLst>
            <pc:docMk/>
            <pc:sldMk cId="1573644989" sldId="1249"/>
            <ac:spMk id="31" creationId="{DF9A1FFC-D32C-4244-8270-0B08CBBF3727}"/>
          </ac:spMkLst>
        </pc:spChg>
      </pc:sldChg>
      <pc:sldChg chg="modSp">
        <pc:chgData name="Elisabeth Goller" userId="S::egoller@worldbank.org::6098f5ec-f145-4740-bba3-f29786e4a373" providerId="AD" clId="Web-{C109C9ED-F6D7-CF4D-E8FD-24AB3F11A49E}" dt="2022-05-17T20:42:14.419" v="369" actId="20577"/>
        <pc:sldMkLst>
          <pc:docMk/>
          <pc:sldMk cId="443966384" sldId="1251"/>
        </pc:sldMkLst>
        <pc:spChg chg="mod">
          <ac:chgData name="Elisabeth Goller" userId="S::egoller@worldbank.org::6098f5ec-f145-4740-bba3-f29786e4a373" providerId="AD" clId="Web-{C109C9ED-F6D7-CF4D-E8FD-24AB3F11A49E}" dt="2022-05-17T20:42:14.419" v="369" actId="20577"/>
          <ac:spMkLst>
            <pc:docMk/>
            <pc:sldMk cId="443966384" sldId="1251"/>
            <ac:spMk id="2" creationId="{0FC3DEC2-0A1A-48C3-A3B6-C27ECB6F840B}"/>
          </ac:spMkLst>
        </pc:spChg>
      </pc:sldChg>
      <pc:sldChg chg="delSp modSp add replId delAnim">
        <pc:chgData name="Elisabeth Goller" userId="S::egoller@worldbank.org::6098f5ec-f145-4740-bba3-f29786e4a373" providerId="AD" clId="Web-{C109C9ED-F6D7-CF4D-E8FD-24AB3F11A49E}" dt="2022-05-17T21:06:30.073" v="497" actId="20577"/>
        <pc:sldMkLst>
          <pc:docMk/>
          <pc:sldMk cId="2630228687" sldId="1252"/>
        </pc:sldMkLst>
        <pc:spChg chg="mod">
          <ac:chgData name="Elisabeth Goller" userId="S::egoller@worldbank.org::6098f5ec-f145-4740-bba3-f29786e4a373" providerId="AD" clId="Web-{C109C9ED-F6D7-CF4D-E8FD-24AB3F11A49E}" dt="2022-05-17T21:06:30.073" v="497" actId="20577"/>
          <ac:spMkLst>
            <pc:docMk/>
            <pc:sldMk cId="2630228687" sldId="1252"/>
            <ac:spMk id="4" creationId="{4262A576-0424-4E76-8A5A-49981A68DD8D}"/>
          </ac:spMkLst>
        </pc:spChg>
        <pc:spChg chg="del">
          <ac:chgData name="Elisabeth Goller" userId="S::egoller@worldbank.org::6098f5ec-f145-4740-bba3-f29786e4a373" providerId="AD" clId="Web-{C109C9ED-F6D7-CF4D-E8FD-24AB3F11A49E}" dt="2022-05-17T21:05:47.117" v="481"/>
          <ac:spMkLst>
            <pc:docMk/>
            <pc:sldMk cId="2630228687" sldId="1252"/>
            <ac:spMk id="7" creationId="{4CC879BF-39F7-40D4-BF30-2C5741CAAFD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6:22.713" v="496" actId="20577"/>
          <ac:spMkLst>
            <pc:docMk/>
            <pc:sldMk cId="2630228687" sldId="1252"/>
            <ac:spMk id="10" creationId="{ECCAE90E-2C97-4C37-AAB0-9C118E107929}"/>
          </ac:spMkLst>
        </pc:spChg>
      </pc:sldChg>
      <pc:sldChg chg="delSp modSp add ord replId delAnim">
        <pc:chgData name="Elisabeth Goller" userId="S::egoller@worldbank.org::6098f5ec-f145-4740-bba3-f29786e4a373" providerId="AD" clId="Web-{C109C9ED-F6D7-CF4D-E8FD-24AB3F11A49E}" dt="2022-05-17T20:59:52.439" v="409"/>
        <pc:sldMkLst>
          <pc:docMk/>
          <pc:sldMk cId="3761333301" sldId="1253"/>
        </pc:sldMkLst>
        <pc:spChg chg="del">
          <ac:chgData name="Elisabeth Goller" userId="S::egoller@worldbank.org::6098f5ec-f145-4740-bba3-f29786e4a373" providerId="AD" clId="Web-{C109C9ED-F6D7-CF4D-E8FD-24AB3F11A49E}" dt="2022-05-17T20:59:38.329" v="408"/>
          <ac:spMkLst>
            <pc:docMk/>
            <pc:sldMk cId="3761333301" sldId="1253"/>
            <ac:spMk id="7" creationId="{4B87D448-3C2F-441A-A8B0-AC1834A7D3BE}"/>
          </ac:spMkLst>
        </pc:spChg>
        <pc:spChg chg="mod">
          <ac:chgData name="Elisabeth Goller" userId="S::egoller@worldbank.org::6098f5ec-f145-4740-bba3-f29786e4a373" providerId="AD" clId="Web-{C109C9ED-F6D7-CF4D-E8FD-24AB3F11A49E}" dt="2022-05-17T20:59:35.547" v="407" actId="20577"/>
          <ac:spMkLst>
            <pc:docMk/>
            <pc:sldMk cId="3761333301" sldId="1253"/>
            <ac:spMk id="10" creationId="{ECCAE90E-2C97-4C37-AAB0-9C118E107929}"/>
          </ac:spMkLst>
        </pc:spChg>
      </pc:sldChg>
      <pc:sldChg chg="delSp modSp add replId delAnim">
        <pc:chgData name="Elisabeth Goller" userId="S::egoller@worldbank.org::6098f5ec-f145-4740-bba3-f29786e4a373" providerId="AD" clId="Web-{C109C9ED-F6D7-CF4D-E8FD-24AB3F11A49E}" dt="2022-05-17T21:03:50.141" v="451" actId="20577"/>
        <pc:sldMkLst>
          <pc:docMk/>
          <pc:sldMk cId="937859719" sldId="1254"/>
        </pc:sldMkLst>
        <pc:spChg chg="mod">
          <ac:chgData name="Elisabeth Goller" userId="S::egoller@worldbank.org::6098f5ec-f145-4740-bba3-f29786e4a373" providerId="AD" clId="Web-{C109C9ED-F6D7-CF4D-E8FD-24AB3F11A49E}" dt="2022-05-17T21:03:50.141" v="451" actId="20577"/>
          <ac:spMkLst>
            <pc:docMk/>
            <pc:sldMk cId="937859719" sldId="1254"/>
            <ac:spMk id="4" creationId="{4262A576-0424-4E76-8A5A-49981A68DD8D}"/>
          </ac:spMkLst>
        </pc:spChg>
        <pc:spChg chg="del">
          <ac:chgData name="Elisabeth Goller" userId="S::egoller@worldbank.org::6098f5ec-f145-4740-bba3-f29786e4a373" providerId="AD" clId="Web-{C109C9ED-F6D7-CF4D-E8FD-24AB3F11A49E}" dt="2022-05-17T21:03:04.404" v="441"/>
          <ac:spMkLst>
            <pc:docMk/>
            <pc:sldMk cId="937859719" sldId="1254"/>
            <ac:spMk id="7" creationId="{4CC879BF-39F7-40D4-BF30-2C5741CAAFD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3:44.954" v="449" actId="20577"/>
          <ac:spMkLst>
            <pc:docMk/>
            <pc:sldMk cId="937859719" sldId="1254"/>
            <ac:spMk id="10" creationId="{ECCAE90E-2C97-4C37-AAB0-9C118E107929}"/>
          </ac:spMkLst>
        </pc:spChg>
      </pc:sldChg>
      <pc:sldChg chg="delSp modSp add ord replId delAnim">
        <pc:chgData name="Elisabeth Goller" userId="S::egoller@worldbank.org::6098f5ec-f145-4740-bba3-f29786e4a373" providerId="AD" clId="Web-{C109C9ED-F6D7-CF4D-E8FD-24AB3F11A49E}" dt="2022-05-17T21:05:37.007" v="478" actId="20577"/>
        <pc:sldMkLst>
          <pc:docMk/>
          <pc:sldMk cId="1655239675" sldId="1255"/>
        </pc:sldMkLst>
        <pc:spChg chg="mod">
          <ac:chgData name="Elisabeth Goller" userId="S::egoller@worldbank.org::6098f5ec-f145-4740-bba3-f29786e4a373" providerId="AD" clId="Web-{C109C9ED-F6D7-CF4D-E8FD-24AB3F11A49E}" dt="2022-05-17T21:05:37.007" v="478" actId="20577"/>
          <ac:spMkLst>
            <pc:docMk/>
            <pc:sldMk cId="1655239675" sldId="1255"/>
            <ac:spMk id="4" creationId="{4262A576-0424-4E76-8A5A-49981A68DD8D}"/>
          </ac:spMkLst>
        </pc:spChg>
        <pc:spChg chg="del">
          <ac:chgData name="Elisabeth Goller" userId="S::egoller@worldbank.org::6098f5ec-f145-4740-bba3-f29786e4a373" providerId="AD" clId="Web-{C109C9ED-F6D7-CF4D-E8FD-24AB3F11A49E}" dt="2022-05-17T21:04:28.300" v="458"/>
          <ac:spMkLst>
            <pc:docMk/>
            <pc:sldMk cId="1655239675" sldId="1255"/>
            <ac:spMk id="7" creationId="{4CC879BF-39F7-40D4-BF30-2C5741CAAFD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5:33.788" v="476" actId="20577"/>
          <ac:spMkLst>
            <pc:docMk/>
            <pc:sldMk cId="1655239675" sldId="1255"/>
            <ac:spMk id="10" creationId="{ECCAE90E-2C97-4C37-AAB0-9C118E107929}"/>
          </ac:spMkLst>
        </pc:spChg>
      </pc:sldChg>
      <pc:sldChg chg="add del replId">
        <pc:chgData name="Elisabeth Goller" userId="S::egoller@worldbank.org::6098f5ec-f145-4740-bba3-f29786e4a373" providerId="AD" clId="Web-{C109C9ED-F6D7-CF4D-E8FD-24AB3F11A49E}" dt="2022-05-17T21:08:05.142" v="523"/>
        <pc:sldMkLst>
          <pc:docMk/>
          <pc:sldMk cId="3496915427" sldId="1256"/>
        </pc:sldMkLst>
      </pc:sldChg>
      <pc:sldChg chg="delSp modSp add replId delAnim">
        <pc:chgData name="Elisabeth Goller" userId="S::egoller@worldbank.org::6098f5ec-f145-4740-bba3-f29786e4a373" providerId="AD" clId="Web-{C109C9ED-F6D7-CF4D-E8FD-24AB3F11A49E}" dt="2022-05-17T21:08:02.345" v="522" actId="20577"/>
        <pc:sldMkLst>
          <pc:docMk/>
          <pc:sldMk cId="4043592918" sldId="1257"/>
        </pc:sldMkLst>
        <pc:spChg chg="del">
          <ac:chgData name="Elisabeth Goller" userId="S::egoller@worldbank.org::6098f5ec-f145-4740-bba3-f29786e4a373" providerId="AD" clId="Web-{C109C9ED-F6D7-CF4D-E8FD-24AB3F11A49E}" dt="2022-05-17T21:07:30.093" v="512"/>
          <ac:spMkLst>
            <pc:docMk/>
            <pc:sldMk cId="4043592918" sldId="1257"/>
            <ac:spMk id="2" creationId="{836286C4-7FC0-4525-9F5F-308CBD240768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8:02.345" v="522" actId="20577"/>
          <ac:spMkLst>
            <pc:docMk/>
            <pc:sldMk cId="4043592918" sldId="1257"/>
            <ac:spMk id="4" creationId="{4262A576-0424-4E76-8A5A-49981A68DD8D}"/>
          </ac:spMkLst>
        </pc:spChg>
        <pc:spChg chg="mod">
          <ac:chgData name="Elisabeth Goller" userId="S::egoller@worldbank.org::6098f5ec-f145-4740-bba3-f29786e4a373" providerId="AD" clId="Web-{C109C9ED-F6D7-CF4D-E8FD-24AB3F11A49E}" dt="2022-05-17T21:07:59.532" v="521" actId="20577"/>
          <ac:spMkLst>
            <pc:docMk/>
            <pc:sldMk cId="4043592918" sldId="1257"/>
            <ac:spMk id="10" creationId="{ECCAE90E-2C97-4C37-AAB0-9C118E107929}"/>
          </ac:spMkLst>
        </pc:spChg>
      </pc:sldChg>
    </pc:docChg>
  </pc:docChgLst>
  <pc:docChgLst>
    <pc:chgData name="Sveta Milusheva" userId="S::smilusheva@worldbank.org::4714dae9-ed12-46d1-8931-6789fdcfd003" providerId="AD" clId="Web-{6D09EE58-96FC-7FAE-F0BB-BCB684947B24}"/>
    <pc:docChg chg="modSld">
      <pc:chgData name="Sveta Milusheva" userId="S::smilusheva@worldbank.org::4714dae9-ed12-46d1-8931-6789fdcfd003" providerId="AD" clId="Web-{6D09EE58-96FC-7FAE-F0BB-BCB684947B24}" dt="2023-04-27T09:57:50.136" v="182" actId="1076"/>
      <pc:docMkLst>
        <pc:docMk/>
      </pc:docMkLst>
      <pc:sldChg chg="addSp delSp modSp">
        <pc:chgData name="Sveta Milusheva" userId="S::smilusheva@worldbank.org::4714dae9-ed12-46d1-8931-6789fdcfd003" providerId="AD" clId="Web-{6D09EE58-96FC-7FAE-F0BB-BCB684947B24}" dt="2023-04-27T09:57:50.136" v="182" actId="1076"/>
        <pc:sldMkLst>
          <pc:docMk/>
          <pc:sldMk cId="1982783133" sldId="1645"/>
        </pc:sldMkLst>
        <pc:spChg chg="add mod">
          <ac:chgData name="Sveta Milusheva" userId="S::smilusheva@worldbank.org::4714dae9-ed12-46d1-8931-6789fdcfd003" providerId="AD" clId="Web-{6D09EE58-96FC-7FAE-F0BB-BCB684947B24}" dt="2023-04-27T09:57:50.136" v="182" actId="1076"/>
          <ac:spMkLst>
            <pc:docMk/>
            <pc:sldMk cId="1982783133" sldId="1645"/>
            <ac:spMk id="6" creationId="{2336B1EE-45CC-6706-2C49-62551FC3A9E5}"/>
          </ac:spMkLst>
        </pc:spChg>
        <pc:picChg chg="del mod">
          <ac:chgData name="Sveta Milusheva" userId="S::smilusheva@worldbank.org::4714dae9-ed12-46d1-8931-6789fdcfd003" providerId="AD" clId="Web-{6D09EE58-96FC-7FAE-F0BB-BCB684947B24}" dt="2023-04-27T09:57:43.105" v="180"/>
          <ac:picMkLst>
            <pc:docMk/>
            <pc:sldMk cId="1982783133" sldId="1645"/>
            <ac:picMk id="17" creationId="{482DA64A-77B0-89F5-AC7B-A9260BD7D91C}"/>
          </ac:picMkLst>
        </pc:picChg>
      </pc:sldChg>
      <pc:sldChg chg="addSp modSp addAnim">
        <pc:chgData name="Sveta Milusheva" userId="S::smilusheva@worldbank.org::4714dae9-ed12-46d1-8931-6789fdcfd003" providerId="AD" clId="Web-{6D09EE58-96FC-7FAE-F0BB-BCB684947B24}" dt="2023-04-27T09:51:07.641" v="9" actId="1076"/>
        <pc:sldMkLst>
          <pc:docMk/>
          <pc:sldMk cId="1916710430" sldId="1651"/>
        </pc:sldMkLst>
        <pc:spChg chg="mod">
          <ac:chgData name="Sveta Milusheva" userId="S::smilusheva@worldbank.org::4714dae9-ed12-46d1-8931-6789fdcfd003" providerId="AD" clId="Web-{6D09EE58-96FC-7FAE-F0BB-BCB684947B24}" dt="2023-04-27T09:50:19.280" v="2" actId="1076"/>
          <ac:spMkLst>
            <pc:docMk/>
            <pc:sldMk cId="1916710430" sldId="1651"/>
            <ac:spMk id="16" creationId="{577E05E4-8378-A4EF-E040-488F72189CCE}"/>
          </ac:spMkLst>
        </pc:spChg>
        <pc:picChg chg="add mod modCrop">
          <ac:chgData name="Sveta Milusheva" userId="S::smilusheva@worldbank.org::4714dae9-ed12-46d1-8931-6789fdcfd003" providerId="AD" clId="Web-{6D09EE58-96FC-7FAE-F0BB-BCB684947B24}" dt="2023-04-27T09:51:07.641" v="9" actId="1076"/>
          <ac:picMkLst>
            <pc:docMk/>
            <pc:sldMk cId="1916710430" sldId="1651"/>
            <ac:picMk id="12" creationId="{1F6FD4D0-D2E1-8742-7692-985C8296C8A4}"/>
          </ac:picMkLst>
        </pc:picChg>
        <pc:picChg chg="mod modCrop">
          <ac:chgData name="Sveta Milusheva" userId="S::smilusheva@worldbank.org::4714dae9-ed12-46d1-8931-6789fdcfd003" providerId="AD" clId="Web-{6D09EE58-96FC-7FAE-F0BB-BCB684947B24}" dt="2023-04-27T09:50:50.656" v="6"/>
          <ac:picMkLst>
            <pc:docMk/>
            <pc:sldMk cId="1916710430" sldId="1651"/>
            <ac:picMk id="14" creationId="{F6D28D3A-A756-5FB8-B491-3D75FB07EE23}"/>
          </ac:picMkLst>
        </pc:picChg>
      </pc:sldChg>
    </pc:docChg>
  </pc:docChgLst>
  <pc:docChgLst>
    <pc:chgData name="Arif Uddin" userId="148c5cc6-c87d-4d88-bef6-83162531c353" providerId="ADAL" clId="{860079DD-939F-47B4-BA7E-31CF69674420}"/>
    <pc:docChg chg="addSld modSld">
      <pc:chgData name="Arif Uddin" userId="148c5cc6-c87d-4d88-bef6-83162531c353" providerId="ADAL" clId="{860079DD-939F-47B4-BA7E-31CF69674420}" dt="2023-03-20T09:21:05.718" v="0"/>
      <pc:docMkLst>
        <pc:docMk/>
      </pc:docMkLst>
      <pc:sldChg chg="add">
        <pc:chgData name="Arif Uddin" userId="148c5cc6-c87d-4d88-bef6-83162531c353" providerId="ADAL" clId="{860079DD-939F-47B4-BA7E-31CF69674420}" dt="2023-03-20T09:21:05.718" v="0"/>
        <pc:sldMkLst>
          <pc:docMk/>
          <pc:sldMk cId="2416023280" sldId="369"/>
        </pc:sldMkLst>
      </pc:sldChg>
    </pc:docChg>
  </pc:docChgLst>
  <pc:docChgLst>
    <pc:chgData name="Leah Watetu Mbugua" userId="76db3ab7-9c36-4c9d-888a-871a7f47d500" providerId="ADAL" clId="{7BD18430-67D6-4217-8B1A-B42C9F0B8223}"/>
    <pc:docChg chg="undo custSel modSld">
      <pc:chgData name="Leah Watetu Mbugua" userId="76db3ab7-9c36-4c9d-888a-871a7f47d500" providerId="ADAL" clId="{7BD18430-67D6-4217-8B1A-B42C9F0B8223}" dt="2022-05-20T14:42:49.655" v="259" actId="1076"/>
      <pc:docMkLst>
        <pc:docMk/>
      </pc:docMkLst>
      <pc:sldChg chg="addSp delSp modSp mod">
        <pc:chgData name="Leah Watetu Mbugua" userId="76db3ab7-9c36-4c9d-888a-871a7f47d500" providerId="ADAL" clId="{7BD18430-67D6-4217-8B1A-B42C9F0B8223}" dt="2022-05-19T13:36:19.826" v="215" actId="20577"/>
        <pc:sldMkLst>
          <pc:docMk/>
          <pc:sldMk cId="1830033252" sldId="347"/>
        </pc:sldMkLst>
        <pc:spChg chg="mod">
          <ac:chgData name="Leah Watetu Mbugua" userId="76db3ab7-9c36-4c9d-888a-871a7f47d500" providerId="ADAL" clId="{7BD18430-67D6-4217-8B1A-B42C9F0B8223}" dt="2022-05-18T14:07:08.725" v="141"/>
          <ac:spMkLst>
            <pc:docMk/>
            <pc:sldMk cId="1830033252" sldId="347"/>
            <ac:spMk id="8" creationId="{448C0167-FEED-4E0C-A416-4A013A5BDEA5}"/>
          </ac:spMkLst>
        </pc:spChg>
        <pc:spChg chg="add del">
          <ac:chgData name="Leah Watetu Mbugua" userId="76db3ab7-9c36-4c9d-888a-871a7f47d500" providerId="ADAL" clId="{7BD18430-67D6-4217-8B1A-B42C9F0B8223}" dt="2022-05-18T14:07:35.350" v="146" actId="22"/>
          <ac:spMkLst>
            <pc:docMk/>
            <pc:sldMk cId="1830033252" sldId="347"/>
            <ac:spMk id="14" creationId="{BD1C16D9-0A8F-46C7-A509-0C780767EABA}"/>
          </ac:spMkLst>
        </pc:spChg>
        <pc:spChg chg="add mod">
          <ac:chgData name="Leah Watetu Mbugua" userId="76db3ab7-9c36-4c9d-888a-871a7f47d500" providerId="ADAL" clId="{7BD18430-67D6-4217-8B1A-B42C9F0B8223}" dt="2022-05-19T13:36:19.826" v="215" actId="20577"/>
          <ac:spMkLst>
            <pc:docMk/>
            <pc:sldMk cId="1830033252" sldId="347"/>
            <ac:spMk id="17" creationId="{698A895A-2C13-460D-88D9-1D5AE016FCD8}"/>
          </ac:spMkLst>
        </pc:spChg>
        <pc:spChg chg="add mod">
          <ac:chgData name="Leah Watetu Mbugua" userId="76db3ab7-9c36-4c9d-888a-871a7f47d500" providerId="ADAL" clId="{7BD18430-67D6-4217-8B1A-B42C9F0B8223}" dt="2022-05-19T13:36:15.014" v="203" actId="20577"/>
          <ac:spMkLst>
            <pc:docMk/>
            <pc:sldMk cId="1830033252" sldId="347"/>
            <ac:spMk id="18" creationId="{A52EC7BC-2A5A-4E1B-8F2F-7DFDD8BE9C96}"/>
          </ac:spMkLst>
        </pc:spChg>
        <pc:spChg chg="del">
          <ac:chgData name="Leah Watetu Mbugua" userId="76db3ab7-9c36-4c9d-888a-871a7f47d500" providerId="ADAL" clId="{7BD18430-67D6-4217-8B1A-B42C9F0B8223}" dt="2022-05-18T14:07:13.722" v="142" actId="478"/>
          <ac:spMkLst>
            <pc:docMk/>
            <pc:sldMk cId="1830033252" sldId="347"/>
            <ac:spMk id="22" creationId="{3717CF9D-851F-4953-B822-F0124994B5F5}"/>
          </ac:spMkLst>
        </pc:spChg>
        <pc:spChg chg="del">
          <ac:chgData name="Leah Watetu Mbugua" userId="76db3ab7-9c36-4c9d-888a-871a7f47d500" providerId="ADAL" clId="{7BD18430-67D6-4217-8B1A-B42C9F0B8223}" dt="2022-05-18T14:07:15.453" v="143" actId="478"/>
          <ac:spMkLst>
            <pc:docMk/>
            <pc:sldMk cId="1830033252" sldId="347"/>
            <ac:spMk id="23" creationId="{20FD2F78-C44F-4EDE-A4EE-2326356F0C20}"/>
          </ac:spMkLst>
        </pc:spChg>
        <pc:spChg chg="del">
          <ac:chgData name="Leah Watetu Mbugua" userId="76db3ab7-9c36-4c9d-888a-871a7f47d500" providerId="ADAL" clId="{7BD18430-67D6-4217-8B1A-B42C9F0B8223}" dt="2022-05-18T14:07:17.134" v="144" actId="478"/>
          <ac:spMkLst>
            <pc:docMk/>
            <pc:sldMk cId="1830033252" sldId="347"/>
            <ac:spMk id="24" creationId="{D11AC15B-BC53-4B0E-BF1B-4294EF64CC25}"/>
          </ac:spMkLst>
        </pc:spChg>
      </pc:sldChg>
      <pc:sldChg chg="modSp mod">
        <pc:chgData name="Leah Watetu Mbugua" userId="76db3ab7-9c36-4c9d-888a-871a7f47d500" providerId="ADAL" clId="{7BD18430-67D6-4217-8B1A-B42C9F0B8223}" dt="2022-05-19T13:35:40.824" v="187" actId="20577"/>
        <pc:sldMkLst>
          <pc:docMk/>
          <pc:sldMk cId="3031721613" sldId="349"/>
        </pc:sldMkLst>
        <pc:spChg chg="mod">
          <ac:chgData name="Leah Watetu Mbugua" userId="76db3ab7-9c36-4c9d-888a-871a7f47d500" providerId="ADAL" clId="{7BD18430-67D6-4217-8B1A-B42C9F0B8223}" dt="2022-05-18T13:18:52.113" v="0" actId="255"/>
          <ac:spMkLst>
            <pc:docMk/>
            <pc:sldMk cId="3031721613" sldId="349"/>
            <ac:spMk id="8" creationId="{448C0167-FEED-4E0C-A416-4A013A5BDEA5}"/>
          </ac:spMkLst>
        </pc:spChg>
        <pc:spChg chg="mod">
          <ac:chgData name="Leah Watetu Mbugua" userId="76db3ab7-9c36-4c9d-888a-871a7f47d500" providerId="ADAL" clId="{7BD18430-67D6-4217-8B1A-B42C9F0B8223}" dt="2022-05-19T13:35:40.824" v="187" actId="20577"/>
          <ac:spMkLst>
            <pc:docMk/>
            <pc:sldMk cId="3031721613" sldId="349"/>
            <ac:spMk id="14" creationId="{D7A527A6-223E-47D6-8845-3E01465AE110}"/>
          </ac:spMkLst>
        </pc:spChg>
        <pc:spChg chg="mod">
          <ac:chgData name="Leah Watetu Mbugua" userId="76db3ab7-9c36-4c9d-888a-871a7f47d500" providerId="ADAL" clId="{7BD18430-67D6-4217-8B1A-B42C9F0B8223}" dt="2022-05-19T13:35:33.174" v="174" actId="20577"/>
          <ac:spMkLst>
            <pc:docMk/>
            <pc:sldMk cId="3031721613" sldId="349"/>
            <ac:spMk id="15" creationId="{FEEFCEF2-BA75-4A3E-82ED-103E32FC49C7}"/>
          </ac:spMkLst>
        </pc:spChg>
      </pc:sldChg>
      <pc:sldChg chg="modSp mod">
        <pc:chgData name="Leah Watetu Mbugua" userId="76db3ab7-9c36-4c9d-888a-871a7f47d500" providerId="ADAL" clId="{7BD18430-67D6-4217-8B1A-B42C9F0B8223}" dt="2022-05-19T13:36:00.904" v="191" actId="20577"/>
        <pc:sldMkLst>
          <pc:docMk/>
          <pc:sldMk cId="3837367626" sldId="1164"/>
        </pc:sldMkLst>
        <pc:spChg chg="mod">
          <ac:chgData name="Leah Watetu Mbugua" userId="76db3ab7-9c36-4c9d-888a-871a7f47d500" providerId="ADAL" clId="{7BD18430-67D6-4217-8B1A-B42C9F0B8223}" dt="2022-05-19T13:36:00.904" v="191" actId="20577"/>
          <ac:spMkLst>
            <pc:docMk/>
            <pc:sldMk cId="3837367626" sldId="1164"/>
            <ac:spMk id="2" creationId="{E54B7F9A-9EFF-4E11-A522-91276C838AD8}"/>
          </ac:spMkLst>
        </pc:spChg>
      </pc:sldChg>
      <pc:sldChg chg="modSp mod">
        <pc:chgData name="Leah Watetu Mbugua" userId="76db3ab7-9c36-4c9d-888a-871a7f47d500" providerId="ADAL" clId="{7BD18430-67D6-4217-8B1A-B42C9F0B8223}" dt="2022-05-19T13:35:53.328" v="188" actId="6549"/>
        <pc:sldMkLst>
          <pc:docMk/>
          <pc:sldMk cId="3081553919" sldId="1165"/>
        </pc:sldMkLst>
        <pc:spChg chg="mod">
          <ac:chgData name="Leah Watetu Mbugua" userId="76db3ab7-9c36-4c9d-888a-871a7f47d500" providerId="ADAL" clId="{7BD18430-67D6-4217-8B1A-B42C9F0B8223}" dt="2022-05-19T13:35:53.328" v="188" actId="6549"/>
          <ac:spMkLst>
            <pc:docMk/>
            <pc:sldMk cId="3081553919" sldId="1165"/>
            <ac:spMk id="2" creationId="{E54B7F9A-9EFF-4E11-A522-91276C838AD8}"/>
          </ac:spMkLst>
        </pc:spChg>
      </pc:sldChg>
      <pc:sldChg chg="modSp mod">
        <pc:chgData name="Leah Watetu Mbugua" userId="76db3ab7-9c36-4c9d-888a-871a7f47d500" providerId="ADAL" clId="{7BD18430-67D6-4217-8B1A-B42C9F0B8223}" dt="2022-05-20T14:42:49.655" v="259" actId="1076"/>
        <pc:sldMkLst>
          <pc:docMk/>
          <pc:sldMk cId="1627860113" sldId="1167"/>
        </pc:sldMkLst>
        <pc:spChg chg="mod">
          <ac:chgData name="Leah Watetu Mbugua" userId="76db3ab7-9c36-4c9d-888a-871a7f47d500" providerId="ADAL" clId="{7BD18430-67D6-4217-8B1A-B42C9F0B8223}" dt="2022-05-18T13:58:44.447" v="88" actId="1076"/>
          <ac:spMkLst>
            <pc:docMk/>
            <pc:sldMk cId="1627860113" sldId="1167"/>
            <ac:spMk id="2" creationId="{1EB92B77-CB6B-49DA-A33B-A6D6C4FBEC01}"/>
          </ac:spMkLst>
        </pc:spChg>
        <pc:spChg chg="mod">
          <ac:chgData name="Leah Watetu Mbugua" userId="76db3ab7-9c36-4c9d-888a-871a7f47d500" providerId="ADAL" clId="{7BD18430-67D6-4217-8B1A-B42C9F0B8223}" dt="2022-05-20T14:42:49.655" v="259" actId="1076"/>
          <ac:spMkLst>
            <pc:docMk/>
            <pc:sldMk cId="1627860113" sldId="1167"/>
            <ac:spMk id="5" creationId="{7C61B928-D203-495D-9A6D-3813BE42BE27}"/>
          </ac:spMkLst>
        </pc:spChg>
        <pc:spChg chg="mod">
          <ac:chgData name="Leah Watetu Mbugua" userId="76db3ab7-9c36-4c9d-888a-871a7f47d500" providerId="ADAL" clId="{7BD18430-67D6-4217-8B1A-B42C9F0B8223}" dt="2022-05-20T14:42:46.865" v="258" actId="1076"/>
          <ac:spMkLst>
            <pc:docMk/>
            <pc:sldMk cId="1627860113" sldId="1167"/>
            <ac:spMk id="10" creationId="{ECCAE90E-2C97-4C37-AAB0-9C118E107929}"/>
          </ac:spMkLst>
        </pc:spChg>
        <pc:picChg chg="ord">
          <ac:chgData name="Leah Watetu Mbugua" userId="76db3ab7-9c36-4c9d-888a-871a7f47d500" providerId="ADAL" clId="{7BD18430-67D6-4217-8B1A-B42C9F0B8223}" dt="2022-05-18T14:01:33.133" v="108" actId="167"/>
          <ac:picMkLst>
            <pc:docMk/>
            <pc:sldMk cId="1627860113" sldId="1167"/>
            <ac:picMk id="3" creationId="{5D35C191-AC81-4FD6-A757-CA677DA7B6A3}"/>
          </ac:picMkLst>
        </pc:picChg>
      </pc:sldChg>
      <pc:sldChg chg="modSp mod">
        <pc:chgData name="Leah Watetu Mbugua" userId="76db3ab7-9c36-4c9d-888a-871a7f47d500" providerId="ADAL" clId="{7BD18430-67D6-4217-8B1A-B42C9F0B8223}" dt="2022-05-18T13:20:19.275" v="12" actId="948"/>
        <pc:sldMkLst>
          <pc:docMk/>
          <pc:sldMk cId="2399921771" sldId="1182"/>
        </pc:sldMkLst>
        <pc:spChg chg="mod">
          <ac:chgData name="Leah Watetu Mbugua" userId="76db3ab7-9c36-4c9d-888a-871a7f47d500" providerId="ADAL" clId="{7BD18430-67D6-4217-8B1A-B42C9F0B8223}" dt="2022-05-18T13:19:45.960" v="8" actId="108"/>
          <ac:spMkLst>
            <pc:docMk/>
            <pc:sldMk cId="2399921771" sldId="1182"/>
            <ac:spMk id="5" creationId="{C55B1C86-8528-4093-9574-98033BDCA199}"/>
          </ac:spMkLst>
        </pc:spChg>
        <pc:spChg chg="mod">
          <ac:chgData name="Leah Watetu Mbugua" userId="76db3ab7-9c36-4c9d-888a-871a7f47d500" providerId="ADAL" clId="{7BD18430-67D6-4217-8B1A-B42C9F0B8223}" dt="2022-05-18T13:20:19.275" v="12" actId="948"/>
          <ac:spMkLst>
            <pc:docMk/>
            <pc:sldMk cId="2399921771" sldId="1182"/>
            <ac:spMk id="6" creationId="{F3CB6FC5-8546-4FD9-BCF1-1A7A987B4D5F}"/>
          </ac:spMkLst>
        </pc:spChg>
      </pc:sldChg>
      <pc:sldChg chg="modSp mod">
        <pc:chgData name="Leah Watetu Mbugua" userId="76db3ab7-9c36-4c9d-888a-871a7f47d500" providerId="ADAL" clId="{7BD18430-67D6-4217-8B1A-B42C9F0B8223}" dt="2022-05-18T13:57:15.087" v="79" actId="15"/>
        <pc:sldMkLst>
          <pc:docMk/>
          <pc:sldMk cId="3666331656" sldId="1184"/>
        </pc:sldMkLst>
        <pc:spChg chg="mod">
          <ac:chgData name="Leah Watetu Mbugua" userId="76db3ab7-9c36-4c9d-888a-871a7f47d500" providerId="ADAL" clId="{7BD18430-67D6-4217-8B1A-B42C9F0B8223}" dt="2022-05-18T13:55:32.957" v="48" actId="108"/>
          <ac:spMkLst>
            <pc:docMk/>
            <pc:sldMk cId="3666331656" sldId="1184"/>
            <ac:spMk id="4" creationId="{4262A576-0424-4E76-8A5A-49981A68DD8D}"/>
          </ac:spMkLst>
        </pc:spChg>
        <pc:spChg chg="mod">
          <ac:chgData name="Leah Watetu Mbugua" userId="76db3ab7-9c36-4c9d-888a-871a7f47d500" providerId="ADAL" clId="{7BD18430-67D6-4217-8B1A-B42C9F0B8223}" dt="2022-05-18T13:57:15.087" v="79" actId="15"/>
          <ac:spMkLst>
            <pc:docMk/>
            <pc:sldMk cId="3666331656" sldId="1184"/>
            <ac:spMk id="10" creationId="{ECCAE90E-2C97-4C37-AAB0-9C118E107929}"/>
          </ac:spMkLst>
        </pc:spChg>
      </pc:sldChg>
      <pc:sldChg chg="addSp delSp modSp mod">
        <pc:chgData name="Leah Watetu Mbugua" userId="76db3ab7-9c36-4c9d-888a-871a7f47d500" providerId="ADAL" clId="{7BD18430-67D6-4217-8B1A-B42C9F0B8223}" dt="2022-05-18T13:53:50.725" v="43" actId="478"/>
        <pc:sldMkLst>
          <pc:docMk/>
          <pc:sldMk cId="2723957210" sldId="1192"/>
        </pc:sldMkLst>
        <pc:spChg chg="del">
          <ac:chgData name="Leah Watetu Mbugua" userId="76db3ab7-9c36-4c9d-888a-871a7f47d500" providerId="ADAL" clId="{7BD18430-67D6-4217-8B1A-B42C9F0B8223}" dt="2022-05-18T13:53:49.039" v="42" actId="478"/>
          <ac:spMkLst>
            <pc:docMk/>
            <pc:sldMk cId="2723957210" sldId="1192"/>
            <ac:spMk id="4" creationId="{4262A576-0424-4E76-8A5A-49981A68DD8D}"/>
          </ac:spMkLst>
        </pc:spChg>
        <pc:spChg chg="add mod">
          <ac:chgData name="Leah Watetu Mbugua" userId="76db3ab7-9c36-4c9d-888a-871a7f47d500" providerId="ADAL" clId="{7BD18430-67D6-4217-8B1A-B42C9F0B8223}" dt="2022-05-18T13:53:45.638" v="41"/>
          <ac:spMkLst>
            <pc:docMk/>
            <pc:sldMk cId="2723957210" sldId="1192"/>
            <ac:spMk id="7" creationId="{32D5AE82-2F6F-49BF-877E-9605688EA5F5}"/>
          </ac:spMkLst>
        </pc:spChg>
        <pc:spChg chg="mod">
          <ac:chgData name="Leah Watetu Mbugua" userId="76db3ab7-9c36-4c9d-888a-871a7f47d500" providerId="ADAL" clId="{7BD18430-67D6-4217-8B1A-B42C9F0B8223}" dt="2022-05-18T13:27:38.723" v="37" actId="1076"/>
          <ac:spMkLst>
            <pc:docMk/>
            <pc:sldMk cId="2723957210" sldId="1192"/>
            <ac:spMk id="10" creationId="{ECCAE90E-2C97-4C37-AAB0-9C118E107929}"/>
          </ac:spMkLst>
        </pc:spChg>
        <pc:picChg chg="del">
          <ac:chgData name="Leah Watetu Mbugua" userId="76db3ab7-9c36-4c9d-888a-871a7f47d500" providerId="ADAL" clId="{7BD18430-67D6-4217-8B1A-B42C9F0B8223}" dt="2022-05-18T13:53:50.725" v="43" actId="478"/>
          <ac:picMkLst>
            <pc:docMk/>
            <pc:sldMk cId="2723957210" sldId="1192"/>
            <ac:picMk id="6" creationId="{6B90BACD-7544-4EE1-9A9F-C5A1FAB7E480}"/>
          </ac:picMkLst>
        </pc:picChg>
        <pc:picChg chg="add mod">
          <ac:chgData name="Leah Watetu Mbugua" userId="76db3ab7-9c36-4c9d-888a-871a7f47d500" providerId="ADAL" clId="{7BD18430-67D6-4217-8B1A-B42C9F0B8223}" dt="2022-05-18T13:53:45.638" v="41"/>
          <ac:picMkLst>
            <pc:docMk/>
            <pc:sldMk cId="2723957210" sldId="1192"/>
            <ac:picMk id="8" creationId="{39ADF319-6F9B-4573-A723-1F761D5E855E}"/>
          </ac:picMkLst>
        </pc:picChg>
        <pc:picChg chg="mod">
          <ac:chgData name="Leah Watetu Mbugua" userId="76db3ab7-9c36-4c9d-888a-871a7f47d500" providerId="ADAL" clId="{7BD18430-67D6-4217-8B1A-B42C9F0B8223}" dt="2022-05-18T13:53:34.613" v="40" actId="1076"/>
          <ac:picMkLst>
            <pc:docMk/>
            <pc:sldMk cId="2723957210" sldId="1192"/>
            <ac:picMk id="14" creationId="{4DEC13A5-C8B5-4FAC-B4A2-0D3CB480FC60}"/>
          </ac:picMkLst>
        </pc:picChg>
      </pc:sldChg>
      <pc:sldChg chg="modSp mod">
        <pc:chgData name="Leah Watetu Mbugua" userId="76db3ab7-9c36-4c9d-888a-871a7f47d500" providerId="ADAL" clId="{7BD18430-67D6-4217-8B1A-B42C9F0B8223}" dt="2022-05-20T14:37:25.898" v="224" actId="113"/>
        <pc:sldMkLst>
          <pc:docMk/>
          <pc:sldMk cId="2640661809" sldId="1198"/>
        </pc:sldMkLst>
        <pc:spChg chg="mod">
          <ac:chgData name="Leah Watetu Mbugua" userId="76db3ab7-9c36-4c9d-888a-871a7f47d500" providerId="ADAL" clId="{7BD18430-67D6-4217-8B1A-B42C9F0B8223}" dt="2022-05-18T13:21:49.058" v="13" actId="1076"/>
          <ac:spMkLst>
            <pc:docMk/>
            <pc:sldMk cId="2640661809" sldId="1198"/>
            <ac:spMk id="5" creationId="{C55B1C86-8528-4093-9574-98033BDCA199}"/>
          </ac:spMkLst>
        </pc:spChg>
        <pc:spChg chg="mod">
          <ac:chgData name="Leah Watetu Mbugua" userId="76db3ab7-9c36-4c9d-888a-871a7f47d500" providerId="ADAL" clId="{7BD18430-67D6-4217-8B1A-B42C9F0B8223}" dt="2022-05-20T14:37:25.898" v="224" actId="113"/>
          <ac:spMkLst>
            <pc:docMk/>
            <pc:sldMk cId="2640661809" sldId="1198"/>
            <ac:spMk id="8" creationId="{F4513AEB-04D7-47B7-B4D4-A628C9981C23}"/>
          </ac:spMkLst>
        </pc:spChg>
        <pc:spChg chg="mod">
          <ac:chgData name="Leah Watetu Mbugua" userId="76db3ab7-9c36-4c9d-888a-871a7f47d500" providerId="ADAL" clId="{7BD18430-67D6-4217-8B1A-B42C9F0B8223}" dt="2022-05-20T14:37:17.793" v="220" actId="1076"/>
          <ac:spMkLst>
            <pc:docMk/>
            <pc:sldMk cId="2640661809" sldId="1198"/>
            <ac:spMk id="12" creationId="{119527C8-CD4A-4F66-9F88-42510748D180}"/>
          </ac:spMkLst>
        </pc:spChg>
      </pc:sldChg>
      <pc:sldChg chg="modSp mod">
        <pc:chgData name="Leah Watetu Mbugua" userId="76db3ab7-9c36-4c9d-888a-871a7f47d500" providerId="ADAL" clId="{7BD18430-67D6-4217-8B1A-B42C9F0B8223}" dt="2022-05-18T13:23:59.613" v="24" actId="20577"/>
        <pc:sldMkLst>
          <pc:docMk/>
          <pc:sldMk cId="1156623607" sldId="1204"/>
        </pc:sldMkLst>
        <pc:spChg chg="mod">
          <ac:chgData name="Leah Watetu Mbugua" userId="76db3ab7-9c36-4c9d-888a-871a7f47d500" providerId="ADAL" clId="{7BD18430-67D6-4217-8B1A-B42C9F0B8223}" dt="2022-05-18T13:23:15.534" v="19" actId="1076"/>
          <ac:spMkLst>
            <pc:docMk/>
            <pc:sldMk cId="1156623607" sldId="1204"/>
            <ac:spMk id="37" creationId="{11538797-0B01-40F8-9889-01ED6E9B84D2}"/>
          </ac:spMkLst>
        </pc:spChg>
        <pc:spChg chg="mod">
          <ac:chgData name="Leah Watetu Mbugua" userId="76db3ab7-9c36-4c9d-888a-871a7f47d500" providerId="ADAL" clId="{7BD18430-67D6-4217-8B1A-B42C9F0B8223}" dt="2022-05-18T13:23:06.680" v="18" actId="1076"/>
          <ac:spMkLst>
            <pc:docMk/>
            <pc:sldMk cId="1156623607" sldId="1204"/>
            <ac:spMk id="46" creationId="{CC7E7F00-264C-4FD6-B48C-9157652296BF}"/>
          </ac:spMkLst>
        </pc:spChg>
        <pc:spChg chg="mod">
          <ac:chgData name="Leah Watetu Mbugua" userId="76db3ab7-9c36-4c9d-888a-871a7f47d500" providerId="ADAL" clId="{7BD18430-67D6-4217-8B1A-B42C9F0B8223}" dt="2022-05-18T13:23:59.613" v="24" actId="20577"/>
          <ac:spMkLst>
            <pc:docMk/>
            <pc:sldMk cId="1156623607" sldId="1204"/>
            <ac:spMk id="70" creationId="{3F3418E5-8648-47FA-8067-4BD2B4829AD2}"/>
          </ac:spMkLst>
        </pc:spChg>
        <pc:spChg chg="mod">
          <ac:chgData name="Leah Watetu Mbugua" userId="76db3ab7-9c36-4c9d-888a-871a7f47d500" providerId="ADAL" clId="{7BD18430-67D6-4217-8B1A-B42C9F0B8223}" dt="2022-05-18T13:23:41.196" v="22" actId="1076"/>
          <ac:spMkLst>
            <pc:docMk/>
            <pc:sldMk cId="1156623607" sldId="1204"/>
            <ac:spMk id="71" creationId="{01698CF8-ECB0-4D15-A233-9D146B3F1CED}"/>
          </ac:spMkLst>
        </pc:spChg>
        <pc:spChg chg="mod">
          <ac:chgData name="Leah Watetu Mbugua" userId="76db3ab7-9c36-4c9d-888a-871a7f47d500" providerId="ADAL" clId="{7BD18430-67D6-4217-8B1A-B42C9F0B8223}" dt="2022-05-18T13:23:56.683" v="23" actId="20577"/>
          <ac:spMkLst>
            <pc:docMk/>
            <pc:sldMk cId="1156623607" sldId="1204"/>
            <ac:spMk id="73" creationId="{28328C23-C6CC-4672-90CE-66265AF0855B}"/>
          </ac:spMkLst>
        </pc:spChg>
      </pc:sldChg>
      <pc:sldChg chg="modSp mod">
        <pc:chgData name="Leah Watetu Mbugua" userId="76db3ab7-9c36-4c9d-888a-871a7f47d500" providerId="ADAL" clId="{7BD18430-67D6-4217-8B1A-B42C9F0B8223}" dt="2022-05-20T14:39:17.109" v="232" actId="1076"/>
        <pc:sldMkLst>
          <pc:docMk/>
          <pc:sldMk cId="3524775275" sldId="1209"/>
        </pc:sldMkLst>
        <pc:spChg chg="mod">
          <ac:chgData name="Leah Watetu Mbugua" userId="76db3ab7-9c36-4c9d-888a-871a7f47d500" providerId="ADAL" clId="{7BD18430-67D6-4217-8B1A-B42C9F0B8223}" dt="2022-05-20T14:39:17.109" v="232" actId="1076"/>
          <ac:spMkLst>
            <pc:docMk/>
            <pc:sldMk cId="3524775275" sldId="1209"/>
            <ac:spMk id="5" creationId="{8238C53B-C68D-4ED5-839C-8856ACD7652E}"/>
          </ac:spMkLst>
        </pc:spChg>
      </pc:sldChg>
      <pc:sldChg chg="modSp mod">
        <pc:chgData name="Leah Watetu Mbugua" userId="76db3ab7-9c36-4c9d-888a-871a7f47d500" providerId="ADAL" clId="{7BD18430-67D6-4217-8B1A-B42C9F0B8223}" dt="2022-05-20T14:39:29.777" v="233" actId="1076"/>
        <pc:sldMkLst>
          <pc:docMk/>
          <pc:sldMk cId="1962560387" sldId="1210"/>
        </pc:sldMkLst>
        <pc:spChg chg="mod">
          <ac:chgData name="Leah Watetu Mbugua" userId="76db3ab7-9c36-4c9d-888a-871a7f47d500" providerId="ADAL" clId="{7BD18430-67D6-4217-8B1A-B42C9F0B8223}" dt="2022-05-20T14:39:29.777" v="233" actId="1076"/>
          <ac:spMkLst>
            <pc:docMk/>
            <pc:sldMk cId="1962560387" sldId="1210"/>
            <ac:spMk id="5" creationId="{8238C53B-C68D-4ED5-839C-8856ACD7652E}"/>
          </ac:spMkLst>
        </pc:spChg>
      </pc:sldChg>
      <pc:sldChg chg="modSp mod">
        <pc:chgData name="Leah Watetu Mbugua" userId="76db3ab7-9c36-4c9d-888a-871a7f47d500" providerId="ADAL" clId="{7BD18430-67D6-4217-8B1A-B42C9F0B8223}" dt="2022-05-20T14:42:31.464" v="255" actId="1076"/>
        <pc:sldMkLst>
          <pc:docMk/>
          <pc:sldMk cId="1626257880" sldId="1217"/>
        </pc:sldMkLst>
        <pc:spChg chg="mod">
          <ac:chgData name="Leah Watetu Mbugua" userId="76db3ab7-9c36-4c9d-888a-871a7f47d500" providerId="ADAL" clId="{7BD18430-67D6-4217-8B1A-B42C9F0B8223}" dt="2022-05-20T14:42:31.464" v="255" actId="1076"/>
          <ac:spMkLst>
            <pc:docMk/>
            <pc:sldMk cId="1626257880" sldId="1217"/>
            <ac:spMk id="7" creationId="{9D792B13-E0AC-42AF-B8E2-24D6878B9B15}"/>
          </ac:spMkLst>
        </pc:spChg>
        <pc:spChg chg="mod">
          <ac:chgData name="Leah Watetu Mbugua" userId="76db3ab7-9c36-4c9d-888a-871a7f47d500" providerId="ADAL" clId="{7BD18430-67D6-4217-8B1A-B42C9F0B8223}" dt="2022-05-20T14:42:27.660" v="254" actId="1076"/>
          <ac:spMkLst>
            <pc:docMk/>
            <pc:sldMk cId="1626257880" sldId="1217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20T14:41:12.876" v="246" actId="255"/>
        <pc:sldMkLst>
          <pc:docMk/>
          <pc:sldMk cId="3199665316" sldId="1219"/>
        </pc:sldMkLst>
        <pc:spChg chg="mod">
          <ac:chgData name="Leah Watetu Mbugua" userId="76db3ab7-9c36-4c9d-888a-871a7f47d500" providerId="ADAL" clId="{7BD18430-67D6-4217-8B1A-B42C9F0B8223}" dt="2022-05-20T14:41:12.876" v="246" actId="255"/>
          <ac:spMkLst>
            <pc:docMk/>
            <pc:sldMk cId="3199665316" sldId="1219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20T14:41:37.375" v="248" actId="255"/>
        <pc:sldMkLst>
          <pc:docMk/>
          <pc:sldMk cId="3691945731" sldId="1220"/>
        </pc:sldMkLst>
        <pc:spChg chg="mod">
          <ac:chgData name="Leah Watetu Mbugua" userId="76db3ab7-9c36-4c9d-888a-871a7f47d500" providerId="ADAL" clId="{7BD18430-67D6-4217-8B1A-B42C9F0B8223}" dt="2022-05-20T14:41:37.375" v="248" actId="255"/>
          <ac:spMkLst>
            <pc:docMk/>
            <pc:sldMk cId="3691945731" sldId="1220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18T13:26:41.053" v="29" actId="255"/>
        <pc:sldMkLst>
          <pc:docMk/>
          <pc:sldMk cId="2516302325" sldId="1229"/>
        </pc:sldMkLst>
        <pc:spChg chg="mod">
          <ac:chgData name="Leah Watetu Mbugua" userId="76db3ab7-9c36-4c9d-888a-871a7f47d500" providerId="ADAL" clId="{7BD18430-67D6-4217-8B1A-B42C9F0B8223}" dt="2022-05-18T13:26:41.053" v="29" actId="255"/>
          <ac:spMkLst>
            <pc:docMk/>
            <pc:sldMk cId="2516302325" sldId="1229"/>
            <ac:spMk id="4" creationId="{9565DA3D-9A6D-4958-A63E-B4AC7A94CF06}"/>
          </ac:spMkLst>
        </pc:spChg>
        <pc:spChg chg="mod">
          <ac:chgData name="Leah Watetu Mbugua" userId="76db3ab7-9c36-4c9d-888a-871a7f47d500" providerId="ADAL" clId="{7BD18430-67D6-4217-8B1A-B42C9F0B8223}" dt="2022-05-18T13:25:38.044" v="27" actId="1076"/>
          <ac:spMkLst>
            <pc:docMk/>
            <pc:sldMk cId="2516302325" sldId="1229"/>
            <ac:spMk id="5" creationId="{C55B1C86-8528-4093-9574-98033BDCA199}"/>
          </ac:spMkLst>
        </pc:spChg>
      </pc:sldChg>
      <pc:sldChg chg="modSp mod">
        <pc:chgData name="Leah Watetu Mbugua" userId="76db3ab7-9c36-4c9d-888a-871a7f47d500" providerId="ADAL" clId="{7BD18430-67D6-4217-8B1A-B42C9F0B8223}" dt="2022-05-18T13:24:36.750" v="26" actId="1076"/>
        <pc:sldMkLst>
          <pc:docMk/>
          <pc:sldMk cId="1573644989" sldId="1249"/>
        </pc:sldMkLst>
        <pc:spChg chg="mod">
          <ac:chgData name="Leah Watetu Mbugua" userId="76db3ab7-9c36-4c9d-888a-871a7f47d500" providerId="ADAL" clId="{7BD18430-67D6-4217-8B1A-B42C9F0B8223}" dt="2022-05-18T13:24:33.825" v="25" actId="1076"/>
          <ac:spMkLst>
            <pc:docMk/>
            <pc:sldMk cId="1573644989" sldId="1249"/>
            <ac:spMk id="5" creationId="{C55B1C86-8528-4093-9574-98033BDCA199}"/>
          </ac:spMkLst>
        </pc:spChg>
        <pc:picChg chg="mod">
          <ac:chgData name="Leah Watetu Mbugua" userId="76db3ab7-9c36-4c9d-888a-871a7f47d500" providerId="ADAL" clId="{7BD18430-67D6-4217-8B1A-B42C9F0B8223}" dt="2022-05-18T13:24:36.750" v="26" actId="1076"/>
          <ac:picMkLst>
            <pc:docMk/>
            <pc:sldMk cId="1573644989" sldId="1249"/>
            <ac:picMk id="10" creationId="{B49634A1-30D3-452A-8F85-7C3E3B9D525D}"/>
          </ac:picMkLst>
        </pc:picChg>
      </pc:sldChg>
      <pc:sldChg chg="modSp mod">
        <pc:chgData name="Leah Watetu Mbugua" userId="76db3ab7-9c36-4c9d-888a-871a7f47d500" providerId="ADAL" clId="{7BD18430-67D6-4217-8B1A-B42C9F0B8223}" dt="2022-05-20T14:41:26.304" v="247" actId="255"/>
        <pc:sldMkLst>
          <pc:docMk/>
          <pc:sldMk cId="2630228687" sldId="1252"/>
        </pc:sldMkLst>
        <pc:spChg chg="mod">
          <ac:chgData name="Leah Watetu Mbugua" userId="76db3ab7-9c36-4c9d-888a-871a7f47d500" providerId="ADAL" clId="{7BD18430-67D6-4217-8B1A-B42C9F0B8223}" dt="2022-05-20T14:41:26.304" v="247" actId="255"/>
          <ac:spMkLst>
            <pc:docMk/>
            <pc:sldMk cId="2630228687" sldId="1252"/>
            <ac:spMk id="10" creationId="{ECCAE90E-2C97-4C37-AAB0-9C118E107929}"/>
          </ac:spMkLst>
        </pc:spChg>
        <pc:picChg chg="ord">
          <ac:chgData name="Leah Watetu Mbugua" userId="76db3ab7-9c36-4c9d-888a-871a7f47d500" providerId="ADAL" clId="{7BD18430-67D6-4217-8B1A-B42C9F0B8223}" dt="2022-05-18T14:05:30.023" v="132" actId="167"/>
          <ac:picMkLst>
            <pc:docMk/>
            <pc:sldMk cId="2630228687" sldId="1252"/>
            <ac:picMk id="3" creationId="{D077B19A-D206-410F-98D6-30336C9E0A26}"/>
          </ac:picMkLst>
        </pc:picChg>
      </pc:sldChg>
      <pc:sldChg chg="modSp mod">
        <pc:chgData name="Leah Watetu Mbugua" userId="76db3ab7-9c36-4c9d-888a-871a7f47d500" providerId="ADAL" clId="{7BD18430-67D6-4217-8B1A-B42C9F0B8223}" dt="2022-05-20T14:42:41.182" v="257" actId="1076"/>
        <pc:sldMkLst>
          <pc:docMk/>
          <pc:sldMk cId="3761333301" sldId="1253"/>
        </pc:sldMkLst>
        <pc:spChg chg="mod">
          <ac:chgData name="Leah Watetu Mbugua" userId="76db3ab7-9c36-4c9d-888a-871a7f47d500" providerId="ADAL" clId="{7BD18430-67D6-4217-8B1A-B42C9F0B8223}" dt="2022-05-20T14:42:41.182" v="257" actId="1076"/>
          <ac:spMkLst>
            <pc:docMk/>
            <pc:sldMk cId="3761333301" sldId="1253"/>
            <ac:spMk id="7" creationId="{42463C16-6A35-41DE-BF8C-E26C9ED82D33}"/>
          </ac:spMkLst>
        </pc:spChg>
        <pc:spChg chg="mod">
          <ac:chgData name="Leah Watetu Mbugua" userId="76db3ab7-9c36-4c9d-888a-871a7f47d500" providerId="ADAL" clId="{7BD18430-67D6-4217-8B1A-B42C9F0B8223}" dt="2022-05-20T14:42:36.762" v="256" actId="1076"/>
          <ac:spMkLst>
            <pc:docMk/>
            <pc:sldMk cId="3761333301" sldId="1253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18T14:00:33.519" v="101" actId="108"/>
        <pc:sldMkLst>
          <pc:docMk/>
          <pc:sldMk cId="937859719" sldId="1254"/>
        </pc:sldMkLst>
        <pc:spChg chg="mod">
          <ac:chgData name="Leah Watetu Mbugua" userId="76db3ab7-9c36-4c9d-888a-871a7f47d500" providerId="ADAL" clId="{7BD18430-67D6-4217-8B1A-B42C9F0B8223}" dt="2022-05-18T14:00:33.519" v="101" actId="108"/>
          <ac:spMkLst>
            <pc:docMk/>
            <pc:sldMk cId="937859719" sldId="1254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18T14:00:41.348" v="102" actId="108"/>
        <pc:sldMkLst>
          <pc:docMk/>
          <pc:sldMk cId="1655239675" sldId="1255"/>
        </pc:sldMkLst>
        <pc:spChg chg="mod">
          <ac:chgData name="Leah Watetu Mbugua" userId="76db3ab7-9c36-4c9d-888a-871a7f47d500" providerId="ADAL" clId="{7BD18430-67D6-4217-8B1A-B42C9F0B8223}" dt="2022-05-18T14:00:41.348" v="102" actId="108"/>
          <ac:spMkLst>
            <pc:docMk/>
            <pc:sldMk cId="1655239675" sldId="1255"/>
            <ac:spMk id="10" creationId="{ECCAE90E-2C97-4C37-AAB0-9C118E107929}"/>
          </ac:spMkLst>
        </pc:spChg>
      </pc:sldChg>
      <pc:sldChg chg="modSp mod">
        <pc:chgData name="Leah Watetu Mbugua" userId="76db3ab7-9c36-4c9d-888a-871a7f47d500" providerId="ADAL" clId="{7BD18430-67D6-4217-8B1A-B42C9F0B8223}" dt="2022-05-20T14:42:14.014" v="253" actId="1076"/>
        <pc:sldMkLst>
          <pc:docMk/>
          <pc:sldMk cId="4043592918" sldId="1257"/>
        </pc:sldMkLst>
        <pc:spChg chg="mod">
          <ac:chgData name="Leah Watetu Mbugua" userId="76db3ab7-9c36-4c9d-888a-871a7f47d500" providerId="ADAL" clId="{7BD18430-67D6-4217-8B1A-B42C9F0B8223}" dt="2022-05-20T14:42:14.014" v="253" actId="1076"/>
          <ac:spMkLst>
            <pc:docMk/>
            <pc:sldMk cId="4043592918" sldId="1257"/>
            <ac:spMk id="10" creationId="{ECCAE90E-2C97-4C37-AAB0-9C118E107929}"/>
          </ac:spMkLst>
        </pc:spChg>
      </pc:sldChg>
    </pc:docChg>
  </pc:docChgLst>
  <pc:docChgLst>
    <pc:chgData name="Arif Uddin" userId="148c5cc6-c87d-4d88-bef6-83162531c353" providerId="ADAL" clId="{C71245D8-985E-4556-85B9-D2DEB6337CF2}"/>
    <pc:docChg chg="undo custSel addSld delSld modSld sldOrd modSection">
      <pc:chgData name="Arif Uddin" userId="148c5cc6-c87d-4d88-bef6-83162531c353" providerId="ADAL" clId="{C71245D8-985E-4556-85B9-D2DEB6337CF2}" dt="2023-04-27T12:48:35.054" v="523" actId="12"/>
      <pc:docMkLst>
        <pc:docMk/>
      </pc:docMkLst>
      <pc:sldChg chg="add">
        <pc:chgData name="Arif Uddin" userId="148c5cc6-c87d-4d88-bef6-83162531c353" providerId="ADAL" clId="{C71245D8-985E-4556-85B9-D2DEB6337CF2}" dt="2023-04-06T11:38:04.032" v="315"/>
        <pc:sldMkLst>
          <pc:docMk/>
          <pc:sldMk cId="780643804" sldId="354"/>
        </pc:sldMkLst>
      </pc:sldChg>
      <pc:sldChg chg="modSp add mod">
        <pc:chgData name="Arif Uddin" userId="148c5cc6-c87d-4d88-bef6-83162531c353" providerId="ADAL" clId="{C71245D8-985E-4556-85B9-D2DEB6337CF2}" dt="2023-04-06T11:38:26.041" v="331" actId="14100"/>
        <pc:sldMkLst>
          <pc:docMk/>
          <pc:sldMk cId="2736025581" sldId="355"/>
        </pc:sldMkLst>
        <pc:spChg chg="mod">
          <ac:chgData name="Arif Uddin" userId="148c5cc6-c87d-4d88-bef6-83162531c353" providerId="ADAL" clId="{C71245D8-985E-4556-85B9-D2DEB6337CF2}" dt="2023-04-06T11:38:26.041" v="331" actId="14100"/>
          <ac:spMkLst>
            <pc:docMk/>
            <pc:sldMk cId="2736025581" sldId="355"/>
            <ac:spMk id="5" creationId="{C55B1C86-8528-4093-9574-98033BDCA199}"/>
          </ac:spMkLst>
        </pc:spChg>
      </pc:sldChg>
      <pc:sldChg chg="add">
        <pc:chgData name="Arif Uddin" userId="148c5cc6-c87d-4d88-bef6-83162531c353" providerId="ADAL" clId="{C71245D8-985E-4556-85B9-D2DEB6337CF2}" dt="2023-04-06T11:38:04.032" v="315"/>
        <pc:sldMkLst>
          <pc:docMk/>
          <pc:sldMk cId="1231304709" sldId="356"/>
        </pc:sldMkLst>
      </pc:sldChg>
      <pc:sldChg chg="add">
        <pc:chgData name="Arif Uddin" userId="148c5cc6-c87d-4d88-bef6-83162531c353" providerId="ADAL" clId="{C71245D8-985E-4556-85B9-D2DEB6337CF2}" dt="2023-04-06T11:38:04.032" v="315"/>
        <pc:sldMkLst>
          <pc:docMk/>
          <pc:sldMk cId="4233558457" sldId="357"/>
        </pc:sldMkLst>
      </pc:sldChg>
      <pc:sldChg chg="modSp add mod">
        <pc:chgData name="Arif Uddin" userId="148c5cc6-c87d-4d88-bef6-83162531c353" providerId="ADAL" clId="{C71245D8-985E-4556-85B9-D2DEB6337CF2}" dt="2023-04-06T11:38:04.137" v="316" actId="27636"/>
        <pc:sldMkLst>
          <pc:docMk/>
          <pc:sldMk cId="1408020032" sldId="358"/>
        </pc:sldMkLst>
        <pc:spChg chg="mod">
          <ac:chgData name="Arif Uddin" userId="148c5cc6-c87d-4d88-bef6-83162531c353" providerId="ADAL" clId="{C71245D8-985E-4556-85B9-D2DEB6337CF2}" dt="2023-04-06T11:38:04.137" v="316" actId="27636"/>
          <ac:spMkLst>
            <pc:docMk/>
            <pc:sldMk cId="1408020032" sldId="358"/>
            <ac:spMk id="13" creationId="{BC4D7066-E4F6-4E6B-83F7-9DF7998B821B}"/>
          </ac:spMkLst>
        </pc:spChg>
      </pc:sldChg>
      <pc:sldChg chg="add">
        <pc:chgData name="Arif Uddin" userId="148c5cc6-c87d-4d88-bef6-83162531c353" providerId="ADAL" clId="{C71245D8-985E-4556-85B9-D2DEB6337CF2}" dt="2023-04-06T11:37:28.984" v="314"/>
        <pc:sldMkLst>
          <pc:docMk/>
          <pc:sldMk cId="2848218844" sldId="359"/>
        </pc:sldMkLst>
      </pc:sldChg>
      <pc:sldChg chg="add">
        <pc:chgData name="Arif Uddin" userId="148c5cc6-c87d-4d88-bef6-83162531c353" providerId="ADAL" clId="{C71245D8-985E-4556-85B9-D2DEB6337CF2}" dt="2023-04-06T11:28:08.250" v="111"/>
        <pc:sldMkLst>
          <pc:docMk/>
          <pc:sldMk cId="2381225145" sldId="360"/>
        </pc:sldMkLst>
      </pc:sldChg>
      <pc:sldChg chg="add">
        <pc:chgData name="Arif Uddin" userId="148c5cc6-c87d-4d88-bef6-83162531c353" providerId="ADAL" clId="{C71245D8-985E-4556-85B9-D2DEB6337CF2}" dt="2023-04-06T11:28:54.219" v="113"/>
        <pc:sldMkLst>
          <pc:docMk/>
          <pc:sldMk cId="4210641945" sldId="361"/>
        </pc:sldMkLst>
      </pc:sldChg>
      <pc:sldChg chg="addSp delSp modSp add">
        <pc:chgData name="Arif Uddin" userId="148c5cc6-c87d-4d88-bef6-83162531c353" providerId="ADAL" clId="{C71245D8-985E-4556-85B9-D2DEB6337CF2}" dt="2023-04-06T11:33:27.350" v="229"/>
        <pc:sldMkLst>
          <pc:docMk/>
          <pc:sldMk cId="4280002836" sldId="362"/>
        </pc:sldMkLst>
        <pc:picChg chg="add del mod">
          <ac:chgData name="Arif Uddin" userId="148c5cc6-c87d-4d88-bef6-83162531c353" providerId="ADAL" clId="{C71245D8-985E-4556-85B9-D2DEB6337CF2}" dt="2023-04-06T11:33:27.350" v="229"/>
          <ac:picMkLst>
            <pc:docMk/>
            <pc:sldMk cId="4280002836" sldId="362"/>
            <ac:picMk id="2" creationId="{146889A2-BD44-42E9-779F-E96FA09F366F}"/>
          </ac:picMkLst>
        </pc:picChg>
      </pc:sldChg>
      <pc:sldChg chg="add">
        <pc:chgData name="Arif Uddin" userId="148c5cc6-c87d-4d88-bef6-83162531c353" providerId="ADAL" clId="{C71245D8-985E-4556-85B9-D2DEB6337CF2}" dt="2023-04-06T11:31:33.874" v="215"/>
        <pc:sldMkLst>
          <pc:docMk/>
          <pc:sldMk cId="4109657541" sldId="363"/>
        </pc:sldMkLst>
      </pc:sldChg>
      <pc:sldChg chg="modSp add mod">
        <pc:chgData name="Arif Uddin" userId="148c5cc6-c87d-4d88-bef6-83162531c353" providerId="ADAL" clId="{C71245D8-985E-4556-85B9-D2DEB6337CF2}" dt="2023-04-06T11:32:54.071" v="226" actId="14100"/>
        <pc:sldMkLst>
          <pc:docMk/>
          <pc:sldMk cId="1684149868" sldId="364"/>
        </pc:sldMkLst>
        <pc:spChg chg="mod">
          <ac:chgData name="Arif Uddin" userId="148c5cc6-c87d-4d88-bef6-83162531c353" providerId="ADAL" clId="{C71245D8-985E-4556-85B9-D2DEB6337CF2}" dt="2023-04-06T11:32:28.594" v="223" actId="108"/>
          <ac:spMkLst>
            <pc:docMk/>
            <pc:sldMk cId="1684149868" sldId="364"/>
            <ac:spMk id="5" creationId="{3E0E2A5B-1369-F242-A4FF-E389FBA8F4CE}"/>
          </ac:spMkLst>
        </pc:spChg>
        <pc:spChg chg="mod">
          <ac:chgData name="Arif Uddin" userId="148c5cc6-c87d-4d88-bef6-83162531c353" providerId="ADAL" clId="{C71245D8-985E-4556-85B9-D2DEB6337CF2}" dt="2023-04-06T11:32:11.183" v="220" actId="14100"/>
          <ac:spMkLst>
            <pc:docMk/>
            <pc:sldMk cId="1684149868" sldId="364"/>
            <ac:spMk id="10" creationId="{E741E307-E8F2-2D49-91ED-05844CDFEC38}"/>
          </ac:spMkLst>
        </pc:spChg>
        <pc:picChg chg="mod">
          <ac:chgData name="Arif Uddin" userId="148c5cc6-c87d-4d88-bef6-83162531c353" providerId="ADAL" clId="{C71245D8-985E-4556-85B9-D2DEB6337CF2}" dt="2023-04-06T11:32:54.071" v="226" actId="14100"/>
          <ac:picMkLst>
            <pc:docMk/>
            <pc:sldMk cId="1684149868" sldId="364"/>
            <ac:picMk id="3" creationId="{2F65304B-0B9B-0047-8CA5-4A55B4540D7A}"/>
          </ac:picMkLst>
        </pc:picChg>
      </pc:sldChg>
      <pc:sldChg chg="modSp add mod">
        <pc:chgData name="Arif Uddin" userId="148c5cc6-c87d-4d88-bef6-83162531c353" providerId="ADAL" clId="{C71245D8-985E-4556-85B9-D2DEB6337CF2}" dt="2023-04-06T11:31:52.259" v="217" actId="1076"/>
        <pc:sldMkLst>
          <pc:docMk/>
          <pc:sldMk cId="1670980474" sldId="365"/>
        </pc:sldMkLst>
        <pc:picChg chg="mod">
          <ac:chgData name="Arif Uddin" userId="148c5cc6-c87d-4d88-bef6-83162531c353" providerId="ADAL" clId="{C71245D8-985E-4556-85B9-D2DEB6337CF2}" dt="2023-04-06T11:31:52.259" v="217" actId="1076"/>
          <ac:picMkLst>
            <pc:docMk/>
            <pc:sldMk cId="1670980474" sldId="365"/>
            <ac:picMk id="11" creationId="{824BB0BA-6114-B945-A1D3-ABDB882FB1E2}"/>
          </ac:picMkLst>
        </pc:picChg>
      </pc:sldChg>
      <pc:sldChg chg="add">
        <pc:chgData name="Arif Uddin" userId="148c5cc6-c87d-4d88-bef6-83162531c353" providerId="ADAL" clId="{C71245D8-985E-4556-85B9-D2DEB6337CF2}" dt="2023-04-06T11:37:28.984" v="314"/>
        <pc:sldMkLst>
          <pc:docMk/>
          <pc:sldMk cId="416055487" sldId="367"/>
        </pc:sldMkLst>
      </pc:sldChg>
      <pc:sldChg chg="add">
        <pc:chgData name="Arif Uddin" userId="148c5cc6-c87d-4d88-bef6-83162531c353" providerId="ADAL" clId="{C71245D8-985E-4556-85B9-D2DEB6337CF2}" dt="2023-04-06T11:37:28.984" v="314"/>
        <pc:sldMkLst>
          <pc:docMk/>
          <pc:sldMk cId="4283499370" sldId="368"/>
        </pc:sldMkLst>
      </pc:sldChg>
      <pc:sldChg chg="modSp">
        <pc:chgData name="Arif Uddin" userId="148c5cc6-c87d-4d88-bef6-83162531c353" providerId="ADAL" clId="{C71245D8-985E-4556-85B9-D2DEB6337CF2}" dt="2023-04-25T04:52:44.315" v="515" actId="1036"/>
        <pc:sldMkLst>
          <pc:docMk/>
          <pc:sldMk cId="4271404311" sldId="1161"/>
        </pc:sldMkLst>
        <pc:picChg chg="mod">
          <ac:chgData name="Arif Uddin" userId="148c5cc6-c87d-4d88-bef6-83162531c353" providerId="ADAL" clId="{C71245D8-985E-4556-85B9-D2DEB6337CF2}" dt="2023-04-25T04:52:44.315" v="515" actId="1036"/>
          <ac:picMkLst>
            <pc:docMk/>
            <pc:sldMk cId="4271404311" sldId="1161"/>
            <ac:picMk id="1026" creationId="{6FF2866F-37CF-4717-AFEF-25209018C3AC}"/>
          </ac:picMkLst>
        </pc:picChg>
      </pc:sldChg>
      <pc:sldChg chg="modSp mod">
        <pc:chgData name="Arif Uddin" userId="148c5cc6-c87d-4d88-bef6-83162531c353" providerId="ADAL" clId="{C71245D8-985E-4556-85B9-D2DEB6337CF2}" dt="2023-04-27T11:01:27.907" v="516" actId="20577"/>
        <pc:sldMkLst>
          <pc:docMk/>
          <pc:sldMk cId="868440310" sldId="1166"/>
        </pc:sldMkLst>
        <pc:spChg chg="mod">
          <ac:chgData name="Arif Uddin" userId="148c5cc6-c87d-4d88-bef6-83162531c353" providerId="ADAL" clId="{C71245D8-985E-4556-85B9-D2DEB6337CF2}" dt="2023-04-27T11:01:27.907" v="516" actId="20577"/>
          <ac:spMkLst>
            <pc:docMk/>
            <pc:sldMk cId="868440310" sldId="1166"/>
            <ac:spMk id="13" creationId="{856F55CF-B766-461D-8478-25DB3D8AF260}"/>
          </ac:spMkLst>
        </pc:spChg>
      </pc:sldChg>
      <pc:sldChg chg="addSp delSp modSp mod">
        <pc:chgData name="Arif Uddin" userId="148c5cc6-c87d-4d88-bef6-83162531c353" providerId="ADAL" clId="{C71245D8-985E-4556-85B9-D2DEB6337CF2}" dt="2023-04-06T11:28:33.278" v="112" actId="478"/>
        <pc:sldMkLst>
          <pc:docMk/>
          <pc:sldMk cId="2399921771" sldId="1182"/>
        </pc:sldMkLst>
        <pc:spChg chg="del">
          <ac:chgData name="Arif Uddin" userId="148c5cc6-c87d-4d88-bef6-83162531c353" providerId="ADAL" clId="{C71245D8-985E-4556-85B9-D2DEB6337CF2}" dt="2023-04-06T11:26:39.880" v="49" actId="478"/>
          <ac:spMkLst>
            <pc:docMk/>
            <pc:sldMk cId="2399921771" sldId="1182"/>
            <ac:spMk id="5" creationId="{C55B1C86-8528-4093-9574-98033BDCA199}"/>
          </ac:spMkLst>
        </pc:spChg>
        <pc:spChg chg="del">
          <ac:chgData name="Arif Uddin" userId="148c5cc6-c87d-4d88-bef6-83162531c353" providerId="ADAL" clId="{C71245D8-985E-4556-85B9-D2DEB6337CF2}" dt="2023-04-06T11:26:36.662" v="48" actId="478"/>
          <ac:spMkLst>
            <pc:docMk/>
            <pc:sldMk cId="2399921771" sldId="1182"/>
            <ac:spMk id="6" creationId="{F3CB6FC5-8546-4FD9-BCF1-1A7A987B4D5F}"/>
          </ac:spMkLst>
        </pc:spChg>
        <pc:spChg chg="add del mod">
          <ac:chgData name="Arif Uddin" userId="148c5cc6-c87d-4d88-bef6-83162531c353" providerId="ADAL" clId="{C71245D8-985E-4556-85B9-D2DEB6337CF2}" dt="2023-04-06T11:26:33.546" v="47"/>
          <ac:spMkLst>
            <pc:docMk/>
            <pc:sldMk cId="2399921771" sldId="1182"/>
            <ac:spMk id="11" creationId="{30903282-8124-8DCD-3939-90CC14C9B5EA}"/>
          </ac:spMkLst>
        </pc:spChg>
        <pc:spChg chg="add del mod">
          <ac:chgData name="Arif Uddin" userId="148c5cc6-c87d-4d88-bef6-83162531c353" providerId="ADAL" clId="{C71245D8-985E-4556-85B9-D2DEB6337CF2}" dt="2023-04-06T11:26:33.546" v="47"/>
          <ac:spMkLst>
            <pc:docMk/>
            <pc:sldMk cId="2399921771" sldId="1182"/>
            <ac:spMk id="12" creationId="{6CF3C71B-ACFB-8B32-E00C-E0AEB138C99F}"/>
          </ac:spMkLst>
        </pc:spChg>
        <pc:spChg chg="add del mod">
          <ac:chgData name="Arif Uddin" userId="148c5cc6-c87d-4d88-bef6-83162531c353" providerId="ADAL" clId="{C71245D8-985E-4556-85B9-D2DEB6337CF2}" dt="2023-04-06T11:26:33.546" v="47"/>
          <ac:spMkLst>
            <pc:docMk/>
            <pc:sldMk cId="2399921771" sldId="1182"/>
            <ac:spMk id="14" creationId="{9DCDA087-42FA-4A7F-8BED-9EF2BCA349B7}"/>
          </ac:spMkLst>
        </pc:spChg>
        <pc:spChg chg="add del mod">
          <ac:chgData name="Arif Uddin" userId="148c5cc6-c87d-4d88-bef6-83162531c353" providerId="ADAL" clId="{C71245D8-985E-4556-85B9-D2DEB6337CF2}" dt="2023-04-06T11:26:33.546" v="47"/>
          <ac:spMkLst>
            <pc:docMk/>
            <pc:sldMk cId="2399921771" sldId="1182"/>
            <ac:spMk id="15" creationId="{1CF1B34A-CE81-6168-4B05-8E2C19968825}"/>
          </ac:spMkLst>
        </pc:spChg>
        <pc:spChg chg="add del mod">
          <ac:chgData name="Arif Uddin" userId="148c5cc6-c87d-4d88-bef6-83162531c353" providerId="ADAL" clId="{C71245D8-985E-4556-85B9-D2DEB6337CF2}" dt="2023-04-06T11:26:33.546" v="47"/>
          <ac:spMkLst>
            <pc:docMk/>
            <pc:sldMk cId="2399921771" sldId="1182"/>
            <ac:spMk id="16" creationId="{0D9A03BE-C474-8E0E-BC07-5562F2B993A3}"/>
          </ac:spMkLst>
        </pc:spChg>
        <pc:spChg chg="add mod">
          <ac:chgData name="Arif Uddin" userId="148c5cc6-c87d-4d88-bef6-83162531c353" providerId="ADAL" clId="{C71245D8-985E-4556-85B9-D2DEB6337CF2}" dt="2023-04-06T11:26:51.226" v="76" actId="1037"/>
          <ac:spMkLst>
            <pc:docMk/>
            <pc:sldMk cId="2399921771" sldId="1182"/>
            <ac:spMk id="19" creationId="{70918641-DB19-FCD9-F7E8-029E1CBCF0BC}"/>
          </ac:spMkLst>
        </pc:spChg>
        <pc:spChg chg="add mod">
          <ac:chgData name="Arif Uddin" userId="148c5cc6-c87d-4d88-bef6-83162531c353" providerId="ADAL" clId="{C71245D8-985E-4556-85B9-D2DEB6337CF2}" dt="2023-04-06T11:26:51.226" v="76" actId="1037"/>
          <ac:spMkLst>
            <pc:docMk/>
            <pc:sldMk cId="2399921771" sldId="1182"/>
            <ac:spMk id="20" creationId="{5C482EE8-3280-5DFA-B982-0754373430E3}"/>
          </ac:spMkLst>
        </pc:spChg>
        <pc:spChg chg="add mod">
          <ac:chgData name="Arif Uddin" userId="148c5cc6-c87d-4d88-bef6-83162531c353" providerId="ADAL" clId="{C71245D8-985E-4556-85B9-D2DEB6337CF2}" dt="2023-04-06T11:26:51.226" v="76" actId="1037"/>
          <ac:spMkLst>
            <pc:docMk/>
            <pc:sldMk cId="2399921771" sldId="1182"/>
            <ac:spMk id="21" creationId="{DD3602E8-C5E2-2F6B-DF91-24A9C92057F1}"/>
          </ac:spMkLst>
        </pc:spChg>
        <pc:spChg chg="add mod">
          <ac:chgData name="Arif Uddin" userId="148c5cc6-c87d-4d88-bef6-83162531c353" providerId="ADAL" clId="{C71245D8-985E-4556-85B9-D2DEB6337CF2}" dt="2023-04-06T11:26:51.226" v="76" actId="1037"/>
          <ac:spMkLst>
            <pc:docMk/>
            <pc:sldMk cId="2399921771" sldId="1182"/>
            <ac:spMk id="22" creationId="{743BE093-7FDE-756B-AB4F-B42B830FD650}"/>
          </ac:spMkLst>
        </pc:spChg>
        <pc:spChg chg="add mod">
          <ac:chgData name="Arif Uddin" userId="148c5cc6-c87d-4d88-bef6-83162531c353" providerId="ADAL" clId="{C71245D8-985E-4556-85B9-D2DEB6337CF2}" dt="2023-04-06T11:26:51.226" v="76" actId="1037"/>
          <ac:spMkLst>
            <pc:docMk/>
            <pc:sldMk cId="2399921771" sldId="1182"/>
            <ac:spMk id="23" creationId="{9DC93080-0447-E2ED-B590-AAF582BA4FB2}"/>
          </ac:spMkLst>
        </pc:spChg>
        <pc:picChg chg="add del mod">
          <ac:chgData name="Arif Uddin" userId="148c5cc6-c87d-4d88-bef6-83162531c353" providerId="ADAL" clId="{C71245D8-985E-4556-85B9-D2DEB6337CF2}" dt="2023-04-06T11:26:33.546" v="47"/>
          <ac:picMkLst>
            <pc:docMk/>
            <pc:sldMk cId="2399921771" sldId="1182"/>
            <ac:picMk id="17" creationId="{E2DFD8E5-DAA5-0A54-FBF5-3AA6CD4675EE}"/>
          </ac:picMkLst>
        </pc:picChg>
        <pc:picChg chg="add del mod">
          <ac:chgData name="Arif Uddin" userId="148c5cc6-c87d-4d88-bef6-83162531c353" providerId="ADAL" clId="{C71245D8-985E-4556-85B9-D2DEB6337CF2}" dt="2023-04-06T11:26:33.546" v="47"/>
          <ac:picMkLst>
            <pc:docMk/>
            <pc:sldMk cId="2399921771" sldId="1182"/>
            <ac:picMk id="18" creationId="{2BAFFA51-EC09-3663-62B6-DFAF0B56C909}"/>
          </ac:picMkLst>
        </pc:picChg>
        <pc:picChg chg="add mod">
          <ac:chgData name="Arif Uddin" userId="148c5cc6-c87d-4d88-bef6-83162531c353" providerId="ADAL" clId="{C71245D8-985E-4556-85B9-D2DEB6337CF2}" dt="2023-04-06T11:26:51.226" v="76" actId="1037"/>
          <ac:picMkLst>
            <pc:docMk/>
            <pc:sldMk cId="2399921771" sldId="1182"/>
            <ac:picMk id="24" creationId="{6F6C5E72-85BA-6502-9CE8-E24E4DD65C98}"/>
          </ac:picMkLst>
        </pc:picChg>
        <pc:picChg chg="add del mod">
          <ac:chgData name="Arif Uddin" userId="148c5cc6-c87d-4d88-bef6-83162531c353" providerId="ADAL" clId="{C71245D8-985E-4556-85B9-D2DEB6337CF2}" dt="2023-04-06T11:28:33.278" v="112" actId="478"/>
          <ac:picMkLst>
            <pc:docMk/>
            <pc:sldMk cId="2399921771" sldId="1182"/>
            <ac:picMk id="25" creationId="{606C2A92-BE45-F001-0D84-8DDA4B350959}"/>
          </ac:picMkLst>
        </pc:picChg>
      </pc:sldChg>
      <pc:sldChg chg="add del">
        <pc:chgData name="Arif Uddin" userId="148c5cc6-c87d-4d88-bef6-83162531c353" providerId="ADAL" clId="{C71245D8-985E-4556-85B9-D2DEB6337CF2}" dt="2023-04-06T11:27:26.398" v="77" actId="47"/>
        <pc:sldMkLst>
          <pc:docMk/>
          <pc:sldMk cId="213477615" sldId="1184"/>
        </pc:sldMkLst>
      </pc:sldChg>
      <pc:sldChg chg="add del">
        <pc:chgData name="Arif Uddin" userId="148c5cc6-c87d-4d88-bef6-83162531c353" providerId="ADAL" clId="{C71245D8-985E-4556-85B9-D2DEB6337CF2}" dt="2023-04-06T11:27:26.600" v="78" actId="47"/>
        <pc:sldMkLst>
          <pc:docMk/>
          <pc:sldMk cId="1881208844" sldId="1185"/>
        </pc:sldMkLst>
      </pc:sldChg>
      <pc:sldChg chg="add del">
        <pc:chgData name="Arif Uddin" userId="148c5cc6-c87d-4d88-bef6-83162531c353" providerId="ADAL" clId="{C71245D8-985E-4556-85B9-D2DEB6337CF2}" dt="2023-04-06T11:27:27.437" v="79" actId="47"/>
        <pc:sldMkLst>
          <pc:docMk/>
          <pc:sldMk cId="3976619404" sldId="1186"/>
        </pc:sldMkLst>
      </pc:sldChg>
      <pc:sldChg chg="add del">
        <pc:chgData name="Arif Uddin" userId="148c5cc6-c87d-4d88-bef6-83162531c353" providerId="ADAL" clId="{C71245D8-985E-4556-85B9-D2DEB6337CF2}" dt="2023-04-06T11:27:27.771" v="80" actId="47"/>
        <pc:sldMkLst>
          <pc:docMk/>
          <pc:sldMk cId="2630536978" sldId="1187"/>
        </pc:sldMkLst>
      </pc:sldChg>
      <pc:sldChg chg="add del">
        <pc:chgData name="Arif Uddin" userId="148c5cc6-c87d-4d88-bef6-83162531c353" providerId="ADAL" clId="{C71245D8-985E-4556-85B9-D2DEB6337CF2}" dt="2023-04-06T11:27:28.013" v="81" actId="47"/>
        <pc:sldMkLst>
          <pc:docMk/>
          <pc:sldMk cId="1408289143" sldId="1188"/>
        </pc:sldMkLst>
      </pc:sldChg>
      <pc:sldChg chg="add del">
        <pc:chgData name="Arif Uddin" userId="148c5cc6-c87d-4d88-bef6-83162531c353" providerId="ADAL" clId="{C71245D8-985E-4556-85B9-D2DEB6337CF2}" dt="2023-04-06T11:27:28.381" v="82" actId="47"/>
        <pc:sldMkLst>
          <pc:docMk/>
          <pc:sldMk cId="1705814952" sldId="1189"/>
        </pc:sldMkLst>
      </pc:sldChg>
      <pc:sldChg chg="add del">
        <pc:chgData name="Arif Uddin" userId="148c5cc6-c87d-4d88-bef6-83162531c353" providerId="ADAL" clId="{C71245D8-985E-4556-85B9-D2DEB6337CF2}" dt="2023-04-06T11:27:28.901" v="83" actId="47"/>
        <pc:sldMkLst>
          <pc:docMk/>
          <pc:sldMk cId="1793189504" sldId="1190"/>
        </pc:sldMkLst>
      </pc:sldChg>
      <pc:sldChg chg="add del">
        <pc:chgData name="Arif Uddin" userId="148c5cc6-c87d-4d88-bef6-83162531c353" providerId="ADAL" clId="{C71245D8-985E-4556-85B9-D2DEB6337CF2}" dt="2023-04-06T11:27:29.335" v="84" actId="47"/>
        <pc:sldMkLst>
          <pc:docMk/>
          <pc:sldMk cId="3129471870" sldId="1191"/>
        </pc:sldMkLst>
      </pc:sldChg>
      <pc:sldChg chg="add del">
        <pc:chgData name="Arif Uddin" userId="148c5cc6-c87d-4d88-bef6-83162531c353" providerId="ADAL" clId="{C71245D8-985E-4556-85B9-D2DEB6337CF2}" dt="2023-04-06T11:27:29.768" v="85" actId="47"/>
        <pc:sldMkLst>
          <pc:docMk/>
          <pc:sldMk cId="2666869534" sldId="1192"/>
        </pc:sldMkLst>
      </pc:sldChg>
      <pc:sldChg chg="add del">
        <pc:chgData name="Arif Uddin" userId="148c5cc6-c87d-4d88-bef6-83162531c353" providerId="ADAL" clId="{C71245D8-985E-4556-85B9-D2DEB6337CF2}" dt="2023-04-06T11:27:30.164" v="86" actId="47"/>
        <pc:sldMkLst>
          <pc:docMk/>
          <pc:sldMk cId="1032033795" sldId="1193"/>
        </pc:sldMkLst>
      </pc:sldChg>
      <pc:sldChg chg="add del">
        <pc:chgData name="Arif Uddin" userId="148c5cc6-c87d-4d88-bef6-83162531c353" providerId="ADAL" clId="{C71245D8-985E-4556-85B9-D2DEB6337CF2}" dt="2023-04-06T11:27:30.616" v="87" actId="47"/>
        <pc:sldMkLst>
          <pc:docMk/>
          <pc:sldMk cId="3719686753" sldId="1194"/>
        </pc:sldMkLst>
      </pc:sldChg>
      <pc:sldChg chg="add del">
        <pc:chgData name="Arif Uddin" userId="148c5cc6-c87d-4d88-bef6-83162531c353" providerId="ADAL" clId="{C71245D8-985E-4556-85B9-D2DEB6337CF2}" dt="2023-04-06T11:27:31.116" v="88" actId="47"/>
        <pc:sldMkLst>
          <pc:docMk/>
          <pc:sldMk cId="2552205820" sldId="1195"/>
        </pc:sldMkLst>
      </pc:sldChg>
      <pc:sldChg chg="add del">
        <pc:chgData name="Arif Uddin" userId="148c5cc6-c87d-4d88-bef6-83162531c353" providerId="ADAL" clId="{C71245D8-985E-4556-85B9-D2DEB6337CF2}" dt="2023-04-06T11:27:32.729" v="89" actId="47"/>
        <pc:sldMkLst>
          <pc:docMk/>
          <pc:sldMk cId="2014769844" sldId="1196"/>
        </pc:sldMkLst>
      </pc:sldChg>
      <pc:sldChg chg="add del">
        <pc:chgData name="Arif Uddin" userId="148c5cc6-c87d-4d88-bef6-83162531c353" providerId="ADAL" clId="{C71245D8-985E-4556-85B9-D2DEB6337CF2}" dt="2023-04-06T11:27:33.230" v="90" actId="47"/>
        <pc:sldMkLst>
          <pc:docMk/>
          <pc:sldMk cId="2242915836" sldId="1197"/>
        </pc:sldMkLst>
      </pc:sldChg>
      <pc:sldChg chg="add del">
        <pc:chgData name="Arif Uddin" userId="148c5cc6-c87d-4d88-bef6-83162531c353" providerId="ADAL" clId="{C71245D8-985E-4556-85B9-D2DEB6337CF2}" dt="2023-04-06T11:27:33.710" v="91" actId="47"/>
        <pc:sldMkLst>
          <pc:docMk/>
          <pc:sldMk cId="1160951637" sldId="1198"/>
        </pc:sldMkLst>
      </pc:sldChg>
      <pc:sldChg chg="add del">
        <pc:chgData name="Arif Uddin" userId="148c5cc6-c87d-4d88-bef6-83162531c353" providerId="ADAL" clId="{C71245D8-985E-4556-85B9-D2DEB6337CF2}" dt="2023-04-06T11:27:34.277" v="92" actId="47"/>
        <pc:sldMkLst>
          <pc:docMk/>
          <pc:sldMk cId="2936534372" sldId="1199"/>
        </pc:sldMkLst>
      </pc:sldChg>
      <pc:sldChg chg="add del">
        <pc:chgData name="Arif Uddin" userId="148c5cc6-c87d-4d88-bef6-83162531c353" providerId="ADAL" clId="{C71245D8-985E-4556-85B9-D2DEB6337CF2}" dt="2023-04-06T11:27:34.875" v="93" actId="47"/>
        <pc:sldMkLst>
          <pc:docMk/>
          <pc:sldMk cId="380868709" sldId="1200"/>
        </pc:sldMkLst>
      </pc:sldChg>
      <pc:sldChg chg="addSp delSp modSp add del mod">
        <pc:chgData name="Arif Uddin" userId="148c5cc6-c87d-4d88-bef6-83162531c353" providerId="ADAL" clId="{C71245D8-985E-4556-85B9-D2DEB6337CF2}" dt="2023-04-06T11:31:45.426" v="216" actId="47"/>
        <pc:sldMkLst>
          <pc:docMk/>
          <pc:sldMk cId="250772608" sldId="1201"/>
        </pc:sldMkLst>
        <pc:spChg chg="del">
          <ac:chgData name="Arif Uddin" userId="148c5cc6-c87d-4d88-bef6-83162531c353" providerId="ADAL" clId="{C71245D8-985E-4556-85B9-D2DEB6337CF2}" dt="2023-04-06T11:27:40.445" v="96" actId="478"/>
          <ac:spMkLst>
            <pc:docMk/>
            <pc:sldMk cId="250772608" sldId="1201"/>
            <ac:spMk id="5" creationId="{C55B1C86-8528-4093-9574-98033BDCA199}"/>
          </ac:spMkLst>
        </pc:spChg>
        <pc:spChg chg="del">
          <ac:chgData name="Arif Uddin" userId="148c5cc6-c87d-4d88-bef6-83162531c353" providerId="ADAL" clId="{C71245D8-985E-4556-85B9-D2DEB6337CF2}" dt="2023-04-06T11:27:44.145" v="97" actId="478"/>
          <ac:spMkLst>
            <pc:docMk/>
            <pc:sldMk cId="250772608" sldId="1201"/>
            <ac:spMk id="6" creationId="{F3CB6FC5-8546-4FD9-BCF1-1A7A987B4D5F}"/>
          </ac:spMkLst>
        </pc:spChg>
        <pc:spChg chg="add del mod">
          <ac:chgData name="Arif Uddin" userId="148c5cc6-c87d-4d88-bef6-83162531c353" providerId="ADAL" clId="{C71245D8-985E-4556-85B9-D2DEB6337CF2}" dt="2023-04-06T11:30:21.842" v="170" actId="21"/>
          <ac:spMkLst>
            <pc:docMk/>
            <pc:sldMk cId="250772608" sldId="1201"/>
            <ac:spMk id="11" creationId="{A41D1E7C-BE7F-88CB-096D-E384D3EF9E75}"/>
          </ac:spMkLst>
        </pc:spChg>
        <pc:spChg chg="add del mod">
          <ac:chgData name="Arif Uddin" userId="148c5cc6-c87d-4d88-bef6-83162531c353" providerId="ADAL" clId="{C71245D8-985E-4556-85B9-D2DEB6337CF2}" dt="2023-04-06T11:31:00.075" v="214" actId="478"/>
          <ac:spMkLst>
            <pc:docMk/>
            <pc:sldMk cId="250772608" sldId="1201"/>
            <ac:spMk id="15" creationId="{57F926FD-9893-3308-193C-E0088A76C9E9}"/>
          </ac:spMkLst>
        </pc:spChg>
        <pc:picChg chg="add del mod">
          <ac:chgData name="Arif Uddin" userId="148c5cc6-c87d-4d88-bef6-83162531c353" providerId="ADAL" clId="{C71245D8-985E-4556-85B9-D2DEB6337CF2}" dt="2023-04-06T11:30:21.842" v="170" actId="21"/>
          <ac:picMkLst>
            <pc:docMk/>
            <pc:sldMk cId="250772608" sldId="1201"/>
            <ac:picMk id="12" creationId="{04982506-F4E8-8AEC-47C6-92F7DCD8D6B0}"/>
          </ac:picMkLst>
        </pc:picChg>
        <pc:picChg chg="add del mod">
          <ac:chgData name="Arif Uddin" userId="148c5cc6-c87d-4d88-bef6-83162531c353" providerId="ADAL" clId="{C71245D8-985E-4556-85B9-D2DEB6337CF2}" dt="2023-04-06T11:30:21.842" v="170" actId="21"/>
          <ac:picMkLst>
            <pc:docMk/>
            <pc:sldMk cId="250772608" sldId="1201"/>
            <ac:picMk id="14" creationId="{963918EC-5FF2-F20C-AC50-4F802D4D40CB}"/>
          </ac:picMkLst>
        </pc:picChg>
      </pc:sldChg>
      <pc:sldChg chg="addSp delSp modSp add mod">
        <pc:chgData name="Arif Uddin" userId="148c5cc6-c87d-4d88-bef6-83162531c353" providerId="ADAL" clId="{C71245D8-985E-4556-85B9-D2DEB6337CF2}" dt="2023-04-06T11:36:57.777" v="313" actId="1076"/>
        <pc:sldMkLst>
          <pc:docMk/>
          <pc:sldMk cId="3611875813" sldId="1202"/>
        </pc:sldMkLst>
        <pc:spChg chg="mod">
          <ac:chgData name="Arif Uddin" userId="148c5cc6-c87d-4d88-bef6-83162531c353" providerId="ADAL" clId="{C71245D8-985E-4556-85B9-D2DEB6337CF2}" dt="2023-04-06T11:36:54.390" v="312" actId="1076"/>
          <ac:spMkLst>
            <pc:docMk/>
            <pc:sldMk cId="3611875813" sldId="1202"/>
            <ac:spMk id="4" creationId="{9565DA3D-9A6D-4958-A63E-B4AC7A94CF06}"/>
          </ac:spMkLst>
        </pc:spChg>
        <pc:spChg chg="add mod">
          <ac:chgData name="Arif Uddin" userId="148c5cc6-c87d-4d88-bef6-83162531c353" providerId="ADAL" clId="{C71245D8-985E-4556-85B9-D2DEB6337CF2}" dt="2023-04-06T11:36:19.361" v="273" actId="1035"/>
          <ac:spMkLst>
            <pc:docMk/>
            <pc:sldMk cId="3611875813" sldId="1202"/>
            <ac:spMk id="5" creationId="{856AB8E9-6D87-AC95-3638-487758060A68}"/>
          </ac:spMkLst>
        </pc:spChg>
        <pc:spChg chg="add mod">
          <ac:chgData name="Arif Uddin" userId="148c5cc6-c87d-4d88-bef6-83162531c353" providerId="ADAL" clId="{C71245D8-985E-4556-85B9-D2DEB6337CF2}" dt="2023-04-06T11:36:57.777" v="313" actId="1076"/>
          <ac:spMkLst>
            <pc:docMk/>
            <pc:sldMk cId="3611875813" sldId="1202"/>
            <ac:spMk id="6" creationId="{B7F0C6D6-1116-F442-C067-C2E9DCADE442}"/>
          </ac:spMkLst>
        </pc:spChg>
        <pc:picChg chg="add del mod">
          <ac:chgData name="Arif Uddin" userId="148c5cc6-c87d-4d88-bef6-83162531c353" providerId="ADAL" clId="{C71245D8-985E-4556-85B9-D2DEB6337CF2}" dt="2023-04-06T11:36:25.244" v="274" actId="478"/>
          <ac:picMkLst>
            <pc:docMk/>
            <pc:sldMk cId="3611875813" sldId="1202"/>
            <ac:picMk id="11" creationId="{BE06279B-12B4-69D1-6870-2424798876B9}"/>
          </ac:picMkLst>
        </pc:picChg>
      </pc:sldChg>
      <pc:sldChg chg="addSp modSp add">
        <pc:chgData name="Arif Uddin" userId="148c5cc6-c87d-4d88-bef6-83162531c353" providerId="ADAL" clId="{C71245D8-985E-4556-85B9-D2DEB6337CF2}" dt="2023-04-06T11:36:44.502" v="309" actId="1037"/>
        <pc:sldMkLst>
          <pc:docMk/>
          <pc:sldMk cId="1017803332" sldId="1203"/>
        </pc:sldMkLst>
        <pc:spChg chg="add mod">
          <ac:chgData name="Arif Uddin" userId="148c5cc6-c87d-4d88-bef6-83162531c353" providerId="ADAL" clId="{C71245D8-985E-4556-85B9-D2DEB6337CF2}" dt="2023-04-06T11:36:44.502" v="309" actId="1037"/>
          <ac:spMkLst>
            <pc:docMk/>
            <pc:sldMk cId="1017803332" sldId="1203"/>
            <ac:spMk id="5" creationId="{5BB74D49-6881-FC70-1876-560AA217712D}"/>
          </ac:spMkLst>
        </pc:spChg>
        <pc:spChg chg="add mod">
          <ac:chgData name="Arif Uddin" userId="148c5cc6-c87d-4d88-bef6-83162531c353" providerId="ADAL" clId="{C71245D8-985E-4556-85B9-D2DEB6337CF2}" dt="2023-04-06T11:36:44.502" v="309" actId="1037"/>
          <ac:spMkLst>
            <pc:docMk/>
            <pc:sldMk cId="1017803332" sldId="1203"/>
            <ac:spMk id="6" creationId="{D7C0E1AB-3E32-B558-4990-C34C9D1DA9AA}"/>
          </ac:spMkLst>
        </pc:spChg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3211165778" sldId="1204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3747762243" sldId="1205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3422028721" sldId="1206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1560640268" sldId="1207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3360927026" sldId="1208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413622109" sldId="1209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2582334104" sldId="1210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2114093359" sldId="1211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4253050360" sldId="1212"/>
        </pc:sldMkLst>
      </pc:sldChg>
      <pc:sldChg chg="add del">
        <pc:chgData name="Arif Uddin" userId="148c5cc6-c87d-4d88-bef6-83162531c353" providerId="ADAL" clId="{C71245D8-985E-4556-85B9-D2DEB6337CF2}" dt="2023-04-06T11:38:51.172" v="332" actId="47"/>
        <pc:sldMkLst>
          <pc:docMk/>
          <pc:sldMk cId="1781470628" sldId="1213"/>
        </pc:sldMkLst>
      </pc:sldChg>
      <pc:sldChg chg="addSp delSp modSp add del mod">
        <pc:chgData name="Arif Uddin" userId="148c5cc6-c87d-4d88-bef6-83162531c353" providerId="ADAL" clId="{C71245D8-985E-4556-85B9-D2DEB6337CF2}" dt="2023-04-27T12:48:21.300" v="520" actId="47"/>
        <pc:sldMkLst>
          <pc:docMk/>
          <pc:sldMk cId="1489261687" sldId="1214"/>
        </pc:sldMkLst>
        <pc:spChg chg="del">
          <ac:chgData name="Arif Uddin" userId="148c5cc6-c87d-4d88-bef6-83162531c353" providerId="ADAL" clId="{C71245D8-985E-4556-85B9-D2DEB6337CF2}" dt="2023-04-06T11:40:41.862" v="422" actId="478"/>
          <ac:spMkLst>
            <pc:docMk/>
            <pc:sldMk cId="1489261687" sldId="1214"/>
            <ac:spMk id="4" creationId="{9565DA3D-9A6D-4958-A63E-B4AC7A94CF06}"/>
          </ac:spMkLst>
        </pc:spChg>
        <pc:spChg chg="add mod">
          <ac:chgData name="Arif Uddin" userId="148c5cc6-c87d-4d88-bef6-83162531c353" providerId="ADAL" clId="{C71245D8-985E-4556-85B9-D2DEB6337CF2}" dt="2023-04-06T11:40:24.958" v="418" actId="1076"/>
          <ac:spMkLst>
            <pc:docMk/>
            <pc:sldMk cId="1489261687" sldId="1214"/>
            <ac:spMk id="5" creationId="{43231696-66DA-9DD8-8860-48EC23D9C5EE}"/>
          </ac:spMkLst>
        </pc:spChg>
        <pc:picChg chg="add mod">
          <ac:chgData name="Arif Uddin" userId="148c5cc6-c87d-4d88-bef6-83162531c353" providerId="ADAL" clId="{C71245D8-985E-4556-85B9-D2DEB6337CF2}" dt="2023-04-06T11:40:38.139" v="421" actId="1076"/>
          <ac:picMkLst>
            <pc:docMk/>
            <pc:sldMk cId="1489261687" sldId="1214"/>
            <ac:picMk id="6" creationId="{A9B0FBB1-8ACA-103F-97E8-7D3321DAC74A}"/>
          </ac:picMkLst>
        </pc:picChg>
      </pc:sldChg>
      <pc:sldChg chg="add del">
        <pc:chgData name="Arif Uddin" userId="148c5cc6-c87d-4d88-bef6-83162531c353" providerId="ADAL" clId="{C71245D8-985E-4556-85B9-D2DEB6337CF2}" dt="2023-04-06T11:38:53.209" v="333" actId="2696"/>
        <pc:sldMkLst>
          <pc:docMk/>
          <pc:sldMk cId="2385097960" sldId="1214"/>
        </pc:sldMkLst>
      </pc:sldChg>
      <pc:sldChg chg="addSp delSp modSp add del">
        <pc:chgData name="Arif Uddin" userId="148c5cc6-c87d-4d88-bef6-83162531c353" providerId="ADAL" clId="{C71245D8-985E-4556-85B9-D2DEB6337CF2}" dt="2023-04-06T11:30:08.143" v="167" actId="47"/>
        <pc:sldMkLst>
          <pc:docMk/>
          <pc:sldMk cId="2693962265" sldId="1634"/>
        </pc:sldMkLst>
        <pc:spChg chg="del">
          <ac:chgData name="Arif Uddin" userId="148c5cc6-c87d-4d88-bef6-83162531c353" providerId="ADAL" clId="{C71245D8-985E-4556-85B9-D2DEB6337CF2}" dt="2023-04-06T11:29:27.815" v="115" actId="21"/>
          <ac:spMkLst>
            <pc:docMk/>
            <pc:sldMk cId="2693962265" sldId="1634"/>
            <ac:spMk id="2" creationId="{D77D84E9-6BBD-4342-B739-EC972914CB80}"/>
          </ac:spMkLst>
        </pc:spChg>
        <pc:spChg chg="add mod">
          <ac:chgData name="Arif Uddin" userId="148c5cc6-c87d-4d88-bef6-83162531c353" providerId="ADAL" clId="{C71245D8-985E-4556-85B9-D2DEB6337CF2}" dt="2023-04-06T11:29:27.815" v="115" actId="21"/>
          <ac:spMkLst>
            <pc:docMk/>
            <pc:sldMk cId="2693962265" sldId="1634"/>
            <ac:spMk id="3" creationId="{8810FCFD-5800-485A-5414-643D3C2C18B4}"/>
          </ac:spMkLst>
        </pc:spChg>
        <pc:picChg chg="del">
          <ac:chgData name="Arif Uddin" userId="148c5cc6-c87d-4d88-bef6-83162531c353" providerId="ADAL" clId="{C71245D8-985E-4556-85B9-D2DEB6337CF2}" dt="2023-04-06T11:29:27.815" v="115" actId="21"/>
          <ac:picMkLst>
            <pc:docMk/>
            <pc:sldMk cId="2693962265" sldId="1634"/>
            <ac:picMk id="4" creationId="{B484B3E1-4B43-D6E0-85ED-D80CA9762BBF}"/>
          </ac:picMkLst>
        </pc:picChg>
        <pc:picChg chg="del">
          <ac:chgData name="Arif Uddin" userId="148c5cc6-c87d-4d88-bef6-83162531c353" providerId="ADAL" clId="{C71245D8-985E-4556-85B9-D2DEB6337CF2}" dt="2023-04-06T11:29:27.815" v="115" actId="21"/>
          <ac:picMkLst>
            <pc:docMk/>
            <pc:sldMk cId="2693962265" sldId="1634"/>
            <ac:picMk id="8" creationId="{E07BFB8A-C3E2-48E8-82CE-29AFFFABC216}"/>
          </ac:picMkLst>
        </pc:picChg>
      </pc:sldChg>
      <pc:sldChg chg="addSp delSp modSp add mod ord">
        <pc:chgData name="Arif Uddin" userId="148c5cc6-c87d-4d88-bef6-83162531c353" providerId="ADAL" clId="{C71245D8-985E-4556-85B9-D2DEB6337CF2}" dt="2023-04-06T11:34:08.407" v="232"/>
        <pc:sldMkLst>
          <pc:docMk/>
          <pc:sldMk cId="140038229" sldId="1635"/>
        </pc:sldMkLst>
        <pc:spChg chg="add mod">
          <ac:chgData name="Arif Uddin" userId="148c5cc6-c87d-4d88-bef6-83162531c353" providerId="ADAL" clId="{C71245D8-985E-4556-85B9-D2DEB6337CF2}" dt="2023-04-06T11:30:33.462" v="211" actId="1036"/>
          <ac:spMkLst>
            <pc:docMk/>
            <pc:sldMk cId="140038229" sldId="1635"/>
            <ac:spMk id="2" creationId="{C4B2305B-3255-6472-C736-3CBF1563C7E4}"/>
          </ac:spMkLst>
        </pc:spChg>
        <pc:spChg chg="del">
          <ac:chgData name="Arif Uddin" userId="148c5cc6-c87d-4d88-bef6-83162531c353" providerId="ADAL" clId="{C71245D8-985E-4556-85B9-D2DEB6337CF2}" dt="2023-04-06T11:30:11.876" v="168" actId="478"/>
          <ac:spMkLst>
            <pc:docMk/>
            <pc:sldMk cId="140038229" sldId="1635"/>
            <ac:spMk id="3" creationId="{D8006534-24F7-4170-85DE-79254E4187FA}"/>
          </ac:spMkLst>
        </pc:spChg>
        <pc:picChg chg="del">
          <ac:chgData name="Arif Uddin" userId="148c5cc6-c87d-4d88-bef6-83162531c353" providerId="ADAL" clId="{C71245D8-985E-4556-85B9-D2DEB6337CF2}" dt="2023-04-06T11:30:13.198" v="169" actId="478"/>
          <ac:picMkLst>
            <pc:docMk/>
            <pc:sldMk cId="140038229" sldId="1635"/>
            <ac:picMk id="5" creationId="{C19AE6A2-1FD6-6848-BCC7-E904862FB9D6}"/>
          </ac:picMkLst>
        </pc:picChg>
        <pc:picChg chg="add del mod">
          <ac:chgData name="Arif Uddin" userId="148c5cc6-c87d-4d88-bef6-83162531c353" providerId="ADAL" clId="{C71245D8-985E-4556-85B9-D2DEB6337CF2}" dt="2023-04-06T11:33:28.161" v="230" actId="21"/>
          <ac:picMkLst>
            <pc:docMk/>
            <pc:sldMk cId="140038229" sldId="1635"/>
            <ac:picMk id="6" creationId="{7907C363-D305-E270-73C3-2BABEEE921F9}"/>
          </ac:picMkLst>
        </pc:picChg>
        <pc:picChg chg="add mod">
          <ac:chgData name="Arif Uddin" userId="148c5cc6-c87d-4d88-bef6-83162531c353" providerId="ADAL" clId="{C71245D8-985E-4556-85B9-D2DEB6337CF2}" dt="2023-04-06T11:30:33.462" v="211" actId="1036"/>
          <ac:picMkLst>
            <pc:docMk/>
            <pc:sldMk cId="140038229" sldId="1635"/>
            <ac:picMk id="7" creationId="{C880CA49-999D-F4E2-DCE7-261B24F11386}"/>
          </ac:picMkLst>
        </pc:picChg>
      </pc:sldChg>
      <pc:sldChg chg="del">
        <pc:chgData name="Arif Uddin" userId="148c5cc6-c87d-4d88-bef6-83162531c353" providerId="ADAL" clId="{C71245D8-985E-4556-85B9-D2DEB6337CF2}" dt="2023-04-27T11:17:34.549" v="517" actId="2696"/>
        <pc:sldMkLst>
          <pc:docMk/>
          <pc:sldMk cId="3161897051" sldId="1635"/>
        </pc:sldMkLst>
      </pc:sldChg>
      <pc:sldChg chg="modSp add del mod">
        <pc:chgData name="Arif Uddin" userId="148c5cc6-c87d-4d88-bef6-83162531c353" providerId="ADAL" clId="{C71245D8-985E-4556-85B9-D2DEB6337CF2}" dt="2023-04-06T11:36:28.748" v="275" actId="47"/>
        <pc:sldMkLst>
          <pc:docMk/>
          <pc:sldMk cId="1694691956" sldId="1636"/>
        </pc:sldMkLst>
        <pc:spChg chg="mod">
          <ac:chgData name="Arif Uddin" userId="148c5cc6-c87d-4d88-bef6-83162531c353" providerId="ADAL" clId="{C71245D8-985E-4556-85B9-D2DEB6337CF2}" dt="2023-04-06T11:35:45.868" v="241" actId="20577"/>
          <ac:spMkLst>
            <pc:docMk/>
            <pc:sldMk cId="1694691956" sldId="1636"/>
            <ac:spMk id="3" creationId="{DFCE0E9E-7B27-428E-A9FE-0E07994D83AE}"/>
          </ac:spMkLst>
        </pc:spChg>
      </pc:sldChg>
      <pc:sldChg chg="add">
        <pc:chgData name="Arif Uddin" userId="148c5cc6-c87d-4d88-bef6-83162531c353" providerId="ADAL" clId="{C71245D8-985E-4556-85B9-D2DEB6337CF2}" dt="2023-04-06T11:37:28.984" v="314"/>
        <pc:sldMkLst>
          <pc:docMk/>
          <pc:sldMk cId="3011339956" sldId="1636"/>
        </pc:sldMkLst>
      </pc:sldChg>
      <pc:sldChg chg="addSp delSp modSp add mod">
        <pc:chgData name="Arif Uddin" userId="148c5cc6-c87d-4d88-bef6-83162531c353" providerId="ADAL" clId="{C71245D8-985E-4556-85B9-D2DEB6337CF2}" dt="2023-04-27T11:17:56.337" v="519" actId="20577"/>
        <pc:sldMkLst>
          <pc:docMk/>
          <pc:sldMk cId="3296393369" sldId="1637"/>
        </pc:sldMkLst>
        <pc:spChg chg="del">
          <ac:chgData name="Arif Uddin" userId="148c5cc6-c87d-4d88-bef6-83162531c353" providerId="ADAL" clId="{C71245D8-985E-4556-85B9-D2DEB6337CF2}" dt="2023-04-06T11:44:20.378" v="497" actId="478"/>
          <ac:spMkLst>
            <pc:docMk/>
            <pc:sldMk cId="3296393369" sldId="1637"/>
            <ac:spMk id="4" creationId="{9565DA3D-9A6D-4958-A63E-B4AC7A94CF06}"/>
          </ac:spMkLst>
        </pc:spChg>
        <pc:spChg chg="add mod">
          <ac:chgData name="Arif Uddin" userId="148c5cc6-c87d-4d88-bef6-83162531c353" providerId="ADAL" clId="{C71245D8-985E-4556-85B9-D2DEB6337CF2}" dt="2023-04-06T11:44:16.690" v="496" actId="1038"/>
          <ac:spMkLst>
            <pc:docMk/>
            <pc:sldMk cId="3296393369" sldId="1637"/>
            <ac:spMk id="5" creationId="{AEF4634F-050C-E899-F7C1-3A41F255AB77}"/>
          </ac:spMkLst>
        </pc:spChg>
        <pc:spChg chg="add mod">
          <ac:chgData name="Arif Uddin" userId="148c5cc6-c87d-4d88-bef6-83162531c353" providerId="ADAL" clId="{C71245D8-985E-4556-85B9-D2DEB6337CF2}" dt="2023-04-27T11:17:56.337" v="519" actId="20577"/>
          <ac:spMkLst>
            <pc:docMk/>
            <pc:sldMk cId="3296393369" sldId="1637"/>
            <ac:spMk id="6" creationId="{682FC3C1-9217-4A60-39CE-EC278775B2CD}"/>
          </ac:spMkLst>
        </pc:spChg>
      </pc:sldChg>
      <pc:sldChg chg="addSp delSp modSp add del mod">
        <pc:chgData name="Arif Uddin" userId="148c5cc6-c87d-4d88-bef6-83162531c353" providerId="ADAL" clId="{C71245D8-985E-4556-85B9-D2DEB6337CF2}" dt="2023-04-06T11:36:47.614" v="310" actId="47"/>
        <pc:sldMkLst>
          <pc:docMk/>
          <pc:sldMk cId="3759883541" sldId="1637"/>
        </pc:sldMkLst>
        <pc:spChg chg="del">
          <ac:chgData name="Arif Uddin" userId="148c5cc6-c87d-4d88-bef6-83162531c353" providerId="ADAL" clId="{C71245D8-985E-4556-85B9-D2DEB6337CF2}" dt="2023-04-06T11:36:36.535" v="276" actId="21"/>
          <ac:spMkLst>
            <pc:docMk/>
            <pc:sldMk cId="3759883541" sldId="1637"/>
            <ac:spMk id="2" creationId="{D77D84E9-6BBD-4342-B739-EC972914CB80}"/>
          </ac:spMkLst>
        </pc:spChg>
        <pc:spChg chg="del mod">
          <ac:chgData name="Arif Uddin" userId="148c5cc6-c87d-4d88-bef6-83162531c353" providerId="ADAL" clId="{C71245D8-985E-4556-85B9-D2DEB6337CF2}" dt="2023-04-06T11:36:36.535" v="276" actId="21"/>
          <ac:spMkLst>
            <pc:docMk/>
            <pc:sldMk cId="3759883541" sldId="1637"/>
            <ac:spMk id="3" creationId="{DFCE0E9E-7B27-428E-A9FE-0E07994D83AE}"/>
          </ac:spMkLst>
        </pc:spChg>
        <pc:spChg chg="add mod">
          <ac:chgData name="Arif Uddin" userId="148c5cc6-c87d-4d88-bef6-83162531c353" providerId="ADAL" clId="{C71245D8-985E-4556-85B9-D2DEB6337CF2}" dt="2023-04-06T11:36:36.535" v="276" actId="21"/>
          <ac:spMkLst>
            <pc:docMk/>
            <pc:sldMk cId="3759883541" sldId="1637"/>
            <ac:spMk id="5" creationId="{5960E4FA-8C11-744F-3B7C-A1811F0D82A9}"/>
          </ac:spMkLst>
        </pc:spChg>
        <pc:spChg chg="add mod">
          <ac:chgData name="Arif Uddin" userId="148c5cc6-c87d-4d88-bef6-83162531c353" providerId="ADAL" clId="{C71245D8-985E-4556-85B9-D2DEB6337CF2}" dt="2023-04-06T11:36:36.535" v="276" actId="21"/>
          <ac:spMkLst>
            <pc:docMk/>
            <pc:sldMk cId="3759883541" sldId="1637"/>
            <ac:spMk id="6" creationId="{B651D36C-33CD-845F-010B-2E29B093F055}"/>
          </ac:spMkLst>
        </pc:spChg>
      </pc:sldChg>
      <pc:sldChg chg="add del">
        <pc:chgData name="Arif Uddin" userId="148c5cc6-c87d-4d88-bef6-83162531c353" providerId="ADAL" clId="{C71245D8-985E-4556-85B9-D2DEB6337CF2}" dt="2023-04-06T11:45:51.435" v="511" actId="47"/>
        <pc:sldMkLst>
          <pc:docMk/>
          <pc:sldMk cId="353776703" sldId="1638"/>
        </pc:sldMkLst>
      </pc:sldChg>
      <pc:sldChg chg="add del">
        <pc:chgData name="Arif Uddin" userId="148c5cc6-c87d-4d88-bef6-83162531c353" providerId="ADAL" clId="{C71245D8-985E-4556-85B9-D2DEB6337CF2}" dt="2023-04-06T11:45:53.340" v="512" actId="47"/>
        <pc:sldMkLst>
          <pc:docMk/>
          <pc:sldMk cId="3363773259" sldId="1639"/>
        </pc:sldMkLst>
      </pc:sldChg>
      <pc:sldChg chg="add del">
        <pc:chgData name="Arif Uddin" userId="148c5cc6-c87d-4d88-bef6-83162531c353" providerId="ADAL" clId="{C71245D8-985E-4556-85B9-D2DEB6337CF2}" dt="2023-04-06T11:45:49.747" v="510" actId="47"/>
        <pc:sldMkLst>
          <pc:docMk/>
          <pc:sldMk cId="2908652674" sldId="1640"/>
        </pc:sldMkLst>
      </pc:sldChg>
      <pc:sldChg chg="addSp delSp modSp add del mod">
        <pc:chgData name="Arif Uddin" userId="148c5cc6-c87d-4d88-bef6-83162531c353" providerId="ADAL" clId="{C71245D8-985E-4556-85B9-D2DEB6337CF2}" dt="2023-04-27T12:48:23.915" v="521" actId="47"/>
        <pc:sldMkLst>
          <pc:docMk/>
          <pc:sldMk cId="244190423" sldId="1641"/>
        </pc:sldMkLst>
        <pc:spChg chg="add mod">
          <ac:chgData name="Arif Uddin" userId="148c5cc6-c87d-4d88-bef6-83162531c353" providerId="ADAL" clId="{C71245D8-985E-4556-85B9-D2DEB6337CF2}" dt="2023-04-06T11:41:20.150" v="428" actId="14100"/>
          <ac:spMkLst>
            <pc:docMk/>
            <pc:sldMk cId="244190423" sldId="1641"/>
            <ac:spMk id="4" creationId="{C2709809-FD76-A820-B651-CBC7052DE1EA}"/>
          </ac:spMkLst>
        </pc:spChg>
        <pc:picChg chg="del mod">
          <ac:chgData name="Arif Uddin" userId="148c5cc6-c87d-4d88-bef6-83162531c353" providerId="ADAL" clId="{C71245D8-985E-4556-85B9-D2DEB6337CF2}" dt="2023-04-06T11:41:07.115" v="425" actId="478"/>
          <ac:picMkLst>
            <pc:docMk/>
            <pc:sldMk cId="244190423" sldId="1641"/>
            <ac:picMk id="6" creationId="{A9B0FBB1-8ACA-103F-97E8-7D3321DAC74A}"/>
          </ac:picMkLst>
        </pc:picChg>
        <pc:picChg chg="add mod">
          <ac:chgData name="Arif Uddin" userId="148c5cc6-c87d-4d88-bef6-83162531c353" providerId="ADAL" clId="{C71245D8-985E-4556-85B9-D2DEB6337CF2}" dt="2023-04-06T11:41:20.150" v="428" actId="14100"/>
          <ac:picMkLst>
            <pc:docMk/>
            <pc:sldMk cId="244190423" sldId="1641"/>
            <ac:picMk id="11" creationId="{D24FFCC4-3A6C-0FA6-4840-CE033DCAC6C6}"/>
          </ac:picMkLst>
        </pc:picChg>
      </pc:sldChg>
      <pc:sldChg chg="addSp delSp modSp add mod">
        <pc:chgData name="Arif Uddin" userId="148c5cc6-c87d-4d88-bef6-83162531c353" providerId="ADAL" clId="{C71245D8-985E-4556-85B9-D2DEB6337CF2}" dt="2023-04-27T12:48:35.054" v="523" actId="12"/>
        <pc:sldMkLst>
          <pc:docMk/>
          <pc:sldMk cId="2795250787" sldId="1642"/>
        </pc:sldMkLst>
        <pc:spChg chg="add mod">
          <ac:chgData name="Arif Uddin" userId="148c5cc6-c87d-4d88-bef6-83162531c353" providerId="ADAL" clId="{C71245D8-985E-4556-85B9-D2DEB6337CF2}" dt="2023-04-27T12:48:35.054" v="523" actId="12"/>
          <ac:spMkLst>
            <pc:docMk/>
            <pc:sldMk cId="2795250787" sldId="1642"/>
            <ac:spMk id="2" creationId="{63CCD57E-A9D2-A707-B972-40A7C12CCE81}"/>
          </ac:spMkLst>
        </pc:spChg>
        <pc:spChg chg="mod">
          <ac:chgData name="Arif Uddin" userId="148c5cc6-c87d-4d88-bef6-83162531c353" providerId="ADAL" clId="{C71245D8-985E-4556-85B9-D2DEB6337CF2}" dt="2023-04-06T11:42:48.168" v="449" actId="20577"/>
          <ac:spMkLst>
            <pc:docMk/>
            <pc:sldMk cId="2795250787" sldId="1642"/>
            <ac:spMk id="5" creationId="{C55B1C86-8528-4093-9574-98033BDCA199}"/>
          </ac:spMkLst>
        </pc:spChg>
        <pc:spChg chg="del">
          <ac:chgData name="Arif Uddin" userId="148c5cc6-c87d-4d88-bef6-83162531c353" providerId="ADAL" clId="{C71245D8-985E-4556-85B9-D2DEB6337CF2}" dt="2023-04-06T11:42:50.929" v="450" actId="478"/>
          <ac:spMkLst>
            <pc:docMk/>
            <pc:sldMk cId="2795250787" sldId="1642"/>
            <ac:spMk id="11" creationId="{13E3BD37-8D57-D384-204C-9282882AE9A1}"/>
          </ac:spMkLst>
        </pc:spChg>
        <pc:picChg chg="del">
          <ac:chgData name="Arif Uddin" userId="148c5cc6-c87d-4d88-bef6-83162531c353" providerId="ADAL" clId="{C71245D8-985E-4556-85B9-D2DEB6337CF2}" dt="2023-04-06T11:42:35.765" v="430" actId="478"/>
          <ac:picMkLst>
            <pc:docMk/>
            <pc:sldMk cId="2795250787" sldId="1642"/>
            <ac:picMk id="8" creationId="{A9C3D630-9D97-E5AF-F972-AFEAC9C9F8D8}"/>
          </ac:picMkLst>
        </pc:picChg>
      </pc:sldChg>
      <pc:sldChg chg="addSp delSp modSp add mod">
        <pc:chgData name="Arif Uddin" userId="148c5cc6-c87d-4d88-bef6-83162531c353" providerId="ADAL" clId="{C71245D8-985E-4556-85B9-D2DEB6337CF2}" dt="2023-04-06T11:45:21.227" v="509" actId="14100"/>
        <pc:sldMkLst>
          <pc:docMk/>
          <pc:sldMk cId="1583451586" sldId="1643"/>
        </pc:sldMkLst>
        <pc:spChg chg="del">
          <ac:chgData name="Arif Uddin" userId="148c5cc6-c87d-4d88-bef6-83162531c353" providerId="ADAL" clId="{C71245D8-985E-4556-85B9-D2DEB6337CF2}" dt="2023-04-06T11:44:59.165" v="502" actId="478"/>
          <ac:spMkLst>
            <pc:docMk/>
            <pc:sldMk cId="1583451586" sldId="1643"/>
            <ac:spMk id="6" creationId="{682FC3C1-9217-4A60-39CE-EC278775B2CD}"/>
          </ac:spMkLst>
        </pc:spChg>
        <pc:spChg chg="add del mod">
          <ac:chgData name="Arif Uddin" userId="148c5cc6-c87d-4d88-bef6-83162531c353" providerId="ADAL" clId="{C71245D8-985E-4556-85B9-D2DEB6337CF2}" dt="2023-04-06T11:45:02.229" v="503" actId="478"/>
          <ac:spMkLst>
            <pc:docMk/>
            <pc:sldMk cId="1583451586" sldId="1643"/>
            <ac:spMk id="11" creationId="{17287364-5811-605B-C55E-36B33734FAA5}"/>
          </ac:spMkLst>
        </pc:spChg>
        <pc:spChg chg="add mod">
          <ac:chgData name="Arif Uddin" userId="148c5cc6-c87d-4d88-bef6-83162531c353" providerId="ADAL" clId="{C71245D8-985E-4556-85B9-D2DEB6337CF2}" dt="2023-04-06T11:45:21.227" v="509" actId="14100"/>
          <ac:spMkLst>
            <pc:docMk/>
            <pc:sldMk cId="1583451586" sldId="1643"/>
            <ac:spMk id="12" creationId="{4C106228-338D-071E-9C71-BFF7963A28A7}"/>
          </ac:spMkLst>
        </pc:spChg>
        <pc:picChg chg="add mod">
          <ac:chgData name="Arif Uddin" userId="148c5cc6-c87d-4d88-bef6-83162531c353" providerId="ADAL" clId="{C71245D8-985E-4556-85B9-D2DEB6337CF2}" dt="2023-04-06T11:45:16.968" v="508" actId="1076"/>
          <ac:picMkLst>
            <pc:docMk/>
            <pc:sldMk cId="1583451586" sldId="1643"/>
            <ac:picMk id="14" creationId="{846B33C8-2AA8-AE70-4CAF-85FE6C025A74}"/>
          </ac:picMkLst>
        </pc:picChg>
      </pc:sldChg>
      <pc:sldChg chg="addCm">
        <pc:chgData name="Arif Uddin" userId="148c5cc6-c87d-4d88-bef6-83162531c353" providerId="ADAL" clId="{C71245D8-985E-4556-85B9-D2DEB6337CF2}" dt="2023-04-19T11:50:00.010" v="513"/>
        <pc:sldMkLst>
          <pc:docMk/>
          <pc:sldMk cId="1026181228" sldId="1649"/>
        </pc:sldMkLst>
      </pc:sldChg>
    </pc:docChg>
  </pc:docChgLst>
  <pc:docChgLst>
    <pc:chgData name="Alina F. Burlacu" userId="60d483be-ac95-488b-9e30-87f86c7d864a" providerId="ADAL" clId="{4EB676F8-F61C-4BB5-ADDF-9E216CFA9CCA}"/>
    <pc:docChg chg="undo custSel addSld delSld modSld modSection">
      <pc:chgData name="Alina F. Burlacu" userId="60d483be-ac95-488b-9e30-87f86c7d864a" providerId="ADAL" clId="{4EB676F8-F61C-4BB5-ADDF-9E216CFA9CCA}" dt="2023-04-20T22:08:02.056" v="19" actId="478"/>
      <pc:docMkLst>
        <pc:docMk/>
      </pc:docMkLst>
      <pc:sldChg chg="delSp modSp mod">
        <pc:chgData name="Alina F. Burlacu" userId="60d483be-ac95-488b-9e30-87f86c7d864a" providerId="ADAL" clId="{4EB676F8-F61C-4BB5-ADDF-9E216CFA9CCA}" dt="2023-04-20T15:22:36.436" v="13" actId="1076"/>
        <pc:sldMkLst>
          <pc:docMk/>
          <pc:sldMk cId="1830033252" sldId="347"/>
        </pc:sldMkLst>
        <pc:spChg chg="mod">
          <ac:chgData name="Alina F. Burlacu" userId="60d483be-ac95-488b-9e30-87f86c7d864a" providerId="ADAL" clId="{4EB676F8-F61C-4BB5-ADDF-9E216CFA9CCA}" dt="2023-04-20T15:22:36.436" v="13" actId="1076"/>
          <ac:spMkLst>
            <pc:docMk/>
            <pc:sldMk cId="1830033252" sldId="347"/>
            <ac:spMk id="2" creationId="{B3FDA881-82E5-0483-193A-4C172145F746}"/>
          </ac:spMkLst>
        </pc:spChg>
        <pc:spChg chg="mod">
          <ac:chgData name="Alina F. Burlacu" userId="60d483be-ac95-488b-9e30-87f86c7d864a" providerId="ADAL" clId="{4EB676F8-F61C-4BB5-ADDF-9E216CFA9CCA}" dt="2023-04-20T15:22:36.436" v="13" actId="1076"/>
          <ac:spMkLst>
            <pc:docMk/>
            <pc:sldMk cId="1830033252" sldId="347"/>
            <ac:spMk id="12" creationId="{22718208-BB89-4CEB-B6A4-871BD3E9CBC9}"/>
          </ac:spMkLst>
        </pc:spChg>
        <pc:spChg chg="del">
          <ac:chgData name="Alina F. Burlacu" userId="60d483be-ac95-488b-9e30-87f86c7d864a" providerId="ADAL" clId="{4EB676F8-F61C-4BB5-ADDF-9E216CFA9CCA}" dt="2023-04-20T15:22:29.715" v="12" actId="478"/>
          <ac:spMkLst>
            <pc:docMk/>
            <pc:sldMk cId="1830033252" sldId="347"/>
            <ac:spMk id="14" creationId="{F787BA11-F314-429D-AB02-9B48017A349D}"/>
          </ac:spMkLst>
        </pc:spChg>
      </pc:sldChg>
      <pc:sldChg chg="delSp modSp mod">
        <pc:chgData name="Alina F. Burlacu" userId="60d483be-ac95-488b-9e30-87f86c7d864a" providerId="ADAL" clId="{4EB676F8-F61C-4BB5-ADDF-9E216CFA9CCA}" dt="2023-04-20T15:19:08.297" v="10" actId="1076"/>
        <pc:sldMkLst>
          <pc:docMk/>
          <pc:sldMk cId="3031721613" sldId="349"/>
        </pc:sldMkLst>
        <pc:spChg chg="mod">
          <ac:chgData name="Alina F. Burlacu" userId="60d483be-ac95-488b-9e30-87f86c7d864a" providerId="ADAL" clId="{4EB676F8-F61C-4BB5-ADDF-9E216CFA9CCA}" dt="2023-04-20T15:19:08.297" v="10" actId="1076"/>
          <ac:spMkLst>
            <pc:docMk/>
            <pc:sldMk cId="3031721613" sldId="349"/>
            <ac:spMk id="2" creationId="{78C959A6-68B9-CCDC-EBED-6D7CECA2D1D7}"/>
          </ac:spMkLst>
        </pc:spChg>
        <pc:spChg chg="mod">
          <ac:chgData name="Alina F. Burlacu" userId="60d483be-ac95-488b-9e30-87f86c7d864a" providerId="ADAL" clId="{4EB676F8-F61C-4BB5-ADDF-9E216CFA9CCA}" dt="2023-04-20T15:19:08.297" v="10" actId="1076"/>
          <ac:spMkLst>
            <pc:docMk/>
            <pc:sldMk cId="3031721613" sldId="349"/>
            <ac:spMk id="10" creationId="{577270D8-A126-4179-B8EA-FF08188C4FD6}"/>
          </ac:spMkLst>
        </pc:spChg>
        <pc:spChg chg="del mod">
          <ac:chgData name="Alina F. Burlacu" userId="60d483be-ac95-488b-9e30-87f86c7d864a" providerId="ADAL" clId="{4EB676F8-F61C-4BB5-ADDF-9E216CFA9CCA}" dt="2023-04-20T15:19:02.690" v="9" actId="478"/>
          <ac:spMkLst>
            <pc:docMk/>
            <pc:sldMk cId="3031721613" sldId="349"/>
            <ac:spMk id="11" creationId="{2AB7F31E-647E-4547-BAC4-5B45801AE35A}"/>
          </ac:spMkLst>
        </pc:spChg>
      </pc:sldChg>
      <pc:sldChg chg="delSp mod">
        <pc:chgData name="Alina F. Burlacu" userId="60d483be-ac95-488b-9e30-87f86c7d864a" providerId="ADAL" clId="{4EB676F8-F61C-4BB5-ADDF-9E216CFA9CCA}" dt="2023-04-20T22:07:55.144" v="16" actId="478"/>
        <pc:sldMkLst>
          <pc:docMk/>
          <pc:sldMk cId="780643804" sldId="354"/>
        </pc:sldMkLst>
        <pc:grpChg chg="del">
          <ac:chgData name="Alina F. Burlacu" userId="60d483be-ac95-488b-9e30-87f86c7d864a" providerId="ADAL" clId="{4EB676F8-F61C-4BB5-ADDF-9E216CFA9CCA}" dt="2023-04-20T22:07:55.144" v="16" actId="478"/>
          <ac:grpSpMkLst>
            <pc:docMk/>
            <pc:sldMk cId="780643804" sldId="354"/>
            <ac:grpSpMk id="3" creationId="{DF70FAE3-20A5-4244-B668-0A960FA39B2F}"/>
          </ac:grpSpMkLst>
        </pc:grpChg>
      </pc:sldChg>
      <pc:sldChg chg="delSp mod">
        <pc:chgData name="Alina F. Burlacu" userId="60d483be-ac95-488b-9e30-87f86c7d864a" providerId="ADAL" clId="{4EB676F8-F61C-4BB5-ADDF-9E216CFA9CCA}" dt="2023-04-20T22:08:02.056" v="19" actId="478"/>
        <pc:sldMkLst>
          <pc:docMk/>
          <pc:sldMk cId="2736025581" sldId="355"/>
        </pc:sldMkLst>
        <pc:grpChg chg="del">
          <ac:chgData name="Alina F. Burlacu" userId="60d483be-ac95-488b-9e30-87f86c7d864a" providerId="ADAL" clId="{4EB676F8-F61C-4BB5-ADDF-9E216CFA9CCA}" dt="2023-04-20T22:08:02.056" v="19" actId="478"/>
          <ac:grpSpMkLst>
            <pc:docMk/>
            <pc:sldMk cId="2736025581" sldId="355"/>
            <ac:grpSpMk id="3" creationId="{DF70FAE3-20A5-4244-B668-0A960FA39B2F}"/>
          </ac:grpSpMkLst>
        </pc:grpChg>
      </pc:sldChg>
      <pc:sldChg chg="delSp mod">
        <pc:chgData name="Alina F. Burlacu" userId="60d483be-ac95-488b-9e30-87f86c7d864a" providerId="ADAL" clId="{4EB676F8-F61C-4BB5-ADDF-9E216CFA9CCA}" dt="2023-04-20T22:07:58.731" v="18" actId="478"/>
        <pc:sldMkLst>
          <pc:docMk/>
          <pc:sldMk cId="1231304709" sldId="356"/>
        </pc:sldMkLst>
        <pc:grpChg chg="del">
          <ac:chgData name="Alina F. Burlacu" userId="60d483be-ac95-488b-9e30-87f86c7d864a" providerId="ADAL" clId="{4EB676F8-F61C-4BB5-ADDF-9E216CFA9CCA}" dt="2023-04-20T22:07:58.731" v="18" actId="478"/>
          <ac:grpSpMkLst>
            <pc:docMk/>
            <pc:sldMk cId="1231304709" sldId="356"/>
            <ac:grpSpMk id="3" creationId="{DF70FAE3-20A5-4244-B668-0A960FA39B2F}"/>
          </ac:grpSpMkLst>
        </pc:grpChg>
      </pc:sldChg>
      <pc:sldChg chg="delSp mod">
        <pc:chgData name="Alina F. Burlacu" userId="60d483be-ac95-488b-9e30-87f86c7d864a" providerId="ADAL" clId="{4EB676F8-F61C-4BB5-ADDF-9E216CFA9CCA}" dt="2023-04-20T22:07:57.154" v="17" actId="478"/>
        <pc:sldMkLst>
          <pc:docMk/>
          <pc:sldMk cId="4233558457" sldId="357"/>
        </pc:sldMkLst>
        <pc:grpChg chg="del">
          <ac:chgData name="Alina F. Burlacu" userId="60d483be-ac95-488b-9e30-87f86c7d864a" providerId="ADAL" clId="{4EB676F8-F61C-4BB5-ADDF-9E216CFA9CCA}" dt="2023-04-20T22:07:57.154" v="17" actId="478"/>
          <ac:grpSpMkLst>
            <pc:docMk/>
            <pc:sldMk cId="4233558457" sldId="357"/>
            <ac:grpSpMk id="3" creationId="{DF70FAE3-20A5-4244-B668-0A960FA39B2F}"/>
          </ac:grpSpMkLst>
        </pc:grpChg>
      </pc:sldChg>
      <pc:sldChg chg="delSp mod">
        <pc:chgData name="Alina F. Burlacu" userId="60d483be-ac95-488b-9e30-87f86c7d864a" providerId="ADAL" clId="{4EB676F8-F61C-4BB5-ADDF-9E216CFA9CCA}" dt="2023-04-20T22:07:52.282" v="15" actId="478"/>
        <pc:sldMkLst>
          <pc:docMk/>
          <pc:sldMk cId="1408020032" sldId="358"/>
        </pc:sldMkLst>
        <pc:grpChg chg="del">
          <ac:chgData name="Alina F. Burlacu" userId="60d483be-ac95-488b-9e30-87f86c7d864a" providerId="ADAL" clId="{4EB676F8-F61C-4BB5-ADDF-9E216CFA9CCA}" dt="2023-04-20T22:07:52.282" v="15" actId="478"/>
          <ac:grpSpMkLst>
            <pc:docMk/>
            <pc:sldMk cId="1408020032" sldId="358"/>
            <ac:grpSpMk id="3" creationId="{DF70FAE3-20A5-4244-B668-0A960FA39B2F}"/>
          </ac:grpSpMkLst>
        </pc:grpChg>
      </pc:sldChg>
      <pc:sldChg chg="del">
        <pc:chgData name="Alina F. Burlacu" userId="60d483be-ac95-488b-9e30-87f86c7d864a" providerId="ADAL" clId="{4EB676F8-F61C-4BB5-ADDF-9E216CFA9CCA}" dt="2023-04-20T15:19:11.794" v="11" actId="47"/>
        <pc:sldMkLst>
          <pc:docMk/>
          <pc:sldMk cId="474044019" sldId="1183"/>
        </pc:sldMkLst>
      </pc:sldChg>
      <pc:sldChg chg="del">
        <pc:chgData name="Alina F. Burlacu" userId="60d483be-ac95-488b-9e30-87f86c7d864a" providerId="ADAL" clId="{4EB676F8-F61C-4BB5-ADDF-9E216CFA9CCA}" dt="2023-04-06T20:10:12.579" v="0" actId="2696"/>
        <pc:sldMkLst>
          <pc:docMk/>
          <pc:sldMk cId="140038229" sldId="1635"/>
        </pc:sldMkLst>
      </pc:sldChg>
      <pc:sldChg chg="add mod modShow">
        <pc:chgData name="Alina F. Burlacu" userId="60d483be-ac95-488b-9e30-87f86c7d864a" providerId="ADAL" clId="{4EB676F8-F61C-4BB5-ADDF-9E216CFA9CCA}" dt="2023-04-20T18:56:00.489" v="14" actId="729"/>
        <pc:sldMkLst>
          <pc:docMk/>
          <pc:sldMk cId="3161897051" sldId="1635"/>
        </pc:sldMkLst>
      </pc:sldChg>
    </pc:docChg>
  </pc:docChgLst>
  <pc:docChgLst>
    <pc:chgData name="Elisabeth Goller" userId="6098f5ec-f145-4740-bba3-f29786e4a373" providerId="ADAL" clId="{51248B20-2C2E-4CBD-9088-B1E46110D998}"/>
    <pc:docChg chg="custSel modSld sldOrd">
      <pc:chgData name="Elisabeth Goller" userId="6098f5ec-f145-4740-bba3-f29786e4a373" providerId="ADAL" clId="{51248B20-2C2E-4CBD-9088-B1E46110D998}" dt="2022-05-24T22:02:13.231" v="368" actId="6549"/>
      <pc:docMkLst>
        <pc:docMk/>
      </pc:docMkLst>
      <pc:sldChg chg="modSp mod">
        <pc:chgData name="Elisabeth Goller" userId="6098f5ec-f145-4740-bba3-f29786e4a373" providerId="ADAL" clId="{51248B20-2C2E-4CBD-9088-B1E46110D998}" dt="2022-05-24T22:02:13.231" v="368" actId="6549"/>
        <pc:sldMkLst>
          <pc:docMk/>
          <pc:sldMk cId="3524775275" sldId="1209"/>
        </pc:sldMkLst>
        <pc:spChg chg="mod">
          <ac:chgData name="Elisabeth Goller" userId="6098f5ec-f145-4740-bba3-f29786e4a373" providerId="ADAL" clId="{51248B20-2C2E-4CBD-9088-B1E46110D998}" dt="2022-05-24T21:41:12.544" v="304" actId="6549"/>
          <ac:spMkLst>
            <pc:docMk/>
            <pc:sldMk cId="3524775275" sldId="1209"/>
            <ac:spMk id="4" creationId="{4262A576-0424-4E76-8A5A-49981A68DD8D}"/>
          </ac:spMkLst>
        </pc:spChg>
        <pc:spChg chg="mod">
          <ac:chgData name="Elisabeth Goller" userId="6098f5ec-f145-4740-bba3-f29786e4a373" providerId="ADAL" clId="{51248B20-2C2E-4CBD-9088-B1E46110D998}" dt="2022-05-24T22:02:13.231" v="368" actId="6549"/>
          <ac:spMkLst>
            <pc:docMk/>
            <pc:sldMk cId="3524775275" sldId="1209"/>
            <ac:spMk id="5" creationId="{8238C53B-C68D-4ED5-839C-8856ACD7652E}"/>
          </ac:spMkLst>
        </pc:spChg>
      </pc:sldChg>
      <pc:sldChg chg="modSp mod">
        <pc:chgData name="Elisabeth Goller" userId="6098f5ec-f145-4740-bba3-f29786e4a373" providerId="ADAL" clId="{51248B20-2C2E-4CBD-9088-B1E46110D998}" dt="2022-05-24T21:46:44.513" v="346" actId="27636"/>
        <pc:sldMkLst>
          <pc:docMk/>
          <pc:sldMk cId="1962560387" sldId="1210"/>
        </pc:sldMkLst>
        <pc:spChg chg="mod">
          <ac:chgData name="Elisabeth Goller" userId="6098f5ec-f145-4740-bba3-f29786e4a373" providerId="ADAL" clId="{51248B20-2C2E-4CBD-9088-B1E46110D998}" dt="2022-05-24T21:46:44.513" v="346" actId="27636"/>
          <ac:spMkLst>
            <pc:docMk/>
            <pc:sldMk cId="1962560387" sldId="1210"/>
            <ac:spMk id="5" creationId="{8238C53B-C68D-4ED5-839C-8856ACD7652E}"/>
          </ac:spMkLst>
        </pc:spChg>
      </pc:sldChg>
      <pc:sldChg chg="modSp mod">
        <pc:chgData name="Elisabeth Goller" userId="6098f5ec-f145-4740-bba3-f29786e4a373" providerId="ADAL" clId="{51248B20-2C2E-4CBD-9088-B1E46110D998}" dt="2022-05-24T21:07:47.360" v="28" actId="20577"/>
        <pc:sldMkLst>
          <pc:docMk/>
          <pc:sldMk cId="3691945731" sldId="1220"/>
        </pc:sldMkLst>
        <pc:spChg chg="mod">
          <ac:chgData name="Elisabeth Goller" userId="6098f5ec-f145-4740-bba3-f29786e4a373" providerId="ADAL" clId="{51248B20-2C2E-4CBD-9088-B1E46110D998}" dt="2022-05-24T21:07:47.360" v="28" actId="20577"/>
          <ac:spMkLst>
            <pc:docMk/>
            <pc:sldMk cId="3691945731" sldId="1220"/>
            <ac:spMk id="4" creationId="{4262A576-0424-4E76-8A5A-49981A68DD8D}"/>
          </ac:spMkLst>
        </pc:spChg>
      </pc:sldChg>
      <pc:sldChg chg="modSp mod">
        <pc:chgData name="Elisabeth Goller" userId="6098f5ec-f145-4740-bba3-f29786e4a373" providerId="ADAL" clId="{51248B20-2C2E-4CBD-9088-B1E46110D998}" dt="2022-05-24T21:21:32.265" v="256" actId="20577"/>
        <pc:sldMkLst>
          <pc:docMk/>
          <pc:sldMk cId="2516302325" sldId="1229"/>
        </pc:sldMkLst>
        <pc:spChg chg="mod">
          <ac:chgData name="Elisabeth Goller" userId="6098f5ec-f145-4740-bba3-f29786e4a373" providerId="ADAL" clId="{51248B20-2C2E-4CBD-9088-B1E46110D998}" dt="2022-05-24T21:21:32.265" v="256" actId="20577"/>
          <ac:spMkLst>
            <pc:docMk/>
            <pc:sldMk cId="2516302325" sldId="1229"/>
            <ac:spMk id="4" creationId="{9565DA3D-9A6D-4958-A63E-B4AC7A94CF06}"/>
          </ac:spMkLst>
        </pc:spChg>
        <pc:spChg chg="mod">
          <ac:chgData name="Elisabeth Goller" userId="6098f5ec-f145-4740-bba3-f29786e4a373" providerId="ADAL" clId="{51248B20-2C2E-4CBD-9088-B1E46110D998}" dt="2022-05-24T21:02:00.296" v="3" actId="20577"/>
          <ac:spMkLst>
            <pc:docMk/>
            <pc:sldMk cId="2516302325" sldId="1229"/>
            <ac:spMk id="5" creationId="{C55B1C86-8528-4093-9574-98033BDCA199}"/>
          </ac:spMkLst>
        </pc:spChg>
      </pc:sldChg>
      <pc:sldChg chg="addSp delSp modSp mod modAnim">
        <pc:chgData name="Elisabeth Goller" userId="6098f5ec-f145-4740-bba3-f29786e4a373" providerId="ADAL" clId="{51248B20-2C2E-4CBD-9088-B1E46110D998}" dt="2022-05-24T21:51:15.081" v="361" actId="14100"/>
        <pc:sldMkLst>
          <pc:docMk/>
          <pc:sldMk cId="365613249" sldId="1236"/>
        </pc:sldMkLst>
        <pc:spChg chg="add del">
          <ac:chgData name="Elisabeth Goller" userId="6098f5ec-f145-4740-bba3-f29786e4a373" providerId="ADAL" clId="{51248B20-2C2E-4CBD-9088-B1E46110D998}" dt="2022-05-24T21:49:05.949" v="348" actId="478"/>
          <ac:spMkLst>
            <pc:docMk/>
            <pc:sldMk cId="365613249" sldId="1236"/>
            <ac:spMk id="2" creationId="{A18E8510-BCB6-4B51-8C5A-F52EE22AB19D}"/>
          </ac:spMkLst>
        </pc:spChg>
        <pc:spChg chg="add del">
          <ac:chgData name="Elisabeth Goller" userId="6098f5ec-f145-4740-bba3-f29786e4a373" providerId="ADAL" clId="{51248B20-2C2E-4CBD-9088-B1E46110D998}" dt="2022-05-24T21:49:13.651" v="350" actId="478"/>
          <ac:spMkLst>
            <pc:docMk/>
            <pc:sldMk cId="365613249" sldId="1236"/>
            <ac:spMk id="3" creationId="{95C8ECD9-3C73-41C6-8859-E6DCD57784F8}"/>
          </ac:spMkLst>
        </pc:spChg>
        <pc:spChg chg="mod">
          <ac:chgData name="Elisabeth Goller" userId="6098f5ec-f145-4740-bba3-f29786e4a373" providerId="ADAL" clId="{51248B20-2C2E-4CBD-9088-B1E46110D998}" dt="2022-05-24T21:12:21.029" v="73" actId="20577"/>
          <ac:spMkLst>
            <pc:docMk/>
            <pc:sldMk cId="365613249" sldId="1236"/>
            <ac:spMk id="4" creationId="{4262A576-0424-4E76-8A5A-49981A68DD8D}"/>
          </ac:spMkLst>
        </pc:spChg>
        <pc:spChg chg="add">
          <ac:chgData name="Elisabeth Goller" userId="6098f5ec-f145-4740-bba3-f29786e4a373" providerId="ADAL" clId="{51248B20-2C2E-4CBD-9088-B1E46110D998}" dt="2022-05-24T21:49:24.771" v="351" actId="11529"/>
          <ac:spMkLst>
            <pc:docMk/>
            <pc:sldMk cId="365613249" sldId="1236"/>
            <ac:spMk id="7" creationId="{43F0E730-27FF-428E-BB44-6074E4186A2D}"/>
          </ac:spMkLst>
        </pc:spChg>
        <pc:spChg chg="add">
          <ac:chgData name="Elisabeth Goller" userId="6098f5ec-f145-4740-bba3-f29786e4a373" providerId="ADAL" clId="{51248B20-2C2E-4CBD-9088-B1E46110D998}" dt="2022-05-24T21:49:40.427" v="352" actId="11529"/>
          <ac:spMkLst>
            <pc:docMk/>
            <pc:sldMk cId="365613249" sldId="1236"/>
            <ac:spMk id="8" creationId="{4BB33998-13A6-487C-8D7F-CEFA4661C734}"/>
          </ac:spMkLst>
        </pc:spChg>
        <pc:spChg chg="add">
          <ac:chgData name="Elisabeth Goller" userId="6098f5ec-f145-4740-bba3-f29786e4a373" providerId="ADAL" clId="{51248B20-2C2E-4CBD-9088-B1E46110D998}" dt="2022-05-24T21:49:55.468" v="353" actId="11529"/>
          <ac:spMkLst>
            <pc:docMk/>
            <pc:sldMk cId="365613249" sldId="1236"/>
            <ac:spMk id="9" creationId="{EC54ED5B-136F-4FD4-943C-F293C2BB5D4C}"/>
          </ac:spMkLst>
        </pc:spChg>
        <pc:spChg chg="add">
          <ac:chgData name="Elisabeth Goller" userId="6098f5ec-f145-4740-bba3-f29786e4a373" providerId="ADAL" clId="{51248B20-2C2E-4CBD-9088-B1E46110D998}" dt="2022-05-24T21:50:32.430" v="354" actId="11529"/>
          <ac:spMkLst>
            <pc:docMk/>
            <pc:sldMk cId="365613249" sldId="1236"/>
            <ac:spMk id="12" creationId="{49076A41-8E4A-435C-9862-676305998582}"/>
          </ac:spMkLst>
        </pc:spChg>
        <pc:spChg chg="mod">
          <ac:chgData name="Elisabeth Goller" userId="6098f5ec-f145-4740-bba3-f29786e4a373" providerId="ADAL" clId="{51248B20-2C2E-4CBD-9088-B1E46110D998}" dt="2022-05-24T21:23:35.083" v="294" actId="14100"/>
          <ac:spMkLst>
            <pc:docMk/>
            <pc:sldMk cId="365613249" sldId="1236"/>
            <ac:spMk id="14" creationId="{DED281F7-5231-422A-A97D-0CD8A4928721}"/>
          </ac:spMkLst>
        </pc:spChg>
        <pc:spChg chg="add mod">
          <ac:chgData name="Elisabeth Goller" userId="6098f5ec-f145-4740-bba3-f29786e4a373" providerId="ADAL" clId="{51248B20-2C2E-4CBD-9088-B1E46110D998}" dt="2022-05-24T21:51:15.081" v="361" actId="14100"/>
          <ac:spMkLst>
            <pc:docMk/>
            <pc:sldMk cId="365613249" sldId="1236"/>
            <ac:spMk id="17" creationId="{D08AE926-D0DD-4692-9C5A-8A24E4794255}"/>
          </ac:spMkLst>
        </pc:spChg>
        <pc:picChg chg="mod">
          <ac:chgData name="Elisabeth Goller" userId="6098f5ec-f145-4740-bba3-f29786e4a373" providerId="ADAL" clId="{51248B20-2C2E-4CBD-9088-B1E46110D998}" dt="2022-05-24T21:23:25.659" v="292" actId="14100"/>
          <ac:picMkLst>
            <pc:docMk/>
            <pc:sldMk cId="365613249" sldId="1236"/>
            <ac:picMk id="11" creationId="{72F7502F-FFE3-424A-8CF4-965B4201E797}"/>
          </ac:picMkLst>
        </pc:picChg>
      </pc:sldChg>
      <pc:sldChg chg="modNotesTx">
        <pc:chgData name="Elisabeth Goller" userId="6098f5ec-f145-4740-bba3-f29786e4a373" providerId="ADAL" clId="{51248B20-2C2E-4CBD-9088-B1E46110D998}" dt="2022-05-24T21:00:51.926" v="2" actId="20577"/>
        <pc:sldMkLst>
          <pc:docMk/>
          <pc:sldMk cId="3222893380" sldId="1248"/>
        </pc:sldMkLst>
      </pc:sldChg>
      <pc:sldChg chg="modSp mod ord">
        <pc:chgData name="Elisabeth Goller" userId="6098f5ec-f145-4740-bba3-f29786e4a373" providerId="ADAL" clId="{51248B20-2C2E-4CBD-9088-B1E46110D998}" dt="2022-05-24T21:08:20.728" v="34" actId="20577"/>
        <pc:sldMkLst>
          <pc:docMk/>
          <pc:sldMk cId="2630228687" sldId="1252"/>
        </pc:sldMkLst>
        <pc:spChg chg="mod">
          <ac:chgData name="Elisabeth Goller" userId="6098f5ec-f145-4740-bba3-f29786e4a373" providerId="ADAL" clId="{51248B20-2C2E-4CBD-9088-B1E46110D998}" dt="2022-05-24T21:08:20.728" v="34" actId="20577"/>
          <ac:spMkLst>
            <pc:docMk/>
            <pc:sldMk cId="2630228687" sldId="1252"/>
            <ac:spMk id="4" creationId="{4262A576-0424-4E76-8A5A-49981A68DD8D}"/>
          </ac:spMkLst>
        </pc:spChg>
      </pc:sldChg>
      <pc:sldChg chg="modSp mod">
        <pc:chgData name="Elisabeth Goller" userId="6098f5ec-f145-4740-bba3-f29786e4a373" providerId="ADAL" clId="{51248B20-2C2E-4CBD-9088-B1E46110D998}" dt="2022-05-24T21:03:38.424" v="9" actId="6549"/>
        <pc:sldMkLst>
          <pc:docMk/>
          <pc:sldMk cId="3761333301" sldId="1253"/>
        </pc:sldMkLst>
        <pc:spChg chg="mod">
          <ac:chgData name="Elisabeth Goller" userId="6098f5ec-f145-4740-bba3-f29786e4a373" providerId="ADAL" clId="{51248B20-2C2E-4CBD-9088-B1E46110D998}" dt="2022-05-24T21:03:38.424" v="9" actId="6549"/>
          <ac:spMkLst>
            <pc:docMk/>
            <pc:sldMk cId="3761333301" sldId="1253"/>
            <ac:spMk id="10" creationId="{ECCAE90E-2C97-4C37-AAB0-9C118E107929}"/>
          </ac:spMkLst>
        </pc:spChg>
      </pc:sldChg>
      <pc:sldChg chg="modSp mod ord">
        <pc:chgData name="Elisabeth Goller" userId="6098f5ec-f145-4740-bba3-f29786e4a373" providerId="ADAL" clId="{51248B20-2C2E-4CBD-9088-B1E46110D998}" dt="2022-05-24T21:08:13.693" v="32" actId="20577"/>
        <pc:sldMkLst>
          <pc:docMk/>
          <pc:sldMk cId="4043592918" sldId="1257"/>
        </pc:sldMkLst>
        <pc:spChg chg="mod">
          <ac:chgData name="Elisabeth Goller" userId="6098f5ec-f145-4740-bba3-f29786e4a373" providerId="ADAL" clId="{51248B20-2C2E-4CBD-9088-B1E46110D998}" dt="2022-05-24T21:08:13.693" v="32" actId="20577"/>
          <ac:spMkLst>
            <pc:docMk/>
            <pc:sldMk cId="4043592918" sldId="1257"/>
            <ac:spMk id="4" creationId="{4262A576-0424-4E76-8A5A-49981A68DD8D}"/>
          </ac:spMkLst>
        </pc:spChg>
        <pc:spChg chg="mod">
          <ac:chgData name="Elisabeth Goller" userId="6098f5ec-f145-4740-bba3-f29786e4a373" providerId="ADAL" clId="{51248B20-2C2E-4CBD-9088-B1E46110D998}" dt="2022-05-24T21:07:25.725" v="24" actId="6549"/>
          <ac:spMkLst>
            <pc:docMk/>
            <pc:sldMk cId="4043592918" sldId="1257"/>
            <ac:spMk id="10" creationId="{ECCAE90E-2C97-4C37-AAB0-9C118E10792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53C35-30CB-6441-AD66-4DF10C067B94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8058D731-9265-1749-AEF5-8E85537B0017}">
      <dgm:prSet phldrT="[Text]" custT="1"/>
      <dgm:spPr/>
      <dgm:t>
        <a:bodyPr/>
        <a:lstStyle/>
        <a:p>
          <a:r>
            <a:rPr lang="en-GB" sz="1000">
              <a:latin typeface="Arial" panose="020B0604020202020204" pitchFamily="34" charset="0"/>
              <a:cs typeface="Arial" panose="020B0604020202020204" pitchFamily="34" charset="0"/>
            </a:rPr>
            <a:t>Recommendations to Government</a:t>
          </a:r>
        </a:p>
      </dgm:t>
    </dgm:pt>
    <dgm:pt modelId="{2D6BDCE7-5926-8D47-A119-34AF67239B84}" type="parTrans" cxnId="{F393DF9E-3A81-2D47-B2AB-584D76A9A9F7}">
      <dgm:prSet/>
      <dgm:spPr/>
      <dgm:t>
        <a:bodyPr/>
        <a:lstStyle/>
        <a:p>
          <a:endParaRPr lang="en-GB"/>
        </a:p>
      </dgm:t>
    </dgm:pt>
    <dgm:pt modelId="{871134B5-B8F7-2641-92D6-BE0829C4C03B}" type="sibTrans" cxnId="{F393DF9E-3A81-2D47-B2AB-584D76A9A9F7}">
      <dgm:prSet/>
      <dgm:spPr/>
      <dgm:t>
        <a:bodyPr/>
        <a:lstStyle/>
        <a:p>
          <a:endParaRPr lang="en-GB"/>
        </a:p>
      </dgm:t>
    </dgm:pt>
    <dgm:pt modelId="{20312994-3F03-2449-B557-5491FD7ABD65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Establish governance mechanisms</a:t>
          </a:r>
        </a:p>
      </dgm:t>
    </dgm:pt>
    <dgm:pt modelId="{0DFCB002-0872-5C4F-A8B0-C7A95FE9B35D}" type="parTrans" cxnId="{12379F4E-2E13-5343-9052-25D07C99FCC1}">
      <dgm:prSet/>
      <dgm:spPr/>
      <dgm:t>
        <a:bodyPr/>
        <a:lstStyle/>
        <a:p>
          <a:endParaRPr lang="en-GB"/>
        </a:p>
      </dgm:t>
    </dgm:pt>
    <dgm:pt modelId="{B69FBB06-B818-744D-AE2B-5A8AC7C10AC8}" type="sibTrans" cxnId="{12379F4E-2E13-5343-9052-25D07C99FCC1}">
      <dgm:prSet/>
      <dgm:spPr/>
      <dgm:t>
        <a:bodyPr/>
        <a:lstStyle/>
        <a:p>
          <a:endParaRPr lang="en-GB"/>
        </a:p>
      </dgm:t>
    </dgm:pt>
    <dgm:pt modelId="{25A7DB51-CD09-3141-9B23-6D3175F08F40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Agree responsibilities for system ownership and delivery</a:t>
          </a:r>
        </a:p>
      </dgm:t>
    </dgm:pt>
    <dgm:pt modelId="{C6664F21-AA81-8441-90B3-51BD8581D8C2}" type="parTrans" cxnId="{62BF7328-FE61-F74D-B6EE-2ADA69935260}">
      <dgm:prSet/>
      <dgm:spPr/>
      <dgm:t>
        <a:bodyPr/>
        <a:lstStyle/>
        <a:p>
          <a:endParaRPr lang="en-GB"/>
        </a:p>
      </dgm:t>
    </dgm:pt>
    <dgm:pt modelId="{0C8B8222-C498-8843-906E-BA0AE8CF8C60}" type="sibTrans" cxnId="{62BF7328-FE61-F74D-B6EE-2ADA69935260}">
      <dgm:prSet/>
      <dgm:spPr/>
      <dgm:t>
        <a:bodyPr/>
        <a:lstStyle/>
        <a:p>
          <a:endParaRPr lang="en-GB"/>
        </a:p>
      </dgm:t>
    </dgm:pt>
    <dgm:pt modelId="{A7FEA6A6-319A-254F-9406-3CE37A774542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Establish Project Implementation Team</a:t>
          </a:r>
        </a:p>
      </dgm:t>
    </dgm:pt>
    <dgm:pt modelId="{9715ECC6-8D09-1840-B5C2-940C63F8354C}" type="parTrans" cxnId="{0077D540-C10E-A24A-A21F-04154C2EA692}">
      <dgm:prSet/>
      <dgm:spPr/>
      <dgm:t>
        <a:bodyPr/>
        <a:lstStyle/>
        <a:p>
          <a:endParaRPr lang="en-GB"/>
        </a:p>
      </dgm:t>
    </dgm:pt>
    <dgm:pt modelId="{2E99D3A9-4F83-5542-9D01-81422B273BCC}" type="sibTrans" cxnId="{0077D540-C10E-A24A-A21F-04154C2EA692}">
      <dgm:prSet/>
      <dgm:spPr/>
      <dgm:t>
        <a:bodyPr/>
        <a:lstStyle/>
        <a:p>
          <a:endParaRPr lang="en-GB"/>
        </a:p>
      </dgm:t>
    </dgm:pt>
    <dgm:pt modelId="{0256DF73-E3CE-224A-AB66-4265F5873F7B}">
      <dgm:prSet phldrT="[Text]"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Agree scope of data project</a:t>
          </a:r>
        </a:p>
      </dgm:t>
    </dgm:pt>
    <dgm:pt modelId="{B85DBDA7-2A5F-824E-A0BA-4684FF09D90A}" type="parTrans" cxnId="{3FEBCBC9-E836-2C4F-AF9F-1FFB8E36A0C6}">
      <dgm:prSet/>
      <dgm:spPr/>
      <dgm:t>
        <a:bodyPr/>
        <a:lstStyle/>
        <a:p>
          <a:endParaRPr lang="en-GB"/>
        </a:p>
      </dgm:t>
    </dgm:pt>
    <dgm:pt modelId="{4657704B-32FF-234D-8EA8-EF308BE2CAFC}" type="sibTrans" cxnId="{3FEBCBC9-E836-2C4F-AF9F-1FFB8E36A0C6}">
      <dgm:prSet/>
      <dgm:spPr/>
      <dgm:t>
        <a:bodyPr/>
        <a:lstStyle/>
        <a:p>
          <a:endParaRPr lang="en-GB"/>
        </a:p>
      </dgm:t>
    </dgm:pt>
    <dgm:pt modelId="{60C6B861-2D7C-614E-81C1-32575610D754}" type="pres">
      <dgm:prSet presAssocID="{56E53C35-30CB-6441-AD66-4DF10C067B94}" presName="arrowDiagram" presStyleCnt="0">
        <dgm:presLayoutVars>
          <dgm:chMax val="5"/>
          <dgm:dir/>
          <dgm:resizeHandles val="exact"/>
        </dgm:presLayoutVars>
      </dgm:prSet>
      <dgm:spPr/>
    </dgm:pt>
    <dgm:pt modelId="{FDE603E3-C08C-DA4E-BBE5-15FD99D7E3FB}" type="pres">
      <dgm:prSet presAssocID="{56E53C35-30CB-6441-AD66-4DF10C067B94}" presName="arrow" presStyleLbl="bgShp" presStyleIdx="0" presStyleCnt="1"/>
      <dgm:spPr/>
    </dgm:pt>
    <dgm:pt modelId="{C23B205F-B1AD-FC49-AD6B-4CA0F34D16CF}" type="pres">
      <dgm:prSet presAssocID="{56E53C35-30CB-6441-AD66-4DF10C067B94}" presName="arrowDiagram5" presStyleCnt="0"/>
      <dgm:spPr/>
    </dgm:pt>
    <dgm:pt modelId="{27AA819E-38CC-1742-BE89-B2B690764657}" type="pres">
      <dgm:prSet presAssocID="{8058D731-9265-1749-AEF5-8E85537B0017}" presName="bullet5a" presStyleLbl="node1" presStyleIdx="0" presStyleCnt="5"/>
      <dgm:spPr/>
    </dgm:pt>
    <dgm:pt modelId="{5123BACF-E3E8-E043-91B3-1AD6A2043A81}" type="pres">
      <dgm:prSet presAssocID="{8058D731-9265-1749-AEF5-8E85537B0017}" presName="textBox5a" presStyleLbl="revTx" presStyleIdx="0" presStyleCnt="5" custScaleX="156528" custLinFactNeighborX="29349">
        <dgm:presLayoutVars>
          <dgm:bulletEnabled val="1"/>
        </dgm:presLayoutVars>
      </dgm:prSet>
      <dgm:spPr/>
    </dgm:pt>
    <dgm:pt modelId="{18BCD0E8-CD73-C247-919A-11E69044F369}" type="pres">
      <dgm:prSet presAssocID="{20312994-3F03-2449-B557-5491FD7ABD65}" presName="bullet5b" presStyleLbl="node1" presStyleIdx="1" presStyleCnt="5"/>
      <dgm:spPr/>
    </dgm:pt>
    <dgm:pt modelId="{D3130B26-DAFA-494D-A878-0403CB6CCA65}" type="pres">
      <dgm:prSet presAssocID="{20312994-3F03-2449-B557-5491FD7ABD65}" presName="textBox5b" presStyleLbl="revTx" presStyleIdx="1" presStyleCnt="5">
        <dgm:presLayoutVars>
          <dgm:bulletEnabled val="1"/>
        </dgm:presLayoutVars>
      </dgm:prSet>
      <dgm:spPr/>
    </dgm:pt>
    <dgm:pt modelId="{D4E22329-6179-A14E-A44D-190D57C65D9D}" type="pres">
      <dgm:prSet presAssocID="{A7FEA6A6-319A-254F-9406-3CE37A774542}" presName="bullet5c" presStyleLbl="node1" presStyleIdx="2" presStyleCnt="5"/>
      <dgm:spPr/>
    </dgm:pt>
    <dgm:pt modelId="{E5A77A95-0152-2645-8C62-BBFA0CD52625}" type="pres">
      <dgm:prSet presAssocID="{A7FEA6A6-319A-254F-9406-3CE37A774542}" presName="textBox5c" presStyleLbl="revTx" presStyleIdx="2" presStyleCnt="5">
        <dgm:presLayoutVars>
          <dgm:bulletEnabled val="1"/>
        </dgm:presLayoutVars>
      </dgm:prSet>
      <dgm:spPr/>
    </dgm:pt>
    <dgm:pt modelId="{194ECD01-BD3F-B345-9CD6-F04F52A9DB8C}" type="pres">
      <dgm:prSet presAssocID="{0256DF73-E3CE-224A-AB66-4265F5873F7B}" presName="bullet5d" presStyleLbl="node1" presStyleIdx="3" presStyleCnt="5"/>
      <dgm:spPr/>
    </dgm:pt>
    <dgm:pt modelId="{18C0CF8C-A7B0-5D4F-A853-E3AAEADE9C06}" type="pres">
      <dgm:prSet presAssocID="{0256DF73-E3CE-224A-AB66-4265F5873F7B}" presName="textBox5d" presStyleLbl="revTx" presStyleIdx="3" presStyleCnt="5">
        <dgm:presLayoutVars>
          <dgm:bulletEnabled val="1"/>
        </dgm:presLayoutVars>
      </dgm:prSet>
      <dgm:spPr/>
    </dgm:pt>
    <dgm:pt modelId="{BC26833A-53C0-9640-BF0B-F248C4676AD4}" type="pres">
      <dgm:prSet presAssocID="{25A7DB51-CD09-3141-9B23-6D3175F08F40}" presName="bullet5e" presStyleLbl="node1" presStyleIdx="4" presStyleCnt="5"/>
      <dgm:spPr/>
    </dgm:pt>
    <dgm:pt modelId="{06B06705-2CD4-8E4E-A0DF-5E6844B59D2B}" type="pres">
      <dgm:prSet presAssocID="{25A7DB51-CD09-3141-9B23-6D3175F08F40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5CDC1119-E590-8F48-B47D-D13AD40408BE}" type="presOf" srcId="{25A7DB51-CD09-3141-9B23-6D3175F08F40}" destId="{06B06705-2CD4-8E4E-A0DF-5E6844B59D2B}" srcOrd="0" destOrd="0" presId="urn:microsoft.com/office/officeart/2005/8/layout/arrow2"/>
    <dgm:cxn modelId="{1A5EA01D-DCEB-4E4E-A092-7EA637A7B1D8}" type="presOf" srcId="{20312994-3F03-2449-B557-5491FD7ABD65}" destId="{D3130B26-DAFA-494D-A878-0403CB6CCA65}" srcOrd="0" destOrd="0" presId="urn:microsoft.com/office/officeart/2005/8/layout/arrow2"/>
    <dgm:cxn modelId="{62BF7328-FE61-F74D-B6EE-2ADA69935260}" srcId="{56E53C35-30CB-6441-AD66-4DF10C067B94}" destId="{25A7DB51-CD09-3141-9B23-6D3175F08F40}" srcOrd="4" destOrd="0" parTransId="{C6664F21-AA81-8441-90B3-51BD8581D8C2}" sibTransId="{0C8B8222-C498-8843-906E-BA0AE8CF8C60}"/>
    <dgm:cxn modelId="{0077D540-C10E-A24A-A21F-04154C2EA692}" srcId="{56E53C35-30CB-6441-AD66-4DF10C067B94}" destId="{A7FEA6A6-319A-254F-9406-3CE37A774542}" srcOrd="2" destOrd="0" parTransId="{9715ECC6-8D09-1840-B5C2-940C63F8354C}" sibTransId="{2E99D3A9-4F83-5542-9D01-81422B273BCC}"/>
    <dgm:cxn modelId="{68C3824D-A183-ED47-ACA9-B4E7EDE1373F}" type="presOf" srcId="{8058D731-9265-1749-AEF5-8E85537B0017}" destId="{5123BACF-E3E8-E043-91B3-1AD6A2043A81}" srcOrd="0" destOrd="0" presId="urn:microsoft.com/office/officeart/2005/8/layout/arrow2"/>
    <dgm:cxn modelId="{12379F4E-2E13-5343-9052-25D07C99FCC1}" srcId="{56E53C35-30CB-6441-AD66-4DF10C067B94}" destId="{20312994-3F03-2449-B557-5491FD7ABD65}" srcOrd="1" destOrd="0" parTransId="{0DFCB002-0872-5C4F-A8B0-C7A95FE9B35D}" sibTransId="{B69FBB06-B818-744D-AE2B-5A8AC7C10AC8}"/>
    <dgm:cxn modelId="{F393DF9E-3A81-2D47-B2AB-584D76A9A9F7}" srcId="{56E53C35-30CB-6441-AD66-4DF10C067B94}" destId="{8058D731-9265-1749-AEF5-8E85537B0017}" srcOrd="0" destOrd="0" parTransId="{2D6BDCE7-5926-8D47-A119-34AF67239B84}" sibTransId="{871134B5-B8F7-2641-92D6-BE0829C4C03B}"/>
    <dgm:cxn modelId="{3FEAB4A2-3528-684C-B9D3-8A59619E0D7A}" type="presOf" srcId="{56E53C35-30CB-6441-AD66-4DF10C067B94}" destId="{60C6B861-2D7C-614E-81C1-32575610D754}" srcOrd="0" destOrd="0" presId="urn:microsoft.com/office/officeart/2005/8/layout/arrow2"/>
    <dgm:cxn modelId="{3FEBCBC9-E836-2C4F-AF9F-1FFB8E36A0C6}" srcId="{56E53C35-30CB-6441-AD66-4DF10C067B94}" destId="{0256DF73-E3CE-224A-AB66-4265F5873F7B}" srcOrd="3" destOrd="0" parTransId="{B85DBDA7-2A5F-824E-A0BA-4684FF09D90A}" sibTransId="{4657704B-32FF-234D-8EA8-EF308BE2CAFC}"/>
    <dgm:cxn modelId="{99BA25D8-9828-E142-AA80-A55B8ACB5F35}" type="presOf" srcId="{0256DF73-E3CE-224A-AB66-4265F5873F7B}" destId="{18C0CF8C-A7B0-5D4F-A853-E3AAEADE9C06}" srcOrd="0" destOrd="0" presId="urn:microsoft.com/office/officeart/2005/8/layout/arrow2"/>
    <dgm:cxn modelId="{FDC6FEFB-B0ED-2446-93BD-C24C4996B39B}" type="presOf" srcId="{A7FEA6A6-319A-254F-9406-3CE37A774542}" destId="{E5A77A95-0152-2645-8C62-BBFA0CD52625}" srcOrd="0" destOrd="0" presId="urn:microsoft.com/office/officeart/2005/8/layout/arrow2"/>
    <dgm:cxn modelId="{0024B14D-7019-0740-85FF-B751E39819A2}" type="presParOf" srcId="{60C6B861-2D7C-614E-81C1-32575610D754}" destId="{FDE603E3-C08C-DA4E-BBE5-15FD99D7E3FB}" srcOrd="0" destOrd="0" presId="urn:microsoft.com/office/officeart/2005/8/layout/arrow2"/>
    <dgm:cxn modelId="{7EF114CE-1D23-F64A-BD3F-BE3F1D6EC2AA}" type="presParOf" srcId="{60C6B861-2D7C-614E-81C1-32575610D754}" destId="{C23B205F-B1AD-FC49-AD6B-4CA0F34D16CF}" srcOrd="1" destOrd="0" presId="urn:microsoft.com/office/officeart/2005/8/layout/arrow2"/>
    <dgm:cxn modelId="{97A2BDEF-A800-6F41-A74F-01C52C866FAE}" type="presParOf" srcId="{C23B205F-B1AD-FC49-AD6B-4CA0F34D16CF}" destId="{27AA819E-38CC-1742-BE89-B2B690764657}" srcOrd="0" destOrd="0" presId="urn:microsoft.com/office/officeart/2005/8/layout/arrow2"/>
    <dgm:cxn modelId="{FB11F5F1-C5D0-9F47-AF33-5FF4BD0C7CF5}" type="presParOf" srcId="{C23B205F-B1AD-FC49-AD6B-4CA0F34D16CF}" destId="{5123BACF-E3E8-E043-91B3-1AD6A2043A81}" srcOrd="1" destOrd="0" presId="urn:microsoft.com/office/officeart/2005/8/layout/arrow2"/>
    <dgm:cxn modelId="{26EA0083-ECB6-4341-A635-B7CF2152C800}" type="presParOf" srcId="{C23B205F-B1AD-FC49-AD6B-4CA0F34D16CF}" destId="{18BCD0E8-CD73-C247-919A-11E69044F369}" srcOrd="2" destOrd="0" presId="urn:microsoft.com/office/officeart/2005/8/layout/arrow2"/>
    <dgm:cxn modelId="{DA48E50C-D2FE-0345-BFCE-D1095A69FDB0}" type="presParOf" srcId="{C23B205F-B1AD-FC49-AD6B-4CA0F34D16CF}" destId="{D3130B26-DAFA-494D-A878-0403CB6CCA65}" srcOrd="3" destOrd="0" presId="urn:microsoft.com/office/officeart/2005/8/layout/arrow2"/>
    <dgm:cxn modelId="{1EE70311-8889-514B-B1C8-D0D58B6939E7}" type="presParOf" srcId="{C23B205F-B1AD-FC49-AD6B-4CA0F34D16CF}" destId="{D4E22329-6179-A14E-A44D-190D57C65D9D}" srcOrd="4" destOrd="0" presId="urn:microsoft.com/office/officeart/2005/8/layout/arrow2"/>
    <dgm:cxn modelId="{26421CF4-6A66-9642-80F9-7D7C4B0D3548}" type="presParOf" srcId="{C23B205F-B1AD-FC49-AD6B-4CA0F34D16CF}" destId="{E5A77A95-0152-2645-8C62-BBFA0CD52625}" srcOrd="5" destOrd="0" presId="urn:microsoft.com/office/officeart/2005/8/layout/arrow2"/>
    <dgm:cxn modelId="{BC1CC44D-47CC-A24D-93B5-40653299EE71}" type="presParOf" srcId="{C23B205F-B1AD-FC49-AD6B-4CA0F34D16CF}" destId="{194ECD01-BD3F-B345-9CD6-F04F52A9DB8C}" srcOrd="6" destOrd="0" presId="urn:microsoft.com/office/officeart/2005/8/layout/arrow2"/>
    <dgm:cxn modelId="{42007A1E-0193-3946-B283-98516F1ACD65}" type="presParOf" srcId="{C23B205F-B1AD-FC49-AD6B-4CA0F34D16CF}" destId="{18C0CF8C-A7B0-5D4F-A853-E3AAEADE9C06}" srcOrd="7" destOrd="0" presId="urn:microsoft.com/office/officeart/2005/8/layout/arrow2"/>
    <dgm:cxn modelId="{B664FF6E-1949-3043-9E8C-93E1A482882C}" type="presParOf" srcId="{C23B205F-B1AD-FC49-AD6B-4CA0F34D16CF}" destId="{BC26833A-53C0-9640-BF0B-F248C4676AD4}" srcOrd="8" destOrd="0" presId="urn:microsoft.com/office/officeart/2005/8/layout/arrow2"/>
    <dgm:cxn modelId="{9F73CB0A-DD00-A34E-80BD-10499E82B6B7}" type="presParOf" srcId="{C23B205F-B1AD-FC49-AD6B-4CA0F34D16CF}" destId="{06B06705-2CD4-8E4E-A0DF-5E6844B59D2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603E3-C08C-DA4E-BBE5-15FD99D7E3FB}">
      <dsp:nvSpPr>
        <dsp:cNvPr id="0" name=""/>
        <dsp:cNvSpPr/>
      </dsp:nvSpPr>
      <dsp:spPr>
        <a:xfrm>
          <a:off x="0" y="568416"/>
          <a:ext cx="5486400" cy="3429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A819E-38CC-1742-BE89-B2B690764657}">
      <dsp:nvSpPr>
        <dsp:cNvPr id="0" name=""/>
        <dsp:cNvSpPr/>
      </dsp:nvSpPr>
      <dsp:spPr>
        <a:xfrm>
          <a:off x="540410" y="3118220"/>
          <a:ext cx="126187" cy="1261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3BACF-E3E8-E043-91B3-1AD6A2043A81}">
      <dsp:nvSpPr>
        <dsp:cNvPr id="0" name=""/>
        <dsp:cNvSpPr/>
      </dsp:nvSpPr>
      <dsp:spPr>
        <a:xfrm>
          <a:off x="611302" y="3181314"/>
          <a:ext cx="1124995" cy="81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64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 panose="020B0604020202020204" pitchFamily="34" charset="0"/>
              <a:cs typeface="Arial" panose="020B0604020202020204" pitchFamily="34" charset="0"/>
            </a:rPr>
            <a:t>Recommendations to Government</a:t>
          </a:r>
        </a:p>
      </dsp:txBody>
      <dsp:txXfrm>
        <a:off x="611302" y="3181314"/>
        <a:ext cx="1124995" cy="816102"/>
      </dsp:txXfrm>
    </dsp:sp>
    <dsp:sp modelId="{18BCD0E8-CD73-C247-919A-11E69044F369}">
      <dsp:nvSpPr>
        <dsp:cNvPr id="0" name=""/>
        <dsp:cNvSpPr/>
      </dsp:nvSpPr>
      <dsp:spPr>
        <a:xfrm>
          <a:off x="1223467" y="2461910"/>
          <a:ext cx="197510" cy="197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30B26-DAFA-494D-A878-0403CB6CCA65}">
      <dsp:nvSpPr>
        <dsp:cNvPr id="0" name=""/>
        <dsp:cNvSpPr/>
      </dsp:nvSpPr>
      <dsp:spPr>
        <a:xfrm>
          <a:off x="1322222" y="2560665"/>
          <a:ext cx="910742" cy="143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57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 panose="020B0604020202020204" pitchFamily="34" charset="0"/>
              <a:cs typeface="Arial" panose="020B0604020202020204" pitchFamily="34" charset="0"/>
            </a:rPr>
            <a:t>Establish governance mechanisms</a:t>
          </a:r>
        </a:p>
      </dsp:txBody>
      <dsp:txXfrm>
        <a:off x="1322222" y="2560665"/>
        <a:ext cx="910742" cy="1436751"/>
      </dsp:txXfrm>
    </dsp:sp>
    <dsp:sp modelId="{D4E22329-6179-A14E-A44D-190D57C65D9D}">
      <dsp:nvSpPr>
        <dsp:cNvPr id="0" name=""/>
        <dsp:cNvSpPr/>
      </dsp:nvSpPr>
      <dsp:spPr>
        <a:xfrm>
          <a:off x="2101291" y="1938644"/>
          <a:ext cx="263347" cy="263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77A95-0152-2645-8C62-BBFA0CD52625}">
      <dsp:nvSpPr>
        <dsp:cNvPr id="0" name=""/>
        <dsp:cNvSpPr/>
      </dsp:nvSpPr>
      <dsp:spPr>
        <a:xfrm>
          <a:off x="2232964" y="2070318"/>
          <a:ext cx="1058875" cy="1927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4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 panose="020B0604020202020204" pitchFamily="34" charset="0"/>
              <a:cs typeface="Arial" panose="020B0604020202020204" pitchFamily="34" charset="0"/>
            </a:rPr>
            <a:t>Establish Project Implementation Team</a:t>
          </a:r>
        </a:p>
      </dsp:txBody>
      <dsp:txXfrm>
        <a:off x="2232964" y="2070318"/>
        <a:ext cx="1058875" cy="1927098"/>
      </dsp:txXfrm>
    </dsp:sp>
    <dsp:sp modelId="{194ECD01-BD3F-B345-9CD6-F04F52A9DB8C}">
      <dsp:nvSpPr>
        <dsp:cNvPr id="0" name=""/>
        <dsp:cNvSpPr/>
      </dsp:nvSpPr>
      <dsp:spPr>
        <a:xfrm>
          <a:off x="3121761" y="1529908"/>
          <a:ext cx="340156" cy="340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0CF8C-A7B0-5D4F-A853-E3AAEADE9C06}">
      <dsp:nvSpPr>
        <dsp:cNvPr id="0" name=""/>
        <dsp:cNvSpPr/>
      </dsp:nvSpPr>
      <dsp:spPr>
        <a:xfrm>
          <a:off x="3291840" y="1699986"/>
          <a:ext cx="1097280" cy="2297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242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 panose="020B0604020202020204" pitchFamily="34" charset="0"/>
              <a:cs typeface="Arial" panose="020B0604020202020204" pitchFamily="34" charset="0"/>
            </a:rPr>
            <a:t>Agree scope of data project</a:t>
          </a:r>
        </a:p>
      </dsp:txBody>
      <dsp:txXfrm>
        <a:off x="3291840" y="1699986"/>
        <a:ext cx="1097280" cy="2297430"/>
      </dsp:txXfrm>
    </dsp:sp>
    <dsp:sp modelId="{BC26833A-53C0-9640-BF0B-F248C4676AD4}">
      <dsp:nvSpPr>
        <dsp:cNvPr id="0" name=""/>
        <dsp:cNvSpPr/>
      </dsp:nvSpPr>
      <dsp:spPr>
        <a:xfrm>
          <a:off x="4172407" y="1256959"/>
          <a:ext cx="433425" cy="4334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06705-2CD4-8E4E-A0DF-5E6844B59D2B}">
      <dsp:nvSpPr>
        <dsp:cNvPr id="0" name=""/>
        <dsp:cNvSpPr/>
      </dsp:nvSpPr>
      <dsp:spPr>
        <a:xfrm>
          <a:off x="4389120" y="1473672"/>
          <a:ext cx="1097280" cy="2523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663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Arial" panose="020B0604020202020204" pitchFamily="34" charset="0"/>
              <a:cs typeface="Arial" panose="020B0604020202020204" pitchFamily="34" charset="0"/>
            </a:rPr>
            <a:t>Agree responsibilities for system ownership and delivery</a:t>
          </a:r>
        </a:p>
      </dsp:txBody>
      <dsp:txXfrm>
        <a:off x="4389120" y="1473672"/>
        <a:ext cx="1097280" cy="2523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/>
          <a:lstStyle>
            <a:lvl1pPr algn="r">
              <a:defRPr sz="1200"/>
            </a:lvl1pPr>
          </a:lstStyle>
          <a:p>
            <a:fld id="{51AA1189-2C07-4115-8403-E002720CE2C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8" tIns="46065" rIns="92128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2128" tIns="46065" rIns="92128" bIns="460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2128" tIns="46065" rIns="92128" bIns="46065" rtlCol="0" anchor="b"/>
          <a:lstStyle>
            <a:lvl1pPr algn="r">
              <a:defRPr sz="1200"/>
            </a:lvl1pPr>
          </a:lstStyle>
          <a:p>
            <a:fld id="{DDECADF5-2936-45E8-B8D1-3E16D766F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0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02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52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25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51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116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73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10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E93A-FEB2-42B3-A61C-B33C259CA9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6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E93A-FEB2-42B3-A61C-B33C259CA9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2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39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E93A-FEB2-42B3-A61C-B33C259CA9C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183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08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87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1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09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1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0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87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6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CADF5-2936-45E8-B8D1-3E16D766F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223C-43C3-4C02-8A93-FC470B11F9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13" y="301627"/>
            <a:ext cx="11282705" cy="756707"/>
          </a:xfrm>
        </p:spPr>
        <p:txBody>
          <a:bodyPr/>
          <a:lstStyle>
            <a:lvl1pPr>
              <a:defRPr sz="2200" b="0" i="0">
                <a:solidFill>
                  <a:schemeClr val="tx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5667" y="1598613"/>
            <a:ext cx="11303000" cy="46138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tabLst>
                <a:tab pos="8402638" algn="r"/>
              </a:tabLst>
              <a:defRPr lang="en-US" sz="1600" smtClean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094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38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with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82"/>
          <p:cNvSpPr>
            <a:spLocks/>
          </p:cNvSpPr>
          <p:nvPr userDrawn="1"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2147483647 w 638"/>
              <a:gd name="T3" fmla="*/ 2147483647 h 1194"/>
              <a:gd name="T4" fmla="*/ 2147483647 w 638"/>
              <a:gd name="T5" fmla="*/ 2147483647 h 1194"/>
              <a:gd name="T6" fmla="*/ 2147483647 w 638"/>
              <a:gd name="T7" fmla="*/ 2147483647 h 1194"/>
              <a:gd name="T8" fmla="*/ 2147483647 w 638"/>
              <a:gd name="T9" fmla="*/ 2147483647 h 1194"/>
              <a:gd name="T10" fmla="*/ 2147483647 w 638"/>
              <a:gd name="T11" fmla="*/ 2147483647 h 1194"/>
              <a:gd name="T12" fmla="*/ 2147483647 w 638"/>
              <a:gd name="T13" fmla="*/ 2147483647 h 1194"/>
              <a:gd name="T14" fmla="*/ 2147483647 w 638"/>
              <a:gd name="T15" fmla="*/ 2147483647 h 1194"/>
              <a:gd name="T16" fmla="*/ 2147483647 w 638"/>
              <a:gd name="T17" fmla="*/ 2147483647 h 1194"/>
              <a:gd name="T18" fmla="*/ 2147483647 w 638"/>
              <a:gd name="T19" fmla="*/ 2147483647 h 1194"/>
              <a:gd name="T20" fmla="*/ 2147483647 w 638"/>
              <a:gd name="T21" fmla="*/ 2147483647 h 1194"/>
              <a:gd name="T22" fmla="*/ 2147483647 w 638"/>
              <a:gd name="T23" fmla="*/ 2147483647 h 1194"/>
              <a:gd name="T24" fmla="*/ 2147483647 w 638"/>
              <a:gd name="T25" fmla="*/ 2147483647 h 1194"/>
              <a:gd name="T26" fmla="*/ 2147483647 w 638"/>
              <a:gd name="T27" fmla="*/ 2147483647 h 1194"/>
              <a:gd name="T28" fmla="*/ 2147483647 w 638"/>
              <a:gd name="T29" fmla="*/ 2147483647 h 1194"/>
              <a:gd name="T30" fmla="*/ 2147483647 w 638"/>
              <a:gd name="T31" fmla="*/ 2147483647 h 1194"/>
              <a:gd name="T32" fmla="*/ 2147483647 w 638"/>
              <a:gd name="T33" fmla="*/ 2147483647 h 1194"/>
              <a:gd name="T34" fmla="*/ 2147483647 w 638"/>
              <a:gd name="T35" fmla="*/ 2147483647 h 1194"/>
              <a:gd name="T36" fmla="*/ 2147483647 w 638"/>
              <a:gd name="T37" fmla="*/ 2147483647 h 1194"/>
              <a:gd name="T38" fmla="*/ 2147483647 w 638"/>
              <a:gd name="T39" fmla="*/ 2147483647 h 1194"/>
              <a:gd name="T40" fmla="*/ 2147483647 w 638"/>
              <a:gd name="T41" fmla="*/ 2147483647 h 1194"/>
              <a:gd name="T42" fmla="*/ 2147483647 w 638"/>
              <a:gd name="T43" fmla="*/ 2147483647 h 1194"/>
              <a:gd name="T44" fmla="*/ 2147483647 w 638"/>
              <a:gd name="T45" fmla="*/ 2147483647 h 1194"/>
              <a:gd name="T46" fmla="*/ 2147483647 w 638"/>
              <a:gd name="T47" fmla="*/ 2147483647 h 1194"/>
              <a:gd name="T48" fmla="*/ 2147483647 w 638"/>
              <a:gd name="T49" fmla="*/ 2147483647 h 1194"/>
              <a:gd name="T50" fmla="*/ 2147483647 w 638"/>
              <a:gd name="T51" fmla="*/ 2147483647 h 1194"/>
              <a:gd name="T52" fmla="*/ 2147483647 w 638"/>
              <a:gd name="T53" fmla="*/ 2147483647 h 1194"/>
              <a:gd name="T54" fmla="*/ 2147483647 w 638"/>
              <a:gd name="T55" fmla="*/ 2147483647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2147483647 w 448"/>
              <a:gd name="T1" fmla="*/ 2147483647 h 372"/>
              <a:gd name="T2" fmla="*/ 2147483647 w 448"/>
              <a:gd name="T3" fmla="*/ 2147483647 h 372"/>
              <a:gd name="T4" fmla="*/ 2147483647 w 448"/>
              <a:gd name="T5" fmla="*/ 2147483647 h 372"/>
              <a:gd name="T6" fmla="*/ 2147483647 w 448"/>
              <a:gd name="T7" fmla="*/ 2147483647 h 372"/>
              <a:gd name="T8" fmla="*/ 2147483647 w 448"/>
              <a:gd name="T9" fmla="*/ 2147483647 h 372"/>
              <a:gd name="T10" fmla="*/ 2147483647 w 448"/>
              <a:gd name="T11" fmla="*/ 2147483647 h 372"/>
              <a:gd name="T12" fmla="*/ 0 w 448"/>
              <a:gd name="T13" fmla="*/ 0 h 372"/>
              <a:gd name="T14" fmla="*/ 2147483647 w 448"/>
              <a:gd name="T15" fmla="*/ 0 h 372"/>
              <a:gd name="T16" fmla="*/ 2147483647 w 448"/>
              <a:gd name="T17" fmla="*/ 2147483647 h 372"/>
              <a:gd name="T18" fmla="*/ 2147483647 w 448"/>
              <a:gd name="T19" fmla="*/ 2147483647 h 372"/>
              <a:gd name="T20" fmla="*/ 2147483647 w 448"/>
              <a:gd name="T21" fmla="*/ 2147483647 h 372"/>
              <a:gd name="T22" fmla="*/ 2147483647 w 448"/>
              <a:gd name="T23" fmla="*/ 2147483647 h 372"/>
              <a:gd name="T24" fmla="*/ 2147483647 w 448"/>
              <a:gd name="T25" fmla="*/ 2147483647 h 372"/>
              <a:gd name="T26" fmla="*/ 2147483647 w 448"/>
              <a:gd name="T27" fmla="*/ 2147483647 h 372"/>
              <a:gd name="T28" fmla="*/ 2147483647 w 448"/>
              <a:gd name="T29" fmla="*/ 2147483647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75913" y="301625"/>
            <a:ext cx="11252649" cy="667338"/>
          </a:xfrm>
        </p:spPr>
        <p:txBody>
          <a:bodyPr/>
          <a:lstStyle>
            <a:lvl1pPr>
              <a:defRPr b="0" i="0" cap="none" baseline="0">
                <a:solidFill>
                  <a:srgbClr val="021F43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75913" y="1599260"/>
            <a:ext cx="11253740" cy="4462104"/>
          </a:xfrm>
        </p:spPr>
        <p:txBody>
          <a:bodyPr/>
          <a:lstStyle>
            <a:lvl1pP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1pPr>
            <a:lvl2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2pPr>
            <a:lvl3pPr marL="557784"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3pPr>
            <a:lvl4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4pPr>
            <a:lvl5pPr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5913" y="1025408"/>
            <a:ext cx="11247297" cy="517408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 cap="none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2pPr>
            <a:lvl3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>
              <a:defRPr sz="1600" cap="all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7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9B11-4BB5-496D-BD11-76DCA1E3DAA3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2" y="301625"/>
            <a:ext cx="1128183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697039"/>
            <a:ext cx="11305116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11182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Franklin Gothic Heavy" panose="020B0903020102020204" pitchFamily="34" charset="0"/>
          <a:ea typeface="MS PGothic" pitchFamily="34" charset="-128"/>
          <a:cs typeface="Franklin Gothic Heavy" panose="020B09030201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00">
          <a:solidFill>
            <a:schemeClr val="tx1"/>
          </a:solidFill>
          <a:latin typeface="Arial" charset="0"/>
          <a:ea typeface="MS PGothic" pitchFamily="34" charset="-128"/>
          <a:cs typeface="Andes ExtraLight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1pPr>
      <a:lvl2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2pPr>
      <a:lvl3pPr marL="2857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MS PGothic" pitchFamily="34" charset="-128"/>
          <a:cs typeface="Arial"/>
        </a:defRPr>
      </a:lvl3pPr>
      <a:lvl4pPr marL="8318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4pPr>
      <a:lvl5pPr marL="1196975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Franklin Gothic Medium" panose="020B0603020102020204" pitchFamily="34" charset="0"/>
          <a:ea typeface="MS PGothic" pitchFamily="34" charset="-128"/>
          <a:cs typeface="Arial"/>
        </a:defRPr>
      </a:lvl5pPr>
      <a:lvl6pPr marL="502920" indent="-228600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00">
          <a:solidFill>
            <a:schemeClr val="tx2">
              <a:lumMod val="65000"/>
              <a:lumOff val="35000"/>
            </a:schemeClr>
          </a:solidFill>
          <a:latin typeface="Franklin Gothic Medium" panose="020B060302010202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s1.worldbank.org/curated/en/099130011022214139/pdf/P1721790e44cff02a0995700964bdcb28d7.pdf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knowledge.worldbank.org/bitstream/handle/10986/36835/Road_Safety_Data_Reviews_French.pdf?sequence=5&amp;isAllowed=y" TargetMode="External"/><Relationship Id="rId5" Type="http://schemas.openxmlformats.org/officeDocument/2006/relationships/hyperlink" Target="https://openknowledge.worldbank.org/bitstream/handle/10986/36835/P17217904895f706d0a3d50134491fe8699.pdf?sequence=1&amp;isAllowed=y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F2866F-37CF-4717-AFEF-25209018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0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05F5FF-11AD-DDEA-F5C1-243C8270C631}"/>
              </a:ext>
            </a:extLst>
          </p:cNvPr>
          <p:cNvSpPr/>
          <p:nvPr/>
        </p:nvSpPr>
        <p:spPr bwMode="auto">
          <a:xfrm>
            <a:off x="0" y="1369130"/>
            <a:ext cx="12192000" cy="1446550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D246E-3C33-2AC3-DE89-BEBD252EFA87}"/>
              </a:ext>
            </a:extLst>
          </p:cNvPr>
          <p:cNvSpPr txBox="1"/>
          <p:nvPr/>
        </p:nvSpPr>
        <p:spPr>
          <a:xfrm>
            <a:off x="454242" y="1551567"/>
            <a:ext cx="1173775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76DC9-0BC2-01F2-EBE1-F7F4B7B55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C1EB8-50FD-DF21-E587-FF1A9910B183}"/>
              </a:ext>
            </a:extLst>
          </p:cNvPr>
          <p:cNvSpPr txBox="1"/>
          <p:nvPr/>
        </p:nvSpPr>
        <p:spPr>
          <a:xfrm>
            <a:off x="-1" y="3515950"/>
            <a:ext cx="12185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Session 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Managing Road Safety Data</a:t>
            </a:r>
          </a:p>
        </p:txBody>
      </p:sp>
    </p:spTree>
    <p:extLst>
      <p:ext uri="{BB962C8B-B14F-4D97-AF65-F5344CB8AC3E}">
        <p14:creationId xmlns:p14="http://schemas.microsoft.com/office/powerpoint/2010/main" val="196650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62CA04-44FB-A842-A6EF-9267C3CE20C0}"/>
              </a:ext>
            </a:extLst>
          </p:cNvPr>
          <p:cNvSpPr txBox="1">
            <a:spLocks noChangeArrowheads="1"/>
          </p:cNvSpPr>
          <p:nvPr/>
        </p:nvSpPr>
        <p:spPr>
          <a:xfrm>
            <a:off x="7022515" y="776535"/>
            <a:ext cx="5169485" cy="47822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The World Bank is currently financing crash data systems in over </a:t>
            </a:r>
            <a:r>
              <a:rPr lang="en-US" b="1" u="sng" kern="0">
                <a:solidFill>
                  <a:schemeClr val="accent2">
                    <a:lumMod val="75000"/>
                  </a:schemeClr>
                </a:solidFill>
              </a:rPr>
              <a:t>34 countries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, through its lending operations.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In addition to a strong road safety data management and coordination, some minimum requirements for the system include: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Should provide full picture of road risk, fatal and serious injury most important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Completeness and notification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Uniformity of definitions and collection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Crash location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Registration, transmission, and sharing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Data storage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Data querying, visualization, and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Leveraging other datasets, augmenting data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0C9FB-7FD1-42BA-8825-4B5EFA75D60F}"/>
              </a:ext>
            </a:extLst>
          </p:cNvPr>
          <p:cNvSpPr txBox="1"/>
          <p:nvPr/>
        </p:nvSpPr>
        <p:spPr>
          <a:xfrm>
            <a:off x="834514" y="43083"/>
            <a:ext cx="11094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Road Safety Data Management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89440-4FAE-4F89-B431-52329280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28303"/>
            <a:ext cx="488349" cy="706669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A8D12B0-4760-49D1-AABA-A82BFBB246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68" r="23935"/>
          <a:stretch/>
        </p:blipFill>
        <p:spPr>
          <a:xfrm>
            <a:off x="1891232" y="1033293"/>
            <a:ext cx="2141751" cy="1752600"/>
          </a:xfrm>
          <a:prstGeom prst="rect">
            <a:avLst/>
          </a:prstGeom>
        </p:spPr>
      </p:pic>
      <p:pic>
        <p:nvPicPr>
          <p:cNvPr id="18" name="Espace réservé du contenu 6">
            <a:extLst>
              <a:ext uri="{FF2B5EF4-FFF2-40B4-BE49-F238E27FC236}">
                <a16:creationId xmlns:a16="http://schemas.microsoft.com/office/drawing/2014/main" id="{4C9D5B62-76EC-447F-8FF2-C3D561E5E1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994" y="1792113"/>
            <a:ext cx="1154715" cy="1748384"/>
          </a:xfrm>
          <a:prstGeom prst="rect">
            <a:avLst/>
          </a:prstGeom>
        </p:spPr>
      </p:pic>
      <p:pic>
        <p:nvPicPr>
          <p:cNvPr id="19" name="Image 17">
            <a:extLst>
              <a:ext uri="{FF2B5EF4-FFF2-40B4-BE49-F238E27FC236}">
                <a16:creationId xmlns:a16="http://schemas.microsoft.com/office/drawing/2014/main" id="{0A3594EA-64B9-41FD-9ED0-94CE8EAB22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709" y="1044425"/>
            <a:ext cx="2618009" cy="2274746"/>
          </a:xfrm>
          <a:prstGeom prst="rect">
            <a:avLst/>
          </a:prstGeom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29D5E57B-B0DA-46D7-965C-44366904F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344" y="1317557"/>
            <a:ext cx="2274114" cy="1705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ACC223-813B-4F6D-8152-E2D56E838B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2" t="1111" r="45449" b="1316"/>
          <a:stretch/>
        </p:blipFill>
        <p:spPr>
          <a:xfrm>
            <a:off x="0" y="3400124"/>
            <a:ext cx="4858918" cy="21468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39B9CD-5EE4-4E61-A97D-5C7FF24C9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63" t="-537" r="19633" b="2697"/>
          <a:stretch/>
        </p:blipFill>
        <p:spPr>
          <a:xfrm>
            <a:off x="4860518" y="3389964"/>
            <a:ext cx="1972408" cy="21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99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62CA04-44FB-A842-A6EF-9267C3CE20C0}"/>
              </a:ext>
            </a:extLst>
          </p:cNvPr>
          <p:cNvSpPr txBox="1">
            <a:spLocks noChangeArrowheads="1"/>
          </p:cNvSpPr>
          <p:nvPr/>
        </p:nvSpPr>
        <p:spPr>
          <a:xfrm>
            <a:off x="6479656" y="720191"/>
            <a:ext cx="5562600" cy="4879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Objectives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Accelerate country-level improvements in data collection, analyses and decision making,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Stimulating  harmonization between countries in the definition of variables and data collection procedures for better monitoring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Fostering a positive emulation between countries to improve their crash data systems, raise road safety on the policy agenda and share data and information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Offering a common space for data and information sharing, bringing around the table all key stakeholders.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 COLLABORATION - PARTNERSHIPS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0C9FB-7FD1-42BA-8825-4B5EFA75D60F}"/>
              </a:ext>
            </a:extLst>
          </p:cNvPr>
          <p:cNvSpPr txBox="1"/>
          <p:nvPr/>
        </p:nvSpPr>
        <p:spPr>
          <a:xfrm>
            <a:off x="834514" y="43083"/>
            <a:ext cx="11094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Road Safety Observatories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89440-4FAE-4F89-B431-52329280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28303"/>
            <a:ext cx="488349" cy="706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53C32-CCB8-4EC5-AB33-9A47DEA2F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72" y="734971"/>
            <a:ext cx="5368835" cy="2901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655E5-012C-4F3D-91D5-02B04874AE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9"/>
          <a:stretch/>
        </p:blipFill>
        <p:spPr>
          <a:xfrm>
            <a:off x="897819" y="3657600"/>
            <a:ext cx="4700588" cy="21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62CA04-44FB-A842-A6EF-9267C3CE20C0}"/>
              </a:ext>
            </a:extLst>
          </p:cNvPr>
          <p:cNvSpPr txBox="1">
            <a:spLocks noChangeArrowheads="1"/>
          </p:cNvSpPr>
          <p:nvPr/>
        </p:nvSpPr>
        <p:spPr>
          <a:xfrm>
            <a:off x="3158320" y="720191"/>
            <a:ext cx="9033679" cy="4879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Objectives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Support review teams in the assessment of road safety data collection (“detective work”)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Harmonize assessments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Identify needed preparations (stakeholders to consult, activities, documents to review)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Identify international standards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Self-evaluation tool for observatories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Scope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Whole data collection process (crash investigations, reporting and registration, checking completeness and consistency, storage, analysis, use, and accessibility)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</a:rPr>
              <a:t>Focus is on all types of road safety data</a:t>
            </a:r>
            <a:endParaRPr lang="en-AU" altLang="en-US" ker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0C9FB-7FD1-42BA-8825-4B5EFA75D60F}"/>
              </a:ext>
            </a:extLst>
          </p:cNvPr>
          <p:cNvSpPr txBox="1"/>
          <p:nvPr/>
        </p:nvSpPr>
        <p:spPr>
          <a:xfrm>
            <a:off x="834514" y="43083"/>
            <a:ext cx="11094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Road Safety Data Review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89440-4FAE-4F89-B431-52329280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28303"/>
            <a:ext cx="488349" cy="706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76287-A8DC-49B6-AC9A-224F269C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1255615"/>
            <a:ext cx="2576618" cy="34159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3FB53-805D-4218-98CE-4628A15301D1}"/>
              </a:ext>
            </a:extLst>
          </p:cNvPr>
          <p:cNvSpPr txBox="1"/>
          <p:nvPr/>
        </p:nvSpPr>
        <p:spPr>
          <a:xfrm>
            <a:off x="1140967" y="4724400"/>
            <a:ext cx="1534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hlinkClick r:id="rId5"/>
              </a:rPr>
              <a:t>English</a:t>
            </a: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41ABF-2FAA-451D-BDEC-3CBAF62D7196}"/>
              </a:ext>
            </a:extLst>
          </p:cNvPr>
          <p:cNvSpPr txBox="1"/>
          <p:nvPr/>
        </p:nvSpPr>
        <p:spPr>
          <a:xfrm>
            <a:off x="1132901" y="5029200"/>
            <a:ext cx="1534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hlinkClick r:id="rId6"/>
              </a:rPr>
              <a:t>French</a:t>
            </a: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1" name="Picture 2" descr="download button — English">
            <a:extLst>
              <a:ext uri="{FF2B5EF4-FFF2-40B4-BE49-F238E27FC236}">
                <a16:creationId xmlns:a16="http://schemas.microsoft.com/office/drawing/2014/main" id="{0E4B2A58-8F69-4A9C-ACEE-FCDBD0EE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3" y="4892171"/>
            <a:ext cx="541365" cy="5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A4BE99-7295-4D57-8929-7A4D6668E551}"/>
              </a:ext>
            </a:extLst>
          </p:cNvPr>
          <p:cNvSpPr txBox="1"/>
          <p:nvPr/>
        </p:nvSpPr>
        <p:spPr>
          <a:xfrm>
            <a:off x="1132901" y="5334000"/>
            <a:ext cx="1534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hlinkClick r:id="rId8"/>
              </a:rPr>
              <a:t>Spanish</a:t>
            </a: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218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65892"/>
            <a:ext cx="6654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Data Review Process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D7066-E4F6-4E6B-83F7-9DF7998B82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6936" y="1319987"/>
            <a:ext cx="10188118" cy="3949699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Objective of guidelines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Support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Harmonization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What?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Preparations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Stakeholders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Interviews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Reporting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1013A03-90F7-4C4A-9017-0A2522145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68" r="23935"/>
          <a:stretch/>
        </p:blipFill>
        <p:spPr>
          <a:xfrm>
            <a:off x="6174714" y="1143000"/>
            <a:ext cx="2141751" cy="1752600"/>
          </a:xfrm>
          <a:prstGeom prst="rect">
            <a:avLst/>
          </a:prstGeom>
        </p:spPr>
      </p:pic>
      <p:pic>
        <p:nvPicPr>
          <p:cNvPr id="16" name="Espace réservé du contenu 6">
            <a:extLst>
              <a:ext uri="{FF2B5EF4-FFF2-40B4-BE49-F238E27FC236}">
                <a16:creationId xmlns:a16="http://schemas.microsoft.com/office/drawing/2014/main" id="{37E1704A-08D4-4044-8B07-D13828DE1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476" y="1901820"/>
            <a:ext cx="1154715" cy="1748384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8E7DD5C5-69F4-4D91-A6D2-EEE1EEE939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7191" y="1154132"/>
            <a:ext cx="2618009" cy="2274746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147C6740-C303-4D8E-889C-8E8DB1A7D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138" y="1427264"/>
            <a:ext cx="2274114" cy="17055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221A1C-904B-4845-9E03-B37279B36B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2" t="1111" r="45449" b="1316"/>
          <a:stretch/>
        </p:blipFill>
        <p:spPr>
          <a:xfrm>
            <a:off x="4283482" y="3509831"/>
            <a:ext cx="4858918" cy="21468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23A9BA-7AC6-49AD-87AC-37BB4AEB35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63" t="-537" r="19633" b="2697"/>
          <a:stretch/>
        </p:blipFill>
        <p:spPr>
          <a:xfrm>
            <a:off x="9144000" y="3499671"/>
            <a:ext cx="1972408" cy="21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2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65892"/>
            <a:ext cx="5607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Preparations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D93C5D-F0A9-4625-B27C-19822CEC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60" y="1391408"/>
            <a:ext cx="5071422" cy="343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B16ED-E364-7E5E-026D-FA48B76487FA}"/>
              </a:ext>
            </a:extLst>
          </p:cNvPr>
          <p:cNvSpPr txBox="1"/>
          <p:nvPr/>
        </p:nvSpPr>
        <p:spPr>
          <a:xfrm>
            <a:off x="6341720" y="1410567"/>
            <a:ext cx="5656072" cy="3416320"/>
          </a:xfrm>
          <a:prstGeom prst="rect">
            <a:avLst/>
          </a:prstGeom>
          <a:noFill/>
          <a:ln w="28575"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/>
              <a:t>Determine scope and objectives of review.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Obtain relevant data and documentation of your country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Identify key stakeholders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Undertake literature review of published studies and reports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Review existing documentation, forms and reports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Inspect crash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Assess SPIs and mobility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Develop preliminary assessment and insight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4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65892"/>
            <a:ext cx="5607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Stakeholders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D7066-E4F6-4E6B-83F7-9DF7998B82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974" y="1396523"/>
            <a:ext cx="11253740" cy="3949699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Ministries and Government Departments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Police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Hospitals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Statistics Office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Coroners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Insurance Companies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Road Safety Advocacy Groups and Journalists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 and Academia</a:t>
            </a:r>
          </a:p>
          <a:p>
            <a:pPr>
              <a:buFont typeface="Arial" panose="020B0604020202020204" pitchFamily="34" charset="0"/>
              <a:buChar char="•"/>
            </a:pPr>
            <a:endParaRPr lang="en-BE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919BE2-2D25-44CD-A966-6F3A9CE54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4" t="15021"/>
          <a:stretch/>
        </p:blipFill>
        <p:spPr>
          <a:xfrm>
            <a:off x="8763000" y="457200"/>
            <a:ext cx="3400706" cy="2424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DD2AD9-3934-4147-BCF6-E117A34BB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016" y="457200"/>
            <a:ext cx="3462143" cy="2406694"/>
          </a:xfrm>
          <a:prstGeom prst="rect">
            <a:avLst/>
          </a:prstGeom>
        </p:spPr>
      </p:pic>
      <p:pic>
        <p:nvPicPr>
          <p:cNvPr id="20" name="Imagen 3">
            <a:extLst>
              <a:ext uri="{FF2B5EF4-FFF2-40B4-BE49-F238E27FC236}">
                <a16:creationId xmlns:a16="http://schemas.microsoft.com/office/drawing/2014/main" id="{9CC7B745-0F90-4910-8485-4E90AB001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376" y="3105564"/>
            <a:ext cx="4979247" cy="25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65892"/>
            <a:ext cx="5607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Interviews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D7066-E4F6-4E6B-83F7-9DF7998B82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0974" y="1521062"/>
            <a:ext cx="11253740" cy="3949699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What?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Organization of data collection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Resources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Data storage and accessibility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Data use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How?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Trace the whole chain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Look for tangible evidence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Check for consistency</a:t>
            </a:r>
          </a:p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BE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3E68624D-D94B-450F-8693-EE04D83BD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999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6FEEDA-7D61-40ED-B876-87A970C4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1922"/>
            <a:ext cx="3443001" cy="2581326"/>
          </a:xfrm>
          <a:prstGeom prst="rect">
            <a:avLst/>
          </a:prstGeom>
        </p:spPr>
      </p:pic>
      <p:pic>
        <p:nvPicPr>
          <p:cNvPr id="25" name="Image 5">
            <a:extLst>
              <a:ext uri="{FF2B5EF4-FFF2-40B4-BE49-F238E27FC236}">
                <a16:creationId xmlns:a16="http://schemas.microsoft.com/office/drawing/2014/main" id="{890A685C-2A89-4CAC-8A1C-50427D32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3094617"/>
            <a:ext cx="3804374" cy="263308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78A9A2D1-D557-4648-B0AD-6B6EB074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53" y="113425"/>
            <a:ext cx="3899121" cy="25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05CA21B2-DAE1-4E11-9CA4-151FA007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844" y="3186190"/>
            <a:ext cx="97341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07F23212-FC15-4B3C-A2E5-FB873F05C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/>
          <a:stretch/>
        </p:blipFill>
        <p:spPr bwMode="auto">
          <a:xfrm>
            <a:off x="4495800" y="3102081"/>
            <a:ext cx="3595401" cy="26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30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5B1C86-8528-4093-9574-98033BDCA199}"/>
              </a:ext>
            </a:extLst>
          </p:cNvPr>
          <p:cNvSpPr txBox="1"/>
          <p:nvPr/>
        </p:nvSpPr>
        <p:spPr>
          <a:xfrm>
            <a:off x="1097949" y="465892"/>
            <a:ext cx="5607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Reporting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D7066-E4F6-4E6B-83F7-9DF7998B82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9542" y="1376891"/>
            <a:ext cx="10607294" cy="3949699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Evaluation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Completeness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Quality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Uniformity</a:t>
            </a:r>
          </a:p>
          <a:p>
            <a:pPr lvl="1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Recommendations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Organization of data collection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Use of road safety data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Additional data to collect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BE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347B9DB-861F-40BC-8429-9C276E15D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6"/>
          <a:stretch/>
        </p:blipFill>
        <p:spPr bwMode="auto">
          <a:xfrm>
            <a:off x="4910479" y="279458"/>
            <a:ext cx="5715753" cy="31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5">
            <a:extLst>
              <a:ext uri="{FF2B5EF4-FFF2-40B4-BE49-F238E27FC236}">
                <a16:creationId xmlns:a16="http://schemas.microsoft.com/office/drawing/2014/main" id="{3D8D98D1-4B4F-4354-B67F-FF43770A6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6" t="4372" r="-1266" b="13414"/>
          <a:stretch/>
        </p:blipFill>
        <p:spPr>
          <a:xfrm>
            <a:off x="4910479" y="3645301"/>
            <a:ext cx="5803241" cy="19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ECD5B0D-8A74-45E2-B35D-C3A62CC22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4211" y="529706"/>
            <a:ext cx="10328038" cy="575680"/>
          </a:xfrm>
        </p:spPr>
        <p:txBody>
          <a:bodyPr>
            <a:normAutofit fontScale="90000"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Kenya- Methodology</a:t>
            </a:r>
            <a:endParaRPr lang="en-GB" altLang="en-US" sz="3800" b="1" kern="120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130B9D-4C73-424C-A5CD-71579F8504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9125" y="1304925"/>
            <a:ext cx="9995916" cy="4198276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+mn-lt"/>
                <a:ea typeface="MS PGothic"/>
              </a:rPr>
              <a:t>Literature Review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accent2"/>
                </a:solidFill>
                <a:latin typeface="+mn-lt"/>
                <a:ea typeface="MS PGothic"/>
              </a:rPr>
              <a:t>Previous studies, manuals, data received from ministries, past initiatives</a:t>
            </a:r>
            <a:endParaRPr lang="en-AU" altLang="en-US" sz="2000" b="1">
              <a:solidFill>
                <a:srgbClr val="FF0000"/>
              </a:solidFill>
              <a:latin typeface="+mn-lt"/>
              <a:ea typeface="MS PGothic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AU" altLang="en-US" sz="2000" b="1">
                <a:solidFill>
                  <a:schemeClr val="accent2"/>
                </a:solidFill>
                <a:latin typeface="+mn-lt"/>
                <a:ea typeface="MS PGothic"/>
              </a:rPr>
              <a:t>Semi-structured interviews</a:t>
            </a:r>
            <a:endParaRPr lang="en-AU" altLang="en-US" sz="2000">
              <a:solidFill>
                <a:schemeClr val="accent2"/>
              </a:solidFill>
              <a:latin typeface="+mn-lt"/>
              <a:ea typeface="MS PGothic"/>
            </a:endParaRP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2"/>
                </a:solidFill>
                <a:latin typeface="+mn-lt"/>
                <a:ea typeface="MS PGothic"/>
              </a:rPr>
              <a:t>National Transport and Safety Authority, National Police Service, Hospitals, Kenya National Bureau of Statistics, Civil Registration, Insurance Companies, Relevant Advocacy Groups and Researchers</a:t>
            </a:r>
            <a:r>
              <a:rPr lang="en-US" altLang="en-US" sz="2000" b="1">
                <a:solidFill>
                  <a:srgbClr val="FF0000"/>
                </a:solidFill>
                <a:latin typeface="+mn-lt"/>
                <a:ea typeface="MS PGothic"/>
                <a:sym typeface="Symbol" panose="05050102010706020507" pitchFamily="18" charset="2"/>
              </a:rPr>
              <a:t> </a:t>
            </a:r>
            <a:endParaRPr lang="en-US" sz="2000">
              <a:solidFill>
                <a:schemeClr val="accent2"/>
              </a:solidFill>
              <a:latin typeface="+mn-lt"/>
              <a:ea typeface="MS PGothic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+mn-lt"/>
                <a:ea typeface="MS PGothic"/>
              </a:rPr>
              <a:t>Observational Studies: </a:t>
            </a:r>
            <a:r>
              <a:rPr lang="en-US" sz="2000">
                <a:solidFill>
                  <a:schemeClr val="accent2"/>
                </a:solidFill>
                <a:latin typeface="+mn-lt"/>
                <a:ea typeface="MS PGothic"/>
              </a:rPr>
              <a:t>Police station and hospital in urban and rural settings</a:t>
            </a:r>
            <a:endParaRPr lang="en-US" sz="2000" b="1">
              <a:solidFill>
                <a:schemeClr val="accent2"/>
              </a:solidFill>
              <a:latin typeface="+mn-lt"/>
              <a:ea typeface="MS PGothic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+mn-lt"/>
                <a:ea typeface="MS PGothic"/>
              </a:rPr>
              <a:t>Inter-ministerial meeting</a:t>
            </a:r>
            <a:endParaRPr lang="en-US" sz="2000">
              <a:solidFill>
                <a:schemeClr val="accent2"/>
              </a:solidFill>
              <a:latin typeface="+mn-lt"/>
              <a:ea typeface="MS PGothic"/>
            </a:endParaRPr>
          </a:p>
        </p:txBody>
      </p:sp>
      <p:pic>
        <p:nvPicPr>
          <p:cNvPr id="3" name="Picture 2" descr="A yellow arrow pointing right&#10;&#10;Description automatically generated">
            <a:extLst>
              <a:ext uri="{FF2B5EF4-FFF2-40B4-BE49-F238E27FC236}">
                <a16:creationId xmlns:a16="http://schemas.microsoft.com/office/drawing/2014/main" id="{F9827FD5-1AFF-446E-9594-79AC053E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ECD5B0D-8A74-45E2-B35D-C3A62CC22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5731" y="505140"/>
            <a:ext cx="11296031" cy="588076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Kenya-</a:t>
            </a:r>
            <a:r>
              <a:rPr lang="en-GB" alt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Observational Studies 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130B9D-4C73-424C-A5CD-71579F8504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6392" y="1379460"/>
            <a:ext cx="11305116" cy="4389437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sz="2000" b="1">
                <a:solidFill>
                  <a:schemeClr val="accent2"/>
                </a:solidFill>
                <a:latin typeface="+mn-lt"/>
                <a:ea typeface="MS PGothic"/>
              </a:rPr>
              <a:t>Police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accent2"/>
                </a:solidFill>
                <a:latin typeface="+mn-lt"/>
                <a:ea typeface="MS PGothic"/>
              </a:rPr>
              <a:t>Notification, recording of crashes, data elements collected, data transmissions, human resources, capacity building, equipment, legal framework </a:t>
            </a:r>
            <a:endParaRPr lang="en-US" altLang="en-US" sz="2000">
              <a:solidFill>
                <a:schemeClr val="accent2"/>
              </a:solidFill>
              <a:latin typeface="+mn-lt"/>
            </a:endParaRPr>
          </a:p>
          <a:p>
            <a:pPr marL="0" lvl="2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None/>
            </a:pPr>
            <a:r>
              <a:rPr lang="en-US" altLang="en-US" sz="2000" b="1">
                <a:solidFill>
                  <a:schemeClr val="accent2"/>
                </a:solidFill>
                <a:latin typeface="+mn-lt"/>
                <a:ea typeface="MS PGothic"/>
              </a:rPr>
              <a:t>Hospitals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altLang="en-US" sz="2000">
                <a:solidFill>
                  <a:schemeClr val="accent2"/>
                </a:solidFill>
                <a:latin typeface="+mn-lt"/>
                <a:ea typeface="MS PGothic"/>
              </a:rPr>
              <a:t>Organization of hospitals, data collected, injury severity, data transmission, human resources, capacity building legal framework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2000" b="1">
                <a:solidFill>
                  <a:schemeClr val="accent2"/>
                </a:solidFill>
                <a:latin typeface="+mn-lt"/>
                <a:ea typeface="MS PGothic"/>
              </a:rPr>
              <a:t>Other Offices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AU" altLang="en-US" sz="2000">
                <a:solidFill>
                  <a:schemeClr val="accent2"/>
                </a:solidFill>
                <a:latin typeface="+mn-lt"/>
                <a:ea typeface="MS PGothic"/>
              </a:rPr>
              <a:t>Available data and indicators, data integration and sharing, accessibility, completeness and quality of data, barriers for citizens to report data (customs, costs), other road safety data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sz="2000">
              <a:solidFill>
                <a:schemeClr val="accent2"/>
              </a:solidFill>
              <a:latin typeface="+mn-lt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sz="200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Picture 2" descr="A yellow arrow pointing right&#10;&#10;Description automatically generated">
            <a:extLst>
              <a:ext uri="{FF2B5EF4-FFF2-40B4-BE49-F238E27FC236}">
                <a16:creationId xmlns:a16="http://schemas.microsoft.com/office/drawing/2014/main" id="{35044374-84E2-7B5A-4BC8-7FB38F028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5DA3D-9A6D-4958-A63E-B4AC7A94CF06}"/>
              </a:ext>
            </a:extLst>
          </p:cNvPr>
          <p:cNvSpPr txBox="1">
            <a:spLocks/>
          </p:cNvSpPr>
          <p:nvPr/>
        </p:nvSpPr>
        <p:spPr>
          <a:xfrm>
            <a:off x="1037323" y="1633491"/>
            <a:ext cx="10308339" cy="42524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sz="1400" kern="0"/>
          </a:p>
          <a:p>
            <a:endParaRPr lang="en-US" sz="1400" kern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12B969-4263-4CB4-BD39-D817E56A3E26}"/>
              </a:ext>
            </a:extLst>
          </p:cNvPr>
          <p:cNvSpPr/>
          <p:nvPr/>
        </p:nvSpPr>
        <p:spPr bwMode="auto">
          <a:xfrm>
            <a:off x="5745018" y="2595418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FC4453-0674-460F-AACC-E07E31AF8F80}"/>
              </a:ext>
            </a:extLst>
          </p:cNvPr>
          <p:cNvSpPr/>
          <p:nvPr/>
        </p:nvSpPr>
        <p:spPr bwMode="auto">
          <a:xfrm>
            <a:off x="8663708" y="782237"/>
            <a:ext cx="2253673" cy="1293091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441C636-358F-4F13-827A-9E72F84DF5BB}"/>
              </a:ext>
            </a:extLst>
          </p:cNvPr>
          <p:cNvSpPr/>
          <p:nvPr/>
        </p:nvSpPr>
        <p:spPr bwMode="auto">
          <a:xfrm>
            <a:off x="8977745" y="646545"/>
            <a:ext cx="1080655" cy="677108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5DB159E-8716-4633-9EA7-03E86AAB4585}"/>
              </a:ext>
            </a:extLst>
          </p:cNvPr>
          <p:cNvSpPr/>
          <p:nvPr/>
        </p:nvSpPr>
        <p:spPr bwMode="auto">
          <a:xfrm>
            <a:off x="6493164" y="1115358"/>
            <a:ext cx="794327" cy="540423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1639C16-E347-43E8-90FC-42AC4578E8A9}"/>
              </a:ext>
            </a:extLst>
          </p:cNvPr>
          <p:cNvSpPr/>
          <p:nvPr/>
        </p:nvSpPr>
        <p:spPr bwMode="auto">
          <a:xfrm>
            <a:off x="11065164" y="3574473"/>
            <a:ext cx="471054" cy="544945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5B5C1DF-47EC-4A06-9B35-0151B1D2EECC}"/>
              </a:ext>
            </a:extLst>
          </p:cNvPr>
          <p:cNvSpPr/>
          <p:nvPr/>
        </p:nvSpPr>
        <p:spPr bwMode="auto">
          <a:xfrm>
            <a:off x="9513453" y="469296"/>
            <a:ext cx="914400" cy="612648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i="1" u="none" strike="noStrike" cap="none" normalizeH="0" baseline="0">
              <a:ln>
                <a:noFill/>
              </a:ln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18641-DB19-FCD9-F7E8-029E1CBCF0BC}"/>
              </a:ext>
            </a:extLst>
          </p:cNvPr>
          <p:cNvSpPr txBox="1"/>
          <p:nvPr/>
        </p:nvSpPr>
        <p:spPr>
          <a:xfrm>
            <a:off x="1066496" y="474942"/>
            <a:ext cx="1033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Challenges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Ahead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482EE8-3280-5DFA-B982-0754373430E3}"/>
              </a:ext>
            </a:extLst>
          </p:cNvPr>
          <p:cNvSpPr txBox="1"/>
          <p:nvPr/>
        </p:nvSpPr>
        <p:spPr>
          <a:xfrm>
            <a:off x="542350" y="1514517"/>
            <a:ext cx="637589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second Decade of Action for Road Safety 2021-2030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Reducing road traffic deaths and injuries by at least 50 percent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D3602E8-C5E2-2F6B-DF91-24A9C92057F1}"/>
              </a:ext>
            </a:extLst>
          </p:cNvPr>
          <p:cNvSpPr/>
          <p:nvPr/>
        </p:nvSpPr>
        <p:spPr bwMode="auto">
          <a:xfrm>
            <a:off x="7123849" y="3442254"/>
            <a:ext cx="3500582" cy="1743364"/>
          </a:xfrm>
          <a:prstGeom prst="round2Diag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2345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743BE093-7FDE-756B-AB4F-B42B830FD650}"/>
              </a:ext>
            </a:extLst>
          </p:cNvPr>
          <p:cNvSpPr/>
          <p:nvPr/>
        </p:nvSpPr>
        <p:spPr bwMode="auto">
          <a:xfrm>
            <a:off x="6809812" y="3442254"/>
            <a:ext cx="2918691" cy="699655"/>
          </a:xfrm>
          <a:prstGeom prst="round1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2345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C93080-0447-E2ED-B590-AAF582BA4FB2}"/>
              </a:ext>
            </a:extLst>
          </p:cNvPr>
          <p:cNvSpPr txBox="1"/>
          <p:nvPr/>
        </p:nvSpPr>
        <p:spPr>
          <a:xfrm>
            <a:off x="545901" y="3471302"/>
            <a:ext cx="60976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“The Global Plan goal foresees a further 13 million traffic deaths and 500 million injuries on the world's roads and streets over the coming decade, unless bold and decisive measures are taken.”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F6C5E72-85BA-6502-9CE8-E24E4DD6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49" y="1407907"/>
            <a:ext cx="4577542" cy="31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21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ECD5B0D-8A74-45E2-B35D-C3A62CC22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662" y="302722"/>
            <a:ext cx="11281833" cy="715866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Kenya- </a:t>
            </a:r>
            <a:r>
              <a:rPr lang="en-GB" alt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Stakeholders</a:t>
            </a:r>
            <a:r>
              <a:rPr lang="en-GB" altLang="en-US" sz="2700" b="1" kern="1200"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 </a:t>
            </a:r>
            <a:r>
              <a:rPr lang="en-GB" alt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Met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130B9D-4C73-424C-A5CD-71579F8504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2765" y="1335731"/>
            <a:ext cx="11305116" cy="4389437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0D0D"/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ea typeface="MS PGothic"/>
              </a:rPr>
              <a:t>Ministry of Roads and Transport (State department of Transport and State department of Roads)</a:t>
            </a:r>
            <a:endParaRPr lang="en-GB" sz="26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ea typeface="MS PGothic"/>
              </a:rPr>
              <a:t>National Transport and Safety Authority</a:t>
            </a:r>
            <a:r>
              <a:rPr lang="sr-Latn-RS" sz="2600">
                <a:solidFill>
                  <a:srgbClr val="7F7F7F"/>
                </a:solidFill>
                <a:ea typeface="MS PGothic"/>
              </a:rPr>
              <a:t> </a:t>
            </a:r>
            <a:r>
              <a:rPr lang="en-GB" sz="2600">
                <a:solidFill>
                  <a:srgbClr val="7F7F7F"/>
                </a:solidFill>
                <a:ea typeface="MS PGothic"/>
              </a:rPr>
              <a:t>(NTSA)</a:t>
            </a:r>
            <a:endParaRPr lang="en-GB" sz="26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ea typeface="MS PGothic"/>
              </a:rPr>
              <a:t>Kenya National Highways Authority</a:t>
            </a:r>
            <a:r>
              <a:rPr lang="sr-Latn-RS" sz="2600">
                <a:solidFill>
                  <a:srgbClr val="7F7F7F"/>
                </a:solidFill>
                <a:ea typeface="MS PGothic"/>
              </a:rPr>
              <a:t> </a:t>
            </a:r>
            <a:r>
              <a:rPr lang="en-GB" sz="2600">
                <a:solidFill>
                  <a:srgbClr val="7F7F7F"/>
                </a:solidFill>
                <a:ea typeface="MS PGothic"/>
              </a:rPr>
              <a:t>(</a:t>
            </a:r>
            <a:r>
              <a:rPr lang="en-GB" sz="2600" err="1">
                <a:solidFill>
                  <a:srgbClr val="7F7F7F"/>
                </a:solidFill>
                <a:ea typeface="MS PGothic"/>
              </a:rPr>
              <a:t>KeNHA</a:t>
            </a:r>
            <a:r>
              <a:rPr lang="en-GB" sz="2600">
                <a:solidFill>
                  <a:srgbClr val="7F7F7F"/>
                </a:solidFill>
                <a:ea typeface="MS PGothic"/>
              </a:rPr>
              <a:t>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ea typeface="MS PGothic"/>
              </a:rPr>
              <a:t>Kenya Urban Roads Authority</a:t>
            </a:r>
            <a:r>
              <a:rPr lang="sr-Latn-RS" sz="2600">
                <a:solidFill>
                  <a:srgbClr val="7F7F7F"/>
                </a:solidFill>
                <a:ea typeface="MS PGothic"/>
              </a:rPr>
              <a:t> </a:t>
            </a:r>
            <a:r>
              <a:rPr lang="en-GB" sz="2600">
                <a:solidFill>
                  <a:srgbClr val="7F7F7F"/>
                </a:solidFill>
                <a:ea typeface="MS PGothic"/>
              </a:rPr>
              <a:t>(KURA)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Kenya Roads Board (KRB)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Kenya Rural Roads Authority (</a:t>
            </a:r>
            <a:r>
              <a:rPr lang="en-GB" sz="2600" err="1">
                <a:solidFill>
                  <a:srgbClr val="7F7F7F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KeRRA</a:t>
            </a:r>
            <a:r>
              <a:rPr lang="en-GB" sz="2600">
                <a:solidFill>
                  <a:srgbClr val="7F7F7F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)</a:t>
            </a:r>
            <a:endParaRPr lang="en-GB" sz="26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ea typeface="MS PGothic"/>
              </a:rPr>
              <a:t>Nairobi Metropolitan Area Transport Authority (NAMATA)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Health</a:t>
            </a:r>
            <a:endParaRPr lang="en-GB" sz="2600">
              <a:solidFill>
                <a:srgbClr val="7F7F7F"/>
              </a:solidFill>
              <a:ea typeface="MS PGothic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US" sz="26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</a:pPr>
            <a:endParaRPr lang="en-AU" altLang="en-US" sz="26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yellow arrow pointing right&#10;&#10;Description automatically generated">
            <a:extLst>
              <a:ext uri="{FF2B5EF4-FFF2-40B4-BE49-F238E27FC236}">
                <a16:creationId xmlns:a16="http://schemas.microsoft.com/office/drawing/2014/main" id="{873BA277-2B4D-0807-1CEC-2B6A903A6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EEE94-7794-404D-9EB8-AD201CF3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yellow arrow pointing right&#10;&#10;Description automatically generated">
            <a:extLst>
              <a:ext uri="{FF2B5EF4-FFF2-40B4-BE49-F238E27FC236}">
                <a16:creationId xmlns:a16="http://schemas.microsoft.com/office/drawing/2014/main" id="{DA4145DD-FA69-4BEA-9B86-73C0BEF8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D0B3EF-0F61-4F9F-A402-39CE39CFF3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2586" y="1370468"/>
            <a:ext cx="11305116" cy="4389437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Kenyatta National Hospital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Naivasha Sub-County Hospital</a:t>
            </a:r>
            <a:endParaRPr lang="en-GB" sz="2600" dirty="0">
              <a:solidFill>
                <a:srgbClr val="7F7F7F"/>
              </a:solidFill>
              <a:ea typeface="MS PGothic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ea typeface="MS PGothic"/>
              </a:rPr>
              <a:t>National Police Service (NPS)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Traffic Police Service 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Nairobi Traffic Police HQ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Embakasi Police Station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Naivasha Police Station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0D0D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ea typeface="MS PGothic"/>
              </a:rPr>
              <a:t>Civil Registration Services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D0D0D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F7F7F"/>
                </a:solidFill>
                <a:ea typeface="MS PGothic"/>
              </a:rPr>
              <a:t>Kenya National Bureau of Statistics (KNBS)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7F7F7F"/>
              </a:solidFill>
              <a:ea typeface="MS PGothic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chemeClr val="tx2">
                  <a:lumMod val="95000"/>
                  <a:lumOff val="5000"/>
                </a:schemeClr>
              </a:buClr>
              <a:buFont typeface="Arial" charset="0"/>
              <a:buChar char="•"/>
            </a:pPr>
            <a:endParaRPr lang="en-AU" altLang="en-US" sz="2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</a:pPr>
            <a:endParaRPr lang="en-AU" altLang="en-US" sz="2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ABEB713-03BA-49E0-77C8-5610F0B78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662" y="302722"/>
            <a:ext cx="11281833" cy="715866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Kenya- </a:t>
            </a:r>
            <a:r>
              <a:rPr lang="en-GB" alt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Stakeholders</a:t>
            </a:r>
            <a:r>
              <a:rPr lang="en-GB" altLang="en-US" sz="2700" b="1" kern="1200">
                <a:solidFill>
                  <a:srgbClr val="C00000"/>
                </a:solidFill>
                <a:latin typeface="Arial Black"/>
                <a:ea typeface="+mn-ea"/>
                <a:cs typeface="+mn-cs"/>
              </a:rPr>
              <a:t> </a:t>
            </a:r>
            <a:r>
              <a:rPr lang="en-GB" altLang="en-US" sz="2700" b="1">
                <a:solidFill>
                  <a:schemeClr val="accent2"/>
                </a:solidFill>
                <a:latin typeface="Arial Black" panose="020B0A04020102020204" pitchFamily="34" charset="0"/>
              </a:rPr>
              <a:t>Met</a:t>
            </a:r>
          </a:p>
        </p:txBody>
      </p:sp>
    </p:spTree>
    <p:extLst>
      <p:ext uri="{BB962C8B-B14F-4D97-AF65-F5344CB8AC3E}">
        <p14:creationId xmlns:p14="http://schemas.microsoft.com/office/powerpoint/2010/main" val="7774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A2B39-327A-F944-992F-4CD399DEF8C4}"/>
              </a:ext>
            </a:extLst>
          </p:cNvPr>
          <p:cNvSpPr txBox="1">
            <a:spLocks noChangeArrowheads="1"/>
          </p:cNvSpPr>
          <p:nvPr/>
        </p:nvSpPr>
        <p:spPr>
          <a:xfrm>
            <a:off x="575479" y="1106150"/>
            <a:ext cx="5085092" cy="4618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 Governance</a:t>
            </a:r>
          </a:p>
          <a:p>
            <a:pPr marL="403225" lvl="1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None/>
            </a:pPr>
            <a:r>
              <a:rPr lang="en-GB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n</a:t>
            </a: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governance system to address spread of responsibility for road safety data across several major arms of government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3225" lvl="1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None/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Goodwill across agencies is no substitute for: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documented processes and procedures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easy access to critical public safety information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governance disciplines to deliver reform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BDE45-34DC-5248-A6FE-4F98575973D8}"/>
              </a:ext>
            </a:extLst>
          </p:cNvPr>
          <p:cNvSpPr txBox="1"/>
          <p:nvPr/>
        </p:nvSpPr>
        <p:spPr>
          <a:xfrm>
            <a:off x="1097948" y="465892"/>
            <a:ext cx="1051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Malawi: Findings</a:t>
            </a:r>
            <a:endParaRPr lang="en-US" sz="36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464E1-11E8-1F44-9E30-0D470504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161C-89C8-7F9C-36CC-1F7B7D2996C9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1119605"/>
            <a:ext cx="5085092" cy="4618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 Systems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3225" lvl="1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None/>
            </a:pPr>
            <a:r>
              <a:rPr lang="en-GB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substantial upgrade or replacement is required to technology systems: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Health – HMIS upgrade to similar capability as HIV and other public health issues 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DRTSS – </a:t>
            </a:r>
            <a:r>
              <a:rPr lang="en-AU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MalTIS</a:t>
            </a: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functionality upgrade required (to allow better analysis of drivers/vehicles for example)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Traffic Police – a new crash data system which draws data from DRTSS, and provides data to centralised system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8975" lvl="1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Central road safety data management system needed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2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A2B39-327A-F944-992F-4CD399DEF8C4}"/>
              </a:ext>
            </a:extLst>
          </p:cNvPr>
          <p:cNvSpPr txBox="1">
            <a:spLocks noChangeArrowheads="1"/>
          </p:cNvSpPr>
          <p:nvPr/>
        </p:nvSpPr>
        <p:spPr>
          <a:xfrm>
            <a:off x="575479" y="1106150"/>
            <a:ext cx="5085092" cy="4618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 Governance</a:t>
            </a: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road safety governance mechanism is formally established for national road safety effort, which can also oversee road safety data reform program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 governance arrangements are detailed in a signed inter-agency memorandum of understanding, including all management arrangements and data sharing</a:t>
            </a:r>
            <a:endParaRPr lang="en-AU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DRTSS is nominated as the business owner of a central road safety data management system, developed and run by the Department of E-Government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BDE45-34DC-5248-A6FE-4F98575973D8}"/>
              </a:ext>
            </a:extLst>
          </p:cNvPr>
          <p:cNvSpPr txBox="1"/>
          <p:nvPr/>
        </p:nvSpPr>
        <p:spPr>
          <a:xfrm>
            <a:off x="1097948" y="465892"/>
            <a:ext cx="1206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Malawi: Recommendation </a:t>
            </a:r>
            <a:endParaRPr lang="en-US" sz="36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464E1-11E8-1F44-9E30-0D470504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4F2A0F-B66B-00CF-1B67-5685C13C3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28"/>
          <a:stretch/>
        </p:blipFill>
        <p:spPr bwMode="auto">
          <a:xfrm>
            <a:off x="5561681" y="1868224"/>
            <a:ext cx="6630319" cy="3094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3501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A2B39-327A-F944-992F-4CD399DEF8C4}"/>
              </a:ext>
            </a:extLst>
          </p:cNvPr>
          <p:cNvSpPr txBox="1">
            <a:spLocks noChangeArrowheads="1"/>
          </p:cNvSpPr>
          <p:nvPr/>
        </p:nvSpPr>
        <p:spPr>
          <a:xfrm>
            <a:off x="575479" y="1106150"/>
            <a:ext cx="6315178" cy="4618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Program scope</a:t>
            </a: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Establish a central road safety data management system to allow: data sharing; authorised stakeholder access; analytics; program design; monitoring and evaluation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Revise MP176 crash report form against ARSO recommendations (only around 50% of fields currently covered)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Introduce digital data collection and recording systems within Traffic Police and the Ministry of Health, and increase training and operational resources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Replace the current MPS crash data system with a system designed to capture, share and analyse crash data, integrated with the central system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Significantly upgrade the scope of the road traffic injury data set collected within the health sector against WHO recommendations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Strengthen the DRTSS </a:t>
            </a:r>
            <a:r>
              <a:rPr lang="en-AU" sz="14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MalTIS</a:t>
            </a: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system to full functionality and connection with the central road safety data management centre.</a:t>
            </a:r>
            <a:endParaRPr lang="en-AU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464E1-11E8-1F44-9E30-0D470504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E2BC3AB-9D0E-D109-5B4D-CF5602A50ED1}"/>
              </a:ext>
            </a:extLst>
          </p:cNvPr>
          <p:cNvSpPr txBox="1">
            <a:spLocks noChangeArrowheads="1"/>
          </p:cNvSpPr>
          <p:nvPr/>
        </p:nvSpPr>
        <p:spPr>
          <a:xfrm>
            <a:off x="6917162" y="1119605"/>
            <a:ext cx="4263930" cy="4618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</a:pPr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Central system</a:t>
            </a:r>
            <a:endParaRPr lang="en-US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 emergency response centre is established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central data system is integrated with the National Registration Bureau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modular software system is implemented based on microservices architecture to act as the central repository for management of road traffic crash data</a:t>
            </a:r>
            <a:endParaRPr lang="en-AU" sz="1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6125" lvl="1" indent="-342900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lphaLcPeriod"/>
            </a:pPr>
            <a:r>
              <a:rPr lang="en-AU" sz="14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Significant start up and ongoing training through internalised train the trainer processes with special training provided in data analysis.</a:t>
            </a:r>
            <a:endParaRPr lang="en-AU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38826-5B4E-F4BE-C160-521F73D6DF8C}"/>
              </a:ext>
            </a:extLst>
          </p:cNvPr>
          <p:cNvSpPr txBox="1"/>
          <p:nvPr/>
        </p:nvSpPr>
        <p:spPr>
          <a:xfrm>
            <a:off x="1097948" y="465892"/>
            <a:ext cx="1206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Malawi: Recommendation </a:t>
            </a:r>
            <a:endParaRPr lang="en-US" sz="36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22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A2B39-327A-F944-992F-4CD399DEF8C4}"/>
              </a:ext>
            </a:extLst>
          </p:cNvPr>
          <p:cNvSpPr txBox="1">
            <a:spLocks noChangeArrowheads="1"/>
          </p:cNvSpPr>
          <p:nvPr/>
        </p:nvSpPr>
        <p:spPr>
          <a:xfrm>
            <a:off x="548974" y="1411777"/>
            <a:ext cx="5085092" cy="4293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meeting of relevant government agency heads is convened </a:t>
            </a:r>
          </a:p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Road safety governance mechanisms are established </a:t>
            </a:r>
          </a:p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Project Implementation Team is established within MPWT</a:t>
            </a:r>
          </a:p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scope is confirmed: replacement of the MPS system; upgrade road traffic injury reporting within MoH systems; upgrade of </a:t>
            </a:r>
            <a:r>
              <a:rPr lang="en-AU" sz="16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MalTIS</a:t>
            </a: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full functionality, and establishment of a central system</a:t>
            </a:r>
            <a:endParaRPr lang="en-A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Ongoing responsibilities are agreed for “Business ownership” and delivery</a:t>
            </a:r>
          </a:p>
          <a:p>
            <a:pPr marL="585788" lvl="1" indent="-315913">
              <a:spcBef>
                <a:spcPts val="200"/>
              </a:spcBef>
              <a:spcAft>
                <a:spcPts val="200"/>
              </a:spcAft>
              <a:buClr>
                <a:schemeClr val="tx2">
                  <a:lumMod val="95000"/>
                  <a:lumOff val="5000"/>
                </a:schemeClr>
              </a:buClr>
              <a:buFont typeface="+mj-lt"/>
              <a:buAutoNum type="arabicPeriod"/>
            </a:pPr>
            <a:r>
              <a:rPr lang="en-AU" sz="16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project Terms of Reference is prepared, and a formal tender process initiated</a:t>
            </a:r>
            <a:endParaRPr lang="en-AU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464E1-11E8-1F44-9E30-0D470504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028A7AD-88AA-2AA4-1170-21CABDD89C98}"/>
              </a:ext>
            </a:extLst>
          </p:cNvPr>
          <p:cNvGraphicFramePr/>
          <p:nvPr/>
        </p:nvGraphicFramePr>
        <p:xfrm>
          <a:off x="6156626" y="1139108"/>
          <a:ext cx="5486400" cy="456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BB1649-0B4F-548E-23CE-AD3BC792E9F0}"/>
              </a:ext>
            </a:extLst>
          </p:cNvPr>
          <p:cNvSpPr txBox="1"/>
          <p:nvPr/>
        </p:nvSpPr>
        <p:spPr>
          <a:xfrm>
            <a:off x="1037323" y="526230"/>
            <a:ext cx="1206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Arial Black" panose="020B0A04020102020204" pitchFamily="34" charset="0"/>
              </a:rPr>
              <a:t>Experience from Malawi: Recommendation </a:t>
            </a:r>
            <a:endParaRPr lang="en-US" sz="36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39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DAAC010-89E1-54C0-4CE8-F7CBEA96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 bwMode="auto">
          <a:xfrm flipH="1">
            <a:off x="13511" y="0"/>
            <a:ext cx="12178489" cy="69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882759-8115-CB00-D439-D97A22B5B6B2}"/>
              </a:ext>
            </a:extLst>
          </p:cNvPr>
          <p:cNvSpPr/>
          <p:nvPr/>
        </p:nvSpPr>
        <p:spPr bwMode="auto">
          <a:xfrm>
            <a:off x="0" y="5083926"/>
            <a:ext cx="12178489" cy="1774074"/>
          </a:xfrm>
          <a:prstGeom prst="rect">
            <a:avLst/>
          </a:prstGeom>
          <a:gradFill flip="none" rotWithShape="1">
            <a:gsLst>
              <a:gs pos="100000">
                <a:srgbClr val="00AEEF"/>
              </a:gs>
              <a:gs pos="0">
                <a:srgbClr val="0070C0">
                  <a:alpha val="29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03957-73C8-E8D0-03A0-317458B426F6}"/>
              </a:ext>
            </a:extLst>
          </p:cNvPr>
          <p:cNvSpPr txBox="1"/>
          <p:nvPr/>
        </p:nvSpPr>
        <p:spPr>
          <a:xfrm>
            <a:off x="1724774" y="2296972"/>
            <a:ext cx="8719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THANK YOU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1DA9C-AEC6-27FC-55E8-8B86413934AC}"/>
              </a:ext>
            </a:extLst>
          </p:cNvPr>
          <p:cNvSpPr txBox="1"/>
          <p:nvPr/>
        </p:nvSpPr>
        <p:spPr>
          <a:xfrm>
            <a:off x="1747432" y="3092510"/>
            <a:ext cx="8719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www.roadsafetyfacility.org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73E614-F26B-60FD-1354-1F1DCCD48C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3" y="236511"/>
            <a:ext cx="5216013" cy="896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C4608-A7BD-D5D4-2087-E8709FD1D86F}"/>
              </a:ext>
            </a:extLst>
          </p:cNvPr>
          <p:cNvSpPr txBox="1"/>
          <p:nvPr/>
        </p:nvSpPr>
        <p:spPr>
          <a:xfrm>
            <a:off x="-13510" y="5413118"/>
            <a:ext cx="12191999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 Black" panose="020B0A04020102020204" pitchFamily="34" charset="0"/>
              </a:rPr>
              <a:t>WORLD BANK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>
              <a:solidFill>
                <a:srgbClr val="FFC000"/>
              </a:solidFill>
              <a:effectLst/>
              <a:ea typeface="Franklin Gothic Medium" panose="020B0603020102020204" pitchFamily="34" charset="0"/>
              <a:cs typeface="Franklin Gothic Medium" panose="020B0603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C000"/>
                </a:solidFill>
                <a:effectLst/>
                <a:ea typeface="Franklin Gothic Medium" panose="020B0603020102020204" pitchFamily="34" charset="0"/>
                <a:cs typeface="Franklin Gothic Medium" panose="020B0603020102020204" pitchFamily="34" charset="0"/>
              </a:rPr>
              <a:t>Leaders in Road Safety Management</a:t>
            </a:r>
          </a:p>
        </p:txBody>
      </p:sp>
    </p:spTree>
    <p:extLst>
      <p:ext uri="{BB962C8B-B14F-4D97-AF65-F5344CB8AC3E}">
        <p14:creationId xmlns:p14="http://schemas.microsoft.com/office/powerpoint/2010/main" val="245460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85BFB-5BD2-214D-874E-347B133B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0" t="31688" r="21105" b="13247"/>
          <a:stretch/>
        </p:blipFill>
        <p:spPr>
          <a:xfrm>
            <a:off x="6553200" y="152400"/>
            <a:ext cx="5503864" cy="2961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DCF45-234F-DB4F-B306-D1A36DDD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3637" r="13750" b="18268"/>
          <a:stretch/>
        </p:blipFill>
        <p:spPr>
          <a:xfrm>
            <a:off x="7583988" y="3298232"/>
            <a:ext cx="3770268" cy="222872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A2B39-327A-F944-992F-4CD399DEF8C4}"/>
              </a:ext>
            </a:extLst>
          </p:cNvPr>
          <p:cNvSpPr txBox="1">
            <a:spLocks noChangeArrowheads="1"/>
          </p:cNvSpPr>
          <p:nvPr/>
        </p:nvSpPr>
        <p:spPr>
          <a:xfrm>
            <a:off x="434020" y="819226"/>
            <a:ext cx="6447161" cy="4967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•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</a:pPr>
            <a:endParaRPr lang="en-US" b="1" ker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Varying degrees of underreporting, completeness and lack of meaningful analysis 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for road safety interventions</a:t>
            </a:r>
            <a:endParaRPr lang="en-US" b="1" ker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Lack of standardization and integration 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of multiple datasets, definitions, and collection methods</a:t>
            </a:r>
            <a:endParaRPr lang="en-US" b="1" ker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Need for streamlining of processes, leveraging technology, bridging gaps in capacity and resources, and addressing barriers in notification of fatalities and injuries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chemeClr val="accent2">
                    <a:lumMod val="75000"/>
                  </a:schemeClr>
                </a:solidFill>
              </a:rPr>
              <a:t>Road safety indicators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</a:rPr>
              <a:t> are not used (e.g. speed, drink-driving, safety equipment)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AU" altLang="en-US" kern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BDE45-34DC-5248-A6FE-4F98575973D8}"/>
              </a:ext>
            </a:extLst>
          </p:cNvPr>
          <p:cNvSpPr txBox="1"/>
          <p:nvPr/>
        </p:nvSpPr>
        <p:spPr>
          <a:xfrm>
            <a:off x="1097949" y="465892"/>
            <a:ext cx="5607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Data Challenges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464E1-11E8-1F44-9E30-0D4705049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E54144-7F1F-234C-967D-3895B0CA6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" y="1557862"/>
            <a:ext cx="5285317" cy="41322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285292-B911-B749-A144-91F1B2A54089}"/>
              </a:ext>
            </a:extLst>
          </p:cNvPr>
          <p:cNvSpPr/>
          <p:nvPr/>
        </p:nvSpPr>
        <p:spPr>
          <a:xfrm>
            <a:off x="5218876" y="464765"/>
            <a:ext cx="6629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>
              <a:solidFill>
                <a:srgbClr val="013971"/>
              </a:solidFill>
            </a:endParaRPr>
          </a:p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Reliable safety and traffic data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are essential to:</a:t>
            </a:r>
          </a:p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Prioritize road safety vis a vis other public health issues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Assess the full nature of the road safety problem (who is at risk ? When ? Why ? )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Assess the real economic costs associated with road crashes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If the problem is underreported, less likely to receive the right level of investment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Design the most (cost) effective road safety interventions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Monitor progress and adjust work plan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Develop and implement a systematic approach to road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D6DC4-6B38-41C4-9DE3-07D95E1DDB6A}"/>
              </a:ext>
            </a:extLst>
          </p:cNvPr>
          <p:cNvSpPr txBox="1"/>
          <p:nvPr/>
        </p:nvSpPr>
        <p:spPr>
          <a:xfrm>
            <a:off x="834514" y="43083"/>
            <a:ext cx="11094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Importance of Reliable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2322D-4075-4133-8564-F2EFEA1D1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28303"/>
            <a:ext cx="488349" cy="70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96A0D7-3A4B-44D4-8E06-D28E0CF6EBD9}"/>
              </a:ext>
            </a:extLst>
          </p:cNvPr>
          <p:cNvSpPr txBox="1"/>
          <p:nvPr/>
        </p:nvSpPr>
        <p:spPr>
          <a:xfrm>
            <a:off x="230777" y="911531"/>
            <a:ext cx="4752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rgbClr val="FF0000"/>
                </a:solidFill>
              </a:rPr>
              <a:t>“What is not measured is unknown and what is unknown cannot be managed”</a:t>
            </a:r>
          </a:p>
        </p:txBody>
      </p:sp>
    </p:spTree>
    <p:extLst>
      <p:ext uri="{BB962C8B-B14F-4D97-AF65-F5344CB8AC3E}">
        <p14:creationId xmlns:p14="http://schemas.microsoft.com/office/powerpoint/2010/main" val="421064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AE6A2-1FD6-6848-BCC7-E904862FB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53" y="687534"/>
            <a:ext cx="9632094" cy="502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06534-24F7-4170-85DE-79254E4187FA}"/>
              </a:ext>
            </a:extLst>
          </p:cNvPr>
          <p:cNvSpPr txBox="1"/>
          <p:nvPr/>
        </p:nvSpPr>
        <p:spPr>
          <a:xfrm>
            <a:off x="834514" y="43083"/>
            <a:ext cx="110940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Road Safety Management and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35A75-01CA-4AD9-95B6-D495717AC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" y="28303"/>
            <a:ext cx="488349" cy="7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0E2A5B-1369-F242-A4FF-E389FBA8F4CE}"/>
              </a:ext>
            </a:extLst>
          </p:cNvPr>
          <p:cNvSpPr txBox="1"/>
          <p:nvPr/>
        </p:nvSpPr>
        <p:spPr>
          <a:xfrm>
            <a:off x="1097949" y="465892"/>
            <a:ext cx="74364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Crash and Casualty Data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8961C-6C71-3640-8921-1B82B3A9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C7A46-36D2-A54E-BDEE-F0FF5DD17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b="11869"/>
          <a:stretch/>
        </p:blipFill>
        <p:spPr>
          <a:xfrm>
            <a:off x="10271800" y="1066800"/>
            <a:ext cx="1767800" cy="2133600"/>
          </a:xfrm>
          <a:prstGeom prst="rect">
            <a:avLst/>
          </a:prstGeom>
        </p:spPr>
      </p:pic>
      <p:pic>
        <p:nvPicPr>
          <p:cNvPr id="8" name="Content Placeholder 9" descr="A close up of a map&#10;&#10;Description generated with high confidence">
            <a:extLst>
              <a:ext uri="{FF2B5EF4-FFF2-40B4-BE49-F238E27FC236}">
                <a16:creationId xmlns:a16="http://schemas.microsoft.com/office/drawing/2014/main" id="{C648FF83-56C9-2541-8F93-388B420FC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974"/>
          <a:stretch/>
        </p:blipFill>
        <p:spPr>
          <a:xfrm>
            <a:off x="6379192" y="1181235"/>
            <a:ext cx="3831608" cy="194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161F62-5748-9E47-803B-1931DCE36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/>
          <a:stretch/>
        </p:blipFill>
        <p:spPr>
          <a:xfrm>
            <a:off x="6933384" y="3295981"/>
            <a:ext cx="4572816" cy="23428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41E307-E8F2-2D49-91ED-05844CDFEC38}"/>
              </a:ext>
            </a:extLst>
          </p:cNvPr>
          <p:cNvSpPr/>
          <p:nvPr/>
        </p:nvSpPr>
        <p:spPr>
          <a:xfrm>
            <a:off x="304800" y="914400"/>
            <a:ext cx="6096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>
              <a:solidFill>
                <a:srgbClr val="01397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Should provide full picture of road risk, fatal and serious injury most important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Completeness and notification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Uniformity of definitions and collection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Crash location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Registration, transmission, and sharing</a:t>
            </a:r>
          </a:p>
          <a:p>
            <a:pPr lvl="1"/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Data storage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Data querying, visualization, and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solidFill>
                <a:schemeClr val="accent2">
                  <a:lumMod val="7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Leveraging other datasets, augmenting data</a:t>
            </a:r>
          </a:p>
        </p:txBody>
      </p:sp>
    </p:spTree>
    <p:extLst>
      <p:ext uri="{BB962C8B-B14F-4D97-AF65-F5344CB8AC3E}">
        <p14:creationId xmlns:p14="http://schemas.microsoft.com/office/powerpoint/2010/main" val="410965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0E2A5B-1369-F242-A4FF-E389FBA8F4CE}"/>
              </a:ext>
            </a:extLst>
          </p:cNvPr>
          <p:cNvSpPr txBox="1"/>
          <p:nvPr/>
        </p:nvSpPr>
        <p:spPr>
          <a:xfrm>
            <a:off x="1097949" y="465892"/>
            <a:ext cx="8655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Safety Performance Indicators</a:t>
            </a:r>
            <a:endParaRPr lang="en-US" sz="380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8961C-6C71-3640-8921-1B82B3A9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4BB0BA-6114-B945-A1D3-ABDB882FB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1082514"/>
            <a:ext cx="4251626" cy="4692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A71AAC-C4B1-7647-9194-FBDCBF897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66800"/>
            <a:ext cx="6830263" cy="46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8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0E2A5B-1369-F242-A4FF-E389FBA8F4CE}"/>
              </a:ext>
            </a:extLst>
          </p:cNvPr>
          <p:cNvSpPr txBox="1"/>
          <p:nvPr/>
        </p:nvSpPr>
        <p:spPr>
          <a:xfrm>
            <a:off x="1097949" y="465892"/>
            <a:ext cx="8655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latin typeface="Arial Black" panose="020B0A04020102020204" pitchFamily="34" charset="0"/>
              </a:rPr>
              <a:t>Other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8961C-6C71-3640-8921-1B82B3A9B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41E307-E8F2-2D49-91ED-05844CDFEC38}"/>
              </a:ext>
            </a:extLst>
          </p:cNvPr>
          <p:cNvSpPr/>
          <p:nvPr/>
        </p:nvSpPr>
        <p:spPr>
          <a:xfrm>
            <a:off x="1097949" y="1143000"/>
            <a:ext cx="38989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>
              <a:solidFill>
                <a:srgbClr val="01397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200" kern="0">
                <a:solidFill>
                  <a:schemeClr val="accent2">
                    <a:lumMod val="75000"/>
                  </a:schemeClr>
                </a:solidFill>
                <a:latin typeface="Arial"/>
                <a:ea typeface="MS PGothic" pitchFamily="34" charset="-128"/>
                <a:cs typeface="Arial"/>
              </a:rPr>
              <a:t>Mobility Data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endParaRPr lang="en-US" sz="2200" kern="0">
              <a:solidFill>
                <a:schemeClr val="accent2">
                  <a:lumMod val="75000"/>
                </a:schemeClr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200" kern="0">
                <a:solidFill>
                  <a:schemeClr val="accent2">
                    <a:lumMod val="75000"/>
                  </a:schemeClr>
                </a:solidFill>
                <a:latin typeface="Arial"/>
                <a:ea typeface="MS PGothic" pitchFamily="34" charset="-128"/>
                <a:cs typeface="Arial"/>
              </a:rPr>
              <a:t>Road Safety Interventions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endParaRPr lang="en-US" sz="2200" kern="0">
              <a:solidFill>
                <a:schemeClr val="accent2">
                  <a:lumMod val="75000"/>
                </a:schemeClr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200" kern="0">
                <a:solidFill>
                  <a:schemeClr val="accent2">
                    <a:lumMod val="75000"/>
                  </a:schemeClr>
                </a:solidFill>
                <a:latin typeface="Arial"/>
                <a:ea typeface="MS PGothic" pitchFamily="34" charset="-128"/>
                <a:cs typeface="Arial"/>
              </a:rPr>
              <a:t>Reports from Regional Road Safety Observatories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5304B-0B9B-0047-8CA5-4A55B4540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61" y="1"/>
            <a:ext cx="6876439" cy="578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4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9634A1-30D3-452A-8F85-7C3E3B9D5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" y="465892"/>
            <a:ext cx="488349" cy="7066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12B969-4263-4CB4-BD39-D817E56A3E26}"/>
              </a:ext>
            </a:extLst>
          </p:cNvPr>
          <p:cNvSpPr/>
          <p:nvPr/>
        </p:nvSpPr>
        <p:spPr bwMode="auto">
          <a:xfrm>
            <a:off x="5745018" y="2595418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FC4453-0674-460F-AACC-E07E31AF8F80}"/>
              </a:ext>
            </a:extLst>
          </p:cNvPr>
          <p:cNvSpPr/>
          <p:nvPr/>
        </p:nvSpPr>
        <p:spPr bwMode="auto">
          <a:xfrm>
            <a:off x="8663708" y="782237"/>
            <a:ext cx="2253673" cy="1293091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441C636-358F-4F13-827A-9E72F84DF5BB}"/>
              </a:ext>
            </a:extLst>
          </p:cNvPr>
          <p:cNvSpPr/>
          <p:nvPr/>
        </p:nvSpPr>
        <p:spPr bwMode="auto">
          <a:xfrm>
            <a:off x="8977745" y="646545"/>
            <a:ext cx="1080655" cy="677108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5DB159E-8716-4633-9EA7-03E86AAB4585}"/>
              </a:ext>
            </a:extLst>
          </p:cNvPr>
          <p:cNvSpPr/>
          <p:nvPr/>
        </p:nvSpPr>
        <p:spPr bwMode="auto">
          <a:xfrm>
            <a:off x="6493164" y="1115358"/>
            <a:ext cx="794327" cy="540423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1639C16-E347-43E8-90FC-42AC4578E8A9}"/>
              </a:ext>
            </a:extLst>
          </p:cNvPr>
          <p:cNvSpPr/>
          <p:nvPr/>
        </p:nvSpPr>
        <p:spPr bwMode="auto">
          <a:xfrm>
            <a:off x="11065164" y="3574473"/>
            <a:ext cx="471054" cy="544945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5B5C1DF-47EC-4A06-9B35-0151B1D2EECC}"/>
              </a:ext>
            </a:extLst>
          </p:cNvPr>
          <p:cNvSpPr/>
          <p:nvPr/>
        </p:nvSpPr>
        <p:spPr bwMode="auto">
          <a:xfrm>
            <a:off x="9513453" y="469296"/>
            <a:ext cx="914400" cy="612648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i="1" u="none" strike="noStrike" cap="none" normalizeH="0" baseline="0">
              <a:ln>
                <a:noFill/>
              </a:ln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B74D49-6881-FC70-1876-560AA2177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06" y="484395"/>
            <a:ext cx="10677766" cy="655361"/>
          </a:xfrm>
        </p:spPr>
        <p:txBody>
          <a:bodyPr/>
          <a:lstStyle/>
          <a:p>
            <a:r>
              <a:rPr lang="en-US" sz="3800" b="1" kern="12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Developing</a:t>
            </a:r>
            <a:r>
              <a:rPr lang="en-US" sz="3800" b="1" kern="1200">
                <a:solidFill>
                  <a:schemeClr val="accent6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800" b="1" kern="12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Data</a:t>
            </a:r>
            <a:r>
              <a:rPr lang="en-US" sz="3800" b="1" kern="1200">
                <a:solidFill>
                  <a:schemeClr val="accent6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800" b="1" kern="12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>Systems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C0E1AB-3E32-B558-4990-C34C9D1DA9AA}"/>
              </a:ext>
            </a:extLst>
          </p:cNvPr>
          <p:cNvSpPr txBox="1">
            <a:spLocks/>
          </p:cNvSpPr>
          <p:nvPr/>
        </p:nvSpPr>
        <p:spPr>
          <a:xfrm>
            <a:off x="742216" y="1217636"/>
            <a:ext cx="10558475" cy="42524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>
                <a:srgbClr val="404040"/>
              </a:buClr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1pPr>
            <a:lvl2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2pPr>
            <a:lvl3pPr marL="2857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/>
                <a:ea typeface="MS PGothic" pitchFamily="34" charset="-128"/>
                <a:cs typeface="Arial"/>
              </a:defRPr>
            </a:lvl3pPr>
            <a:lvl4pPr marL="831850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4pPr>
            <a:lvl5pPr marL="1196975" indent="-2857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•"/>
              <a:defRPr>
                <a:solidFill>
                  <a:srgbClr val="595959"/>
                </a:solidFill>
                <a:latin typeface="Franklin Gothic Medium" panose="020B0603020102020204" pitchFamily="34" charset="0"/>
                <a:ea typeface="MS PGothic" pitchFamily="34" charset="-128"/>
                <a:cs typeface="Arial"/>
              </a:defRPr>
            </a:lvl5pPr>
            <a:lvl6pPr marL="50292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Font typeface="Arial"/>
              <a:buChar char="•"/>
              <a:defRPr sz="1800">
                <a:solidFill>
                  <a:schemeClr val="tx2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Developing comprehensive and effective data systems takes time. High performing countries have had decades of experience in this, across their transport and health sectors.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Crash fatality and injury data only become useful for the specification of a country Results Focus once sufficient years have been collected to reliably assess trends.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However, intermediate outcome surveys have immediate effectiveness in signaling likely final safety outcomes and guiding safety interventions until more comprehensive data systems are built</a:t>
            </a:r>
            <a:r>
              <a:rPr lang="en-US" sz="2000" kern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803332"/>
      </p:ext>
    </p:extLst>
  </p:cSld>
  <p:clrMapOvr>
    <a:masterClrMapping/>
  </p:clrMapOvr>
</p:sld>
</file>

<file path=ppt/theme/theme1.xml><?xml version="1.0" encoding="utf-8"?>
<a:theme xmlns:a="http://schemas.openxmlformats.org/drawingml/2006/main" name="1_Full Page Interior">
  <a:themeElements>
    <a:clrScheme name="World Bank">
      <a:dk1>
        <a:srgbClr val="002345"/>
      </a:dk1>
      <a:lt1>
        <a:sysClr val="window" lastClr="FFFFFF"/>
      </a:lt1>
      <a:dk2>
        <a:srgbClr val="000000"/>
      </a:dk2>
      <a:lt2>
        <a:srgbClr val="00ADE4"/>
      </a:lt2>
      <a:accent1>
        <a:srgbClr val="000000"/>
      </a:accent1>
      <a:accent2>
        <a:srgbClr val="7F7F7F"/>
      </a:accent2>
      <a:accent3>
        <a:srgbClr val="00ADE4"/>
      </a:accent3>
      <a:accent4>
        <a:srgbClr val="021F43"/>
      </a:accent4>
      <a:accent5>
        <a:srgbClr val="006450"/>
      </a:accent5>
      <a:accent6>
        <a:srgbClr val="F78D28"/>
      </a:accent6>
      <a:hlink>
        <a:srgbClr val="00AB51"/>
      </a:hlink>
      <a:folHlink>
        <a:srgbClr val="61477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fe72a5-dd37-40d8-b6f1-2c2b50253087">
      <UserInfo>
        <DisplayName>Said Dahdah</DisplayName>
        <AccountId>75</AccountId>
        <AccountType/>
      </UserInfo>
      <UserInfo>
        <DisplayName>Hanayo Taguchi</DisplayName>
        <AccountId>4</AccountId>
        <AccountType/>
      </UserInfo>
      <UserInfo>
        <DisplayName>Sheila Fernandez Martinez</DisplayName>
        <AccountId>263</AccountId>
        <AccountType/>
      </UserInfo>
      <UserInfo>
        <DisplayName>Disha Arora</DisplayName>
        <AccountId>152</AccountId>
        <AccountType/>
      </UserInfo>
      <UserInfo>
        <DisplayName>Emiye Gebre Egziabher Deneke</DisplayName>
        <AccountId>15</AccountId>
        <AccountType/>
      </UserInfo>
      <UserInfo>
        <DisplayName>Radoslaw Czapski</DisplayName>
        <AccountId>11</AccountId>
        <AccountType/>
      </UserInfo>
      <UserInfo>
        <DisplayName>Alina F. Burlacu</DisplayName>
        <AccountId>18</AccountId>
        <AccountType/>
      </UserInfo>
      <UserInfo>
        <DisplayName>Arif Uddin</DisplayName>
        <AccountId>9</AccountId>
        <AccountType/>
      </UserInfo>
      <UserInfo>
        <DisplayName>Blair Matthew Turner</DisplayName>
        <AccountId>21</AccountId>
        <AccountType/>
      </UserInfo>
      <UserInfo>
        <DisplayName>Juan Miguel Velasquez</DisplayName>
        <AccountId>16</AccountId>
        <AccountType/>
      </UserInfo>
      <UserInfo>
        <DisplayName>Kazuyuki Neki</DisplayName>
        <AccountId>12</AccountId>
        <AccountType/>
      </UserInfo>
      <UserInfo>
        <DisplayName>Marisela Ponce De Leon Valdes</DisplayName>
        <AccountId>36</AccountId>
        <AccountType/>
      </UserInfo>
      <UserInfo>
        <DisplayName>Sudeshna Mitra</DisplayName>
        <AccountId>20</AccountId>
        <AccountType/>
      </UserInfo>
      <UserInfo>
        <DisplayName>Elisabeth Goller</DisplayName>
        <AccountId>46</AccountId>
        <AccountType/>
      </UserInfo>
      <UserInfo>
        <DisplayName>Sveta Milusheva</DisplayName>
        <AccountId>511</AccountId>
        <AccountType/>
      </UserInfo>
    </SharedWithUsers>
    <MediaLengthInSeconds xmlns="4d95aa29-df78-4643-9bf4-af6378196efb" xsi:nil="true"/>
    <lcf76f155ced4ddcb4097134ff3c332f xmlns="4d95aa29-df78-4643-9bf4-af6378196efb">
      <Terms xmlns="http://schemas.microsoft.com/office/infopath/2007/PartnerControls"/>
    </lcf76f155ced4ddcb4097134ff3c332f>
    <TaxCatchAll xmlns="3e02667f-0271-471b-bd6e-11a2e16def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5742A82FFD545B676EF546DB0AE34" ma:contentTypeVersion="28" ma:contentTypeDescription="Create a new document." ma:contentTypeScope="" ma:versionID="43090ca24a9df4722089696f18eb12c5">
  <xsd:schema xmlns:xsd="http://www.w3.org/2001/XMLSchema" xmlns:xs="http://www.w3.org/2001/XMLSchema" xmlns:p="http://schemas.microsoft.com/office/2006/metadata/properties" xmlns:ns2="4d95aa29-df78-4643-9bf4-af6378196efb" xmlns:ns3="cbfe72a5-dd37-40d8-b6f1-2c2b50253087" xmlns:ns4="3e02667f-0271-471b-bd6e-11a2e16def1d" targetNamespace="http://schemas.microsoft.com/office/2006/metadata/properties" ma:root="true" ma:fieldsID="4e1e1067b339b85d2d5f5b21143f8c56" ns2:_="" ns3:_="" ns4:_="">
    <xsd:import namespace="4d95aa29-df78-4643-9bf4-af6378196efb"/>
    <xsd:import namespace="cbfe72a5-dd37-40d8-b6f1-2c2b50253087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5aa29-df78-4643-9bf4-af6378196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e72a5-dd37-40d8-b6f1-2c2b502530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aa1d4a3-403f-4b79-8359-1ad3b996371b}" ma:internalName="TaxCatchAll" ma:showField="CatchAllData" ma:web="cbfe72a5-dd37-40d8-b6f1-2c2b502530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03D151-175C-4020-9FDD-C59C232EEE3D}">
  <ds:schemaRefs>
    <ds:schemaRef ds:uri="3e02667f-0271-471b-bd6e-11a2e16def1d"/>
    <ds:schemaRef ds:uri="4d95aa29-df78-4643-9bf4-af6378196efb"/>
    <ds:schemaRef ds:uri="cbfe72a5-dd37-40d8-b6f1-2c2b502530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A22B11-DC0E-41CC-8652-7A854A775E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12F247-721C-4EB0-A32D-465CAAA033A7}">
  <ds:schemaRefs>
    <ds:schemaRef ds:uri="3e02667f-0271-471b-bd6e-11a2e16def1d"/>
    <ds:schemaRef ds:uri="4d95aa29-df78-4643-9bf4-af6378196efb"/>
    <ds:schemaRef ds:uri="cbfe72a5-dd37-40d8-b6f1-2c2b502530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1590</Words>
  <Application>Microsoft Office PowerPoint</Application>
  <PresentationFormat>Widescreen</PresentationFormat>
  <Paragraphs>250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Franklin Gothic Heavy</vt:lpstr>
      <vt:lpstr>Franklin Gothic Medium</vt:lpstr>
      <vt:lpstr>Times New Roman</vt:lpstr>
      <vt:lpstr>Trebuchet MS</vt:lpstr>
      <vt:lpstr>Wingdings</vt:lpstr>
      <vt:lpstr>1_Full Page Interior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Data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Experience from Kenya- Methodology</vt:lpstr>
      <vt:lpstr>Experience from Kenya-Observational Studies </vt:lpstr>
      <vt:lpstr>Experience from Kenya- Stakeholders Met</vt:lpstr>
      <vt:lpstr>Experience from Kenya- Stakeholders Met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World Bank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Dipan Bose</dc:creator>
  <cp:lastModifiedBy>Benjamin Gerald Holzman</cp:lastModifiedBy>
  <cp:revision>1</cp:revision>
  <cp:lastPrinted>2020-02-10T19:10:44Z</cp:lastPrinted>
  <dcterms:created xsi:type="dcterms:W3CDTF">2013-10-24T12:42:44Z</dcterms:created>
  <dcterms:modified xsi:type="dcterms:W3CDTF">2024-05-13T16:22:28Z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0x010100A705742A82FFD545B676EF546DB0AE34</vt:lpwstr>
  </property>
  <property fmtid="{D5CDD505-2E9C-101B-9397-08002B2CF9AE}" pid="3" name="Order">
    <vt:r8>94521900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